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dy M" userId="64ef4305676ca454" providerId="LiveId" clId="{2F11A547-DB45-44B2-8BAA-B37392B8F8DD}"/>
    <pc:docChg chg="undo custSel addSld modSld">
      <pc:chgData name="Mindy M" userId="64ef4305676ca454" providerId="LiveId" clId="{2F11A547-DB45-44B2-8BAA-B37392B8F8DD}" dt="2024-03-29T00:05:20.347" v="7543" actId="20577"/>
      <pc:docMkLst>
        <pc:docMk/>
      </pc:docMkLst>
      <pc:sldChg chg="modSp mod">
        <pc:chgData name="Mindy M" userId="64ef4305676ca454" providerId="LiveId" clId="{2F11A547-DB45-44B2-8BAA-B37392B8F8DD}" dt="2024-03-28T23:59:13.952" v="7503" actId="20577"/>
        <pc:sldMkLst>
          <pc:docMk/>
          <pc:sldMk cId="1400952799" sldId="256"/>
        </pc:sldMkLst>
        <pc:spChg chg="mod">
          <ac:chgData name="Mindy M" userId="64ef4305676ca454" providerId="LiveId" clId="{2F11A547-DB45-44B2-8BAA-B37392B8F8DD}" dt="2024-03-26T15:33:29.796" v="2917" actId="20577"/>
          <ac:spMkLst>
            <pc:docMk/>
            <pc:sldMk cId="1400952799" sldId="256"/>
            <ac:spMk id="2" creationId="{A0ED4001-DC3F-08D4-EE4A-5C0EC5CD6161}"/>
          </ac:spMkLst>
        </pc:spChg>
        <pc:spChg chg="mod">
          <ac:chgData name="Mindy M" userId="64ef4305676ca454" providerId="LiveId" clId="{2F11A547-DB45-44B2-8BAA-B37392B8F8DD}" dt="2024-03-28T23:59:13.952" v="7503" actId="20577"/>
          <ac:spMkLst>
            <pc:docMk/>
            <pc:sldMk cId="1400952799" sldId="256"/>
            <ac:spMk id="3" creationId="{A7489461-030B-EB29-5A3B-BF150F7854AC}"/>
          </ac:spMkLst>
        </pc:spChg>
      </pc:sldChg>
      <pc:sldChg chg="modSp mod">
        <pc:chgData name="Mindy M" userId="64ef4305676ca454" providerId="LiveId" clId="{2F11A547-DB45-44B2-8BAA-B37392B8F8DD}" dt="2024-03-29T00:02:24.544" v="7530" actId="20577"/>
        <pc:sldMkLst>
          <pc:docMk/>
          <pc:sldMk cId="3511520790" sldId="257"/>
        </pc:sldMkLst>
        <pc:spChg chg="mod">
          <ac:chgData name="Mindy M" userId="64ef4305676ca454" providerId="LiveId" clId="{2F11A547-DB45-44B2-8BAA-B37392B8F8DD}" dt="2024-03-29T00:02:24.544" v="7530" actId="20577"/>
          <ac:spMkLst>
            <pc:docMk/>
            <pc:sldMk cId="3511520790" sldId="257"/>
            <ac:spMk id="3" creationId="{A032A6BC-6F66-619A-4C52-AAD3E02F70E3}"/>
          </ac:spMkLst>
        </pc:spChg>
      </pc:sldChg>
      <pc:sldChg chg="modSp mod">
        <pc:chgData name="Mindy M" userId="64ef4305676ca454" providerId="LiveId" clId="{2F11A547-DB45-44B2-8BAA-B37392B8F8DD}" dt="2024-03-28T19:32:27.924" v="6424" actId="20577"/>
        <pc:sldMkLst>
          <pc:docMk/>
          <pc:sldMk cId="4107765269" sldId="258"/>
        </pc:sldMkLst>
        <pc:spChg chg="mod">
          <ac:chgData name="Mindy M" userId="64ef4305676ca454" providerId="LiveId" clId="{2F11A547-DB45-44B2-8BAA-B37392B8F8DD}" dt="2024-03-28T19:32:27.924" v="6424" actId="20577"/>
          <ac:spMkLst>
            <pc:docMk/>
            <pc:sldMk cId="4107765269" sldId="258"/>
            <ac:spMk id="3" creationId="{0B318783-A6D0-E1AD-2188-E1565F89181E}"/>
          </ac:spMkLst>
        </pc:spChg>
      </pc:sldChg>
      <pc:sldChg chg="addSp modSp mod">
        <pc:chgData name="Mindy M" userId="64ef4305676ca454" providerId="LiveId" clId="{2F11A547-DB45-44B2-8BAA-B37392B8F8DD}" dt="2024-03-29T00:03:40.167" v="7535" actId="1076"/>
        <pc:sldMkLst>
          <pc:docMk/>
          <pc:sldMk cId="1049653128" sldId="259"/>
        </pc:sldMkLst>
        <pc:spChg chg="mod">
          <ac:chgData name="Mindy M" userId="64ef4305676ca454" providerId="LiveId" clId="{2F11A547-DB45-44B2-8BAA-B37392B8F8DD}" dt="2024-03-29T00:03:32.070" v="7533" actId="20577"/>
          <ac:spMkLst>
            <pc:docMk/>
            <pc:sldMk cId="1049653128" sldId="259"/>
            <ac:spMk id="3" creationId="{35061776-E6BD-DBE9-F404-EB3E75CF7824}"/>
          </ac:spMkLst>
        </pc:spChg>
        <pc:spChg chg="add mod">
          <ac:chgData name="Mindy M" userId="64ef4305676ca454" providerId="LiveId" clId="{2F11A547-DB45-44B2-8BAA-B37392B8F8DD}" dt="2024-03-28T22:11:55.549" v="6548" actId="1076"/>
          <ac:spMkLst>
            <pc:docMk/>
            <pc:sldMk cId="1049653128" sldId="259"/>
            <ac:spMk id="6" creationId="{E2CAF93C-707F-CDB9-DE77-1912CF2318E3}"/>
          </ac:spMkLst>
        </pc:spChg>
        <pc:picChg chg="add mod">
          <ac:chgData name="Mindy M" userId="64ef4305676ca454" providerId="LiveId" clId="{2F11A547-DB45-44B2-8BAA-B37392B8F8DD}" dt="2024-03-29T00:03:40.167" v="7535" actId="1076"/>
          <ac:picMkLst>
            <pc:docMk/>
            <pc:sldMk cId="1049653128" sldId="259"/>
            <ac:picMk id="5" creationId="{36D3976F-A2C7-BDED-9CCF-D5C463872485}"/>
          </ac:picMkLst>
        </pc:picChg>
      </pc:sldChg>
      <pc:sldChg chg="modSp mod">
        <pc:chgData name="Mindy M" userId="64ef4305676ca454" providerId="LiveId" clId="{2F11A547-DB45-44B2-8BAA-B37392B8F8DD}" dt="2024-03-29T00:04:00.455" v="7537" actId="313"/>
        <pc:sldMkLst>
          <pc:docMk/>
          <pc:sldMk cId="260589658" sldId="260"/>
        </pc:sldMkLst>
        <pc:spChg chg="mod">
          <ac:chgData name="Mindy M" userId="64ef4305676ca454" providerId="LiveId" clId="{2F11A547-DB45-44B2-8BAA-B37392B8F8DD}" dt="2024-03-19T19:48:53.713" v="28" actId="20577"/>
          <ac:spMkLst>
            <pc:docMk/>
            <pc:sldMk cId="260589658" sldId="260"/>
            <ac:spMk id="2" creationId="{F2C83FD3-2786-89E6-7053-4E9E2A88C220}"/>
          </ac:spMkLst>
        </pc:spChg>
        <pc:spChg chg="mod">
          <ac:chgData name="Mindy M" userId="64ef4305676ca454" providerId="LiveId" clId="{2F11A547-DB45-44B2-8BAA-B37392B8F8DD}" dt="2024-03-29T00:04:00.455" v="7537" actId="313"/>
          <ac:spMkLst>
            <pc:docMk/>
            <pc:sldMk cId="260589658" sldId="260"/>
            <ac:spMk id="3" creationId="{89EBD3D2-66D6-20D5-010D-678AA48E75D1}"/>
          </ac:spMkLst>
        </pc:spChg>
      </pc:sldChg>
      <pc:sldChg chg="addSp modSp new mod">
        <pc:chgData name="Mindy M" userId="64ef4305676ca454" providerId="LiveId" clId="{2F11A547-DB45-44B2-8BAA-B37392B8F8DD}" dt="2024-03-28T19:39:54.798" v="6435" actId="1076"/>
        <pc:sldMkLst>
          <pc:docMk/>
          <pc:sldMk cId="3250743092" sldId="261"/>
        </pc:sldMkLst>
        <pc:spChg chg="mod">
          <ac:chgData name="Mindy M" userId="64ef4305676ca454" providerId="LiveId" clId="{2F11A547-DB45-44B2-8BAA-B37392B8F8DD}" dt="2024-03-19T19:49:10.098" v="49" actId="20577"/>
          <ac:spMkLst>
            <pc:docMk/>
            <pc:sldMk cId="3250743092" sldId="261"/>
            <ac:spMk id="2" creationId="{F5298339-8F66-0DB2-EFB8-50CA05F129DF}"/>
          </ac:spMkLst>
        </pc:spChg>
        <pc:spChg chg="mod">
          <ac:chgData name="Mindy M" userId="64ef4305676ca454" providerId="LiveId" clId="{2F11A547-DB45-44B2-8BAA-B37392B8F8DD}" dt="2024-03-26T16:04:38.576" v="3890" actId="20577"/>
          <ac:spMkLst>
            <pc:docMk/>
            <pc:sldMk cId="3250743092" sldId="261"/>
            <ac:spMk id="3" creationId="{13942841-76DF-CA42-A964-4F4173B6169D}"/>
          </ac:spMkLst>
        </pc:spChg>
        <pc:spChg chg="add mod">
          <ac:chgData name="Mindy M" userId="64ef4305676ca454" providerId="LiveId" clId="{2F11A547-DB45-44B2-8BAA-B37392B8F8DD}" dt="2024-03-28T19:39:54.798" v="6435" actId="1076"/>
          <ac:spMkLst>
            <pc:docMk/>
            <pc:sldMk cId="3250743092" sldId="261"/>
            <ac:spMk id="6" creationId="{B23630ED-29EC-47CC-71CC-940F9AB9FBFF}"/>
          </ac:spMkLst>
        </pc:spChg>
        <pc:picChg chg="add mod">
          <ac:chgData name="Mindy M" userId="64ef4305676ca454" providerId="LiveId" clId="{2F11A547-DB45-44B2-8BAA-B37392B8F8DD}" dt="2024-03-28T19:39:54.798" v="6435" actId="1076"/>
          <ac:picMkLst>
            <pc:docMk/>
            <pc:sldMk cId="3250743092" sldId="261"/>
            <ac:picMk id="5" creationId="{E8AD9C9A-F186-68B5-52E9-28132B943467}"/>
          </ac:picMkLst>
        </pc:picChg>
      </pc:sldChg>
      <pc:sldChg chg="addSp delSp modSp new mod">
        <pc:chgData name="Mindy M" userId="64ef4305676ca454" providerId="LiveId" clId="{2F11A547-DB45-44B2-8BAA-B37392B8F8DD}" dt="2024-03-29T00:04:54.544" v="7540" actId="20577"/>
        <pc:sldMkLst>
          <pc:docMk/>
          <pc:sldMk cId="2854137526" sldId="262"/>
        </pc:sldMkLst>
        <pc:spChg chg="mod">
          <ac:chgData name="Mindy M" userId="64ef4305676ca454" providerId="LiveId" clId="{2F11A547-DB45-44B2-8BAA-B37392B8F8DD}" dt="2024-03-19T19:49:42.644" v="59" actId="20577"/>
          <ac:spMkLst>
            <pc:docMk/>
            <pc:sldMk cId="2854137526" sldId="262"/>
            <ac:spMk id="2" creationId="{42C57710-CE5C-58B5-2B61-7158345A2D13}"/>
          </ac:spMkLst>
        </pc:spChg>
        <pc:spChg chg="mod">
          <ac:chgData name="Mindy M" userId="64ef4305676ca454" providerId="LiveId" clId="{2F11A547-DB45-44B2-8BAA-B37392B8F8DD}" dt="2024-03-29T00:04:54.544" v="7540" actId="20577"/>
          <ac:spMkLst>
            <pc:docMk/>
            <pc:sldMk cId="2854137526" sldId="262"/>
            <ac:spMk id="3" creationId="{FC0BA8A7-E321-39A6-E693-687CDE581A50}"/>
          </ac:spMkLst>
        </pc:spChg>
        <pc:spChg chg="add del mod">
          <ac:chgData name="Mindy M" userId="64ef4305676ca454" providerId="LiveId" clId="{2F11A547-DB45-44B2-8BAA-B37392B8F8DD}" dt="2024-03-27T14:53:56.718" v="4976"/>
          <ac:spMkLst>
            <pc:docMk/>
            <pc:sldMk cId="2854137526" sldId="262"/>
            <ac:spMk id="4" creationId="{6BA67286-6946-E85C-FF19-5987F317A6C2}"/>
          </ac:spMkLst>
        </pc:spChg>
        <pc:spChg chg="add del mod">
          <ac:chgData name="Mindy M" userId="64ef4305676ca454" providerId="LiveId" clId="{2F11A547-DB45-44B2-8BAA-B37392B8F8DD}" dt="2024-03-27T14:53:56.718" v="4978"/>
          <ac:spMkLst>
            <pc:docMk/>
            <pc:sldMk cId="2854137526" sldId="262"/>
            <ac:spMk id="5" creationId="{E08AE8F8-C48A-DC69-D6B2-29CA3220D0E9}"/>
          </ac:spMkLst>
        </pc:spChg>
        <pc:spChg chg="add mod">
          <ac:chgData name="Mindy M" userId="64ef4305676ca454" providerId="LiveId" clId="{2F11A547-DB45-44B2-8BAA-B37392B8F8DD}" dt="2024-03-27T15:17:52.744" v="5852" actId="1076"/>
          <ac:spMkLst>
            <pc:docMk/>
            <pc:sldMk cId="2854137526" sldId="262"/>
            <ac:spMk id="7" creationId="{D4D0B9EB-CAC2-C5CB-29E0-94E5B6460374}"/>
          </ac:spMkLst>
        </pc:spChg>
        <pc:graphicFrameChg chg="add mod modGraphic">
          <ac:chgData name="Mindy M" userId="64ef4305676ca454" providerId="LiveId" clId="{2F11A547-DB45-44B2-8BAA-B37392B8F8DD}" dt="2024-03-27T15:18:04.605" v="5853" actId="14100"/>
          <ac:graphicFrameMkLst>
            <pc:docMk/>
            <pc:sldMk cId="2854137526" sldId="262"/>
            <ac:graphicFrameMk id="6" creationId="{F9CB4707-D5A2-2819-EA24-1E06C4D388ED}"/>
          </ac:graphicFrameMkLst>
        </pc:graphicFrameChg>
      </pc:sldChg>
      <pc:sldChg chg="addSp delSp modSp new mod">
        <pc:chgData name="Mindy M" userId="64ef4305676ca454" providerId="LiveId" clId="{2F11A547-DB45-44B2-8BAA-B37392B8F8DD}" dt="2024-03-28T19:38:38.861" v="6431" actId="1076"/>
        <pc:sldMkLst>
          <pc:docMk/>
          <pc:sldMk cId="735347991" sldId="263"/>
        </pc:sldMkLst>
        <pc:spChg chg="mod">
          <ac:chgData name="Mindy M" userId="64ef4305676ca454" providerId="LiveId" clId="{2F11A547-DB45-44B2-8BAA-B37392B8F8DD}" dt="2024-03-19T19:50:08.727" v="83" actId="20577"/>
          <ac:spMkLst>
            <pc:docMk/>
            <pc:sldMk cId="735347991" sldId="263"/>
            <ac:spMk id="2" creationId="{A7497CFA-2309-5AC0-0B46-00490001DBBA}"/>
          </ac:spMkLst>
        </pc:spChg>
        <pc:spChg chg="mod">
          <ac:chgData name="Mindy M" userId="64ef4305676ca454" providerId="LiveId" clId="{2F11A547-DB45-44B2-8BAA-B37392B8F8DD}" dt="2024-03-26T16:10:53.188" v="4311" actId="14100"/>
          <ac:spMkLst>
            <pc:docMk/>
            <pc:sldMk cId="735347991" sldId="263"/>
            <ac:spMk id="3" creationId="{878AB78B-3F09-2922-8F8A-26FC83287A5B}"/>
          </ac:spMkLst>
        </pc:spChg>
        <pc:picChg chg="add del mod">
          <ac:chgData name="Mindy M" userId="64ef4305676ca454" providerId="LiveId" clId="{2F11A547-DB45-44B2-8BAA-B37392B8F8DD}" dt="2024-03-28T19:37:33.428" v="6427" actId="21"/>
          <ac:picMkLst>
            <pc:docMk/>
            <pc:sldMk cId="735347991" sldId="263"/>
            <ac:picMk id="5" creationId="{94E67846-1A1A-0207-B027-C702544692DD}"/>
          </ac:picMkLst>
        </pc:picChg>
        <pc:picChg chg="add mod">
          <ac:chgData name="Mindy M" userId="64ef4305676ca454" providerId="LiveId" clId="{2F11A547-DB45-44B2-8BAA-B37392B8F8DD}" dt="2024-03-28T19:38:38.861" v="6431" actId="1076"/>
          <ac:picMkLst>
            <pc:docMk/>
            <pc:sldMk cId="735347991" sldId="263"/>
            <ac:picMk id="7" creationId="{CE85B31A-C6B6-360A-A0ED-A59FB300DC87}"/>
          </ac:picMkLst>
        </pc:picChg>
      </pc:sldChg>
      <pc:sldChg chg="addSp delSp modSp new mod">
        <pc:chgData name="Mindy M" userId="64ef4305676ca454" providerId="LiveId" clId="{2F11A547-DB45-44B2-8BAA-B37392B8F8DD}" dt="2024-03-23T15:43:50.492" v="802" actId="1076"/>
        <pc:sldMkLst>
          <pc:docMk/>
          <pc:sldMk cId="931037160" sldId="264"/>
        </pc:sldMkLst>
        <pc:spChg chg="mod">
          <ac:chgData name="Mindy M" userId="64ef4305676ca454" providerId="LiveId" clId="{2F11A547-DB45-44B2-8BAA-B37392B8F8DD}" dt="2024-03-19T19:50:28.137" v="105" actId="20577"/>
          <ac:spMkLst>
            <pc:docMk/>
            <pc:sldMk cId="931037160" sldId="264"/>
            <ac:spMk id="2" creationId="{965DAE1E-AAB3-4FD6-B0C8-2C82705E7805}"/>
          </ac:spMkLst>
        </pc:spChg>
        <pc:spChg chg="del">
          <ac:chgData name="Mindy M" userId="64ef4305676ca454" providerId="LiveId" clId="{2F11A547-DB45-44B2-8BAA-B37392B8F8DD}" dt="2024-03-19T19:50:43.747" v="106" actId="931"/>
          <ac:spMkLst>
            <pc:docMk/>
            <pc:sldMk cId="931037160" sldId="264"/>
            <ac:spMk id="3" creationId="{2E493A16-0D11-BE04-AD69-37970AFF5B90}"/>
          </ac:spMkLst>
        </pc:spChg>
        <pc:spChg chg="add del mod">
          <ac:chgData name="Mindy M" userId="64ef4305676ca454" providerId="LiveId" clId="{2F11A547-DB45-44B2-8BAA-B37392B8F8DD}" dt="2024-03-23T15:29:08.894" v="321"/>
          <ac:spMkLst>
            <pc:docMk/>
            <pc:sldMk cId="931037160" sldId="264"/>
            <ac:spMk id="3" creationId="{54F7215F-DD8F-D8D0-9445-26093EAF0A23}"/>
          </ac:spMkLst>
        </pc:spChg>
        <pc:spChg chg="add mod">
          <ac:chgData name="Mindy M" userId="64ef4305676ca454" providerId="LiveId" clId="{2F11A547-DB45-44B2-8BAA-B37392B8F8DD}" dt="2024-03-23T15:37:34.892" v="664" actId="1076"/>
          <ac:spMkLst>
            <pc:docMk/>
            <pc:sldMk cId="931037160" sldId="264"/>
            <ac:spMk id="4" creationId="{26DDF9B8-DFB2-0E05-AE10-F1139F43800B}"/>
          </ac:spMkLst>
        </pc:spChg>
        <pc:spChg chg="add del mod">
          <ac:chgData name="Mindy M" userId="64ef4305676ca454" providerId="LiveId" clId="{2F11A547-DB45-44B2-8BAA-B37392B8F8DD}" dt="2024-03-23T15:29:08.894" v="323"/>
          <ac:spMkLst>
            <pc:docMk/>
            <pc:sldMk cId="931037160" sldId="264"/>
            <ac:spMk id="6" creationId="{F5B98AB1-4319-ED2F-91F6-5AECB70C215A}"/>
          </ac:spMkLst>
        </pc:spChg>
        <pc:spChg chg="add mod">
          <ac:chgData name="Mindy M" userId="64ef4305676ca454" providerId="LiveId" clId="{2F11A547-DB45-44B2-8BAA-B37392B8F8DD}" dt="2024-03-23T15:43:33.324" v="800" actId="1076"/>
          <ac:spMkLst>
            <pc:docMk/>
            <pc:sldMk cId="931037160" sldId="264"/>
            <ac:spMk id="8" creationId="{303E3E69-C70B-1CE1-792C-88432EAD92E4}"/>
          </ac:spMkLst>
        </pc:spChg>
        <pc:spChg chg="add mod">
          <ac:chgData name="Mindy M" userId="64ef4305676ca454" providerId="LiveId" clId="{2F11A547-DB45-44B2-8BAA-B37392B8F8DD}" dt="2024-03-23T15:28:15.983" v="260" actId="122"/>
          <ac:spMkLst>
            <pc:docMk/>
            <pc:sldMk cId="931037160" sldId="264"/>
            <ac:spMk id="12" creationId="{7CF182C8-BD44-C370-F956-58E2259E71A5}"/>
          </ac:spMkLst>
        </pc:spChg>
        <pc:spChg chg="add del mod">
          <ac:chgData name="Mindy M" userId="64ef4305676ca454" providerId="LiveId" clId="{2F11A547-DB45-44B2-8BAA-B37392B8F8DD}" dt="2024-03-23T15:32:29.765" v="517"/>
          <ac:spMkLst>
            <pc:docMk/>
            <pc:sldMk cId="931037160" sldId="264"/>
            <ac:spMk id="13" creationId="{4E444849-58F3-85F4-6A27-D96E4DCD5325}"/>
          </ac:spMkLst>
        </pc:spChg>
        <pc:spChg chg="add del mod">
          <ac:chgData name="Mindy M" userId="64ef4305676ca454" providerId="LiveId" clId="{2F11A547-DB45-44B2-8BAA-B37392B8F8DD}" dt="2024-03-19T21:41:05.405" v="135" actId="21"/>
          <ac:spMkLst>
            <pc:docMk/>
            <pc:sldMk cId="931037160" sldId="264"/>
            <ac:spMk id="14" creationId="{B73DABEC-C035-A9B2-15C5-6B52A875DDE2}"/>
          </ac:spMkLst>
        </pc:spChg>
        <pc:spChg chg="add mod">
          <ac:chgData name="Mindy M" userId="64ef4305676ca454" providerId="LiveId" clId="{2F11A547-DB45-44B2-8BAA-B37392B8F8DD}" dt="2024-03-23T15:30:24.860" v="421" actId="122"/>
          <ac:spMkLst>
            <pc:docMk/>
            <pc:sldMk cId="931037160" sldId="264"/>
            <ac:spMk id="14" creationId="{D0EDFCE0-059F-2B52-FBC6-32F8D0F31642}"/>
          </ac:spMkLst>
        </pc:spChg>
        <pc:spChg chg="add del mod">
          <ac:chgData name="Mindy M" userId="64ef4305676ca454" providerId="LiveId" clId="{2F11A547-DB45-44B2-8BAA-B37392B8F8DD}" dt="2024-03-23T15:32:29.765" v="519"/>
          <ac:spMkLst>
            <pc:docMk/>
            <pc:sldMk cId="931037160" sldId="264"/>
            <ac:spMk id="15" creationId="{7FA00A1D-9608-E018-9B84-720B58D31AB9}"/>
          </ac:spMkLst>
        </pc:spChg>
        <pc:spChg chg="add mod">
          <ac:chgData name="Mindy M" userId="64ef4305676ca454" providerId="LiveId" clId="{2F11A547-DB45-44B2-8BAA-B37392B8F8DD}" dt="2024-03-23T15:32:27.080" v="513" actId="122"/>
          <ac:spMkLst>
            <pc:docMk/>
            <pc:sldMk cId="931037160" sldId="264"/>
            <ac:spMk id="16" creationId="{84EDABEB-4211-AEE9-24E9-40E23550AD21}"/>
          </ac:spMkLst>
        </pc:spChg>
        <pc:spChg chg="add del mod">
          <ac:chgData name="Mindy M" userId="64ef4305676ca454" providerId="LiveId" clId="{2F11A547-DB45-44B2-8BAA-B37392B8F8DD}" dt="2024-03-19T21:41:09.859" v="137" actId="21"/>
          <ac:spMkLst>
            <pc:docMk/>
            <pc:sldMk cId="931037160" sldId="264"/>
            <ac:spMk id="16" creationId="{B73DABEC-C035-A9B2-15C5-6B52A875DDE2}"/>
          </ac:spMkLst>
        </pc:spChg>
        <pc:spChg chg="add del mod">
          <ac:chgData name="Mindy M" userId="64ef4305676ca454" providerId="LiveId" clId="{2F11A547-DB45-44B2-8BAA-B37392B8F8DD}" dt="2024-03-23T15:35:35.903" v="593"/>
          <ac:spMkLst>
            <pc:docMk/>
            <pc:sldMk cId="931037160" sldId="264"/>
            <ac:spMk id="17" creationId="{DB360A50-0B65-ACA8-25D7-B02B9302A135}"/>
          </ac:spMkLst>
        </pc:spChg>
        <pc:spChg chg="add mod">
          <ac:chgData name="Mindy M" userId="64ef4305676ca454" providerId="LiveId" clId="{2F11A547-DB45-44B2-8BAA-B37392B8F8DD}" dt="2024-03-23T15:33:51" v="546" actId="1076"/>
          <ac:spMkLst>
            <pc:docMk/>
            <pc:sldMk cId="931037160" sldId="264"/>
            <ac:spMk id="18" creationId="{5EEE82F6-2385-3504-4302-72AEBE5411B6}"/>
          </ac:spMkLst>
        </pc:spChg>
        <pc:spChg chg="add del mod">
          <ac:chgData name="Mindy M" userId="64ef4305676ca454" providerId="LiveId" clId="{2F11A547-DB45-44B2-8BAA-B37392B8F8DD}" dt="2024-03-23T15:32:29.765" v="515"/>
          <ac:spMkLst>
            <pc:docMk/>
            <pc:sldMk cId="931037160" sldId="264"/>
            <ac:spMk id="20" creationId="{54B388F6-5814-0528-048C-C7483F8FD55E}"/>
          </ac:spMkLst>
        </pc:spChg>
        <pc:spChg chg="add del mod">
          <ac:chgData name="Mindy M" userId="64ef4305676ca454" providerId="LiveId" clId="{2F11A547-DB45-44B2-8BAA-B37392B8F8DD}" dt="2024-03-23T15:29:08.894" v="325"/>
          <ac:spMkLst>
            <pc:docMk/>
            <pc:sldMk cId="931037160" sldId="264"/>
            <ac:spMk id="22" creationId="{1EA9EB7D-501B-393D-037D-5B7056D5844F}"/>
          </ac:spMkLst>
        </pc:spChg>
        <pc:spChg chg="add del mod">
          <ac:chgData name="Mindy M" userId="64ef4305676ca454" providerId="LiveId" clId="{2F11A547-DB45-44B2-8BAA-B37392B8F8DD}" dt="2024-03-23T15:29:25.884" v="326" actId="21"/>
          <ac:spMkLst>
            <pc:docMk/>
            <pc:sldMk cId="931037160" sldId="264"/>
            <ac:spMk id="24" creationId="{599A28AF-DF0C-E540-5B6C-2B40745B988D}"/>
          </ac:spMkLst>
        </pc:spChg>
        <pc:spChg chg="add del mod">
          <ac:chgData name="Mindy M" userId="64ef4305676ca454" providerId="LiveId" clId="{2F11A547-DB45-44B2-8BAA-B37392B8F8DD}" dt="2024-03-23T15:35:35.903" v="595"/>
          <ac:spMkLst>
            <pc:docMk/>
            <pc:sldMk cId="931037160" sldId="264"/>
            <ac:spMk id="25" creationId="{8E94E252-3BF9-CBE4-2A29-B41586F7284F}"/>
          </ac:spMkLst>
        </pc:spChg>
        <pc:spChg chg="add del mod">
          <ac:chgData name="Mindy M" userId="64ef4305676ca454" providerId="LiveId" clId="{2F11A547-DB45-44B2-8BAA-B37392B8F8DD}" dt="2024-03-23T15:35:35.903" v="597"/>
          <ac:spMkLst>
            <pc:docMk/>
            <pc:sldMk cId="931037160" sldId="264"/>
            <ac:spMk id="26" creationId="{287C3E10-B817-E73F-F68C-99B05223B93A}"/>
          </ac:spMkLst>
        </pc:spChg>
        <pc:spChg chg="add mod">
          <ac:chgData name="Mindy M" userId="64ef4305676ca454" providerId="LiveId" clId="{2F11A547-DB45-44B2-8BAA-B37392B8F8DD}" dt="2024-03-23T15:35:31.496" v="591" actId="255"/>
          <ac:spMkLst>
            <pc:docMk/>
            <pc:sldMk cId="931037160" sldId="264"/>
            <ac:spMk id="27" creationId="{182A8980-B4B9-E694-EFCA-BBD741530057}"/>
          </ac:spMkLst>
        </pc:spChg>
        <pc:spChg chg="add del mod">
          <ac:chgData name="Mindy M" userId="64ef4305676ca454" providerId="LiveId" clId="{2F11A547-DB45-44B2-8BAA-B37392B8F8DD}" dt="2024-03-23T15:36:33.357" v="660"/>
          <ac:spMkLst>
            <pc:docMk/>
            <pc:sldMk cId="931037160" sldId="264"/>
            <ac:spMk id="28" creationId="{6DDCA550-504F-3CC4-0C57-CFC651B65C33}"/>
          </ac:spMkLst>
        </pc:spChg>
        <pc:spChg chg="add mod">
          <ac:chgData name="Mindy M" userId="64ef4305676ca454" providerId="LiveId" clId="{2F11A547-DB45-44B2-8BAA-B37392B8F8DD}" dt="2024-03-23T15:43:21.073" v="798" actId="1076"/>
          <ac:spMkLst>
            <pc:docMk/>
            <pc:sldMk cId="931037160" sldId="264"/>
            <ac:spMk id="29" creationId="{595E32FD-668B-CBDF-C8D5-6436A4484775}"/>
          </ac:spMkLst>
        </pc:spChg>
        <pc:spChg chg="add del mod">
          <ac:chgData name="Mindy M" userId="64ef4305676ca454" providerId="LiveId" clId="{2F11A547-DB45-44B2-8BAA-B37392B8F8DD}" dt="2024-03-23T15:39:32.677" v="706"/>
          <ac:spMkLst>
            <pc:docMk/>
            <pc:sldMk cId="931037160" sldId="264"/>
            <ac:spMk id="31" creationId="{191BBF55-78A3-9434-00FD-FE1D1C98390A}"/>
          </ac:spMkLst>
        </pc:spChg>
        <pc:spChg chg="add mod">
          <ac:chgData name="Mindy M" userId="64ef4305676ca454" providerId="LiveId" clId="{2F11A547-DB45-44B2-8BAA-B37392B8F8DD}" dt="2024-03-23T15:39:27.887" v="703" actId="1076"/>
          <ac:spMkLst>
            <pc:docMk/>
            <pc:sldMk cId="931037160" sldId="264"/>
            <ac:spMk id="32" creationId="{4AB26F32-36B9-4B6D-57EC-59945F07EB44}"/>
          </ac:spMkLst>
        </pc:spChg>
        <pc:spChg chg="add del mod">
          <ac:chgData name="Mindy M" userId="64ef4305676ca454" providerId="LiveId" clId="{2F11A547-DB45-44B2-8BAA-B37392B8F8DD}" dt="2024-03-23T15:41:49.743" v="714"/>
          <ac:spMkLst>
            <pc:docMk/>
            <pc:sldMk cId="931037160" sldId="264"/>
            <ac:spMk id="34" creationId="{A9F14762-6F7F-8A32-16FE-CED26FDD2BA6}"/>
          </ac:spMkLst>
        </pc:spChg>
        <pc:spChg chg="add del mod">
          <ac:chgData name="Mindy M" userId="64ef4305676ca454" providerId="LiveId" clId="{2F11A547-DB45-44B2-8BAA-B37392B8F8DD}" dt="2024-03-23T15:43:06.013" v="796"/>
          <ac:spMkLst>
            <pc:docMk/>
            <pc:sldMk cId="931037160" sldId="264"/>
            <ac:spMk id="35" creationId="{BF49A10E-061B-490F-AB62-BB4BCDA804ED}"/>
          </ac:spMkLst>
        </pc:spChg>
        <pc:spChg chg="add mod">
          <ac:chgData name="Mindy M" userId="64ef4305676ca454" providerId="LiveId" clId="{2F11A547-DB45-44B2-8BAA-B37392B8F8DD}" dt="2024-03-23T15:43:45.874" v="801" actId="1076"/>
          <ac:spMkLst>
            <pc:docMk/>
            <pc:sldMk cId="931037160" sldId="264"/>
            <ac:spMk id="36" creationId="{AE9C8A13-8BE5-A3D8-F653-1C16EA31D4B5}"/>
          </ac:spMkLst>
        </pc:spChg>
        <pc:picChg chg="add mod">
          <ac:chgData name="Mindy M" userId="64ef4305676ca454" providerId="LiveId" clId="{2F11A547-DB45-44B2-8BAA-B37392B8F8DD}" dt="2024-03-23T15:34:37.348" v="549" actId="1076"/>
          <ac:picMkLst>
            <pc:docMk/>
            <pc:sldMk cId="931037160" sldId="264"/>
            <ac:picMk id="5" creationId="{4C3DC7CE-1315-970A-C4B9-5B823A17CA92}"/>
          </ac:picMkLst>
        </pc:picChg>
        <pc:picChg chg="add mod">
          <ac:chgData name="Mindy M" userId="64ef4305676ca454" providerId="LiveId" clId="{2F11A547-DB45-44B2-8BAA-B37392B8F8DD}" dt="2024-03-19T21:39:41.525" v="112" actId="1076"/>
          <ac:picMkLst>
            <pc:docMk/>
            <pc:sldMk cId="931037160" sldId="264"/>
            <ac:picMk id="7" creationId="{A8956A9F-E1D4-223F-B34E-6CBAF1DF6A43}"/>
          </ac:picMkLst>
        </pc:picChg>
        <pc:picChg chg="add mod">
          <ac:chgData name="Mindy M" userId="64ef4305676ca454" providerId="LiveId" clId="{2F11A547-DB45-44B2-8BAA-B37392B8F8DD}" dt="2024-03-19T21:40:30.678" v="129" actId="1076"/>
          <ac:picMkLst>
            <pc:docMk/>
            <pc:sldMk cId="931037160" sldId="264"/>
            <ac:picMk id="9" creationId="{81F040EA-9290-5CE0-42F6-3A95ED7A5DA4}"/>
          </ac:picMkLst>
        </pc:picChg>
        <pc:picChg chg="add mod">
          <ac:chgData name="Mindy M" userId="64ef4305676ca454" providerId="LiveId" clId="{2F11A547-DB45-44B2-8BAA-B37392B8F8DD}" dt="2024-03-19T21:40:32.237" v="130" actId="1076"/>
          <ac:picMkLst>
            <pc:docMk/>
            <pc:sldMk cId="931037160" sldId="264"/>
            <ac:picMk id="10" creationId="{C8947F16-F23A-13E7-A6E9-8F383D7EE70C}"/>
          </ac:picMkLst>
        </pc:picChg>
        <pc:picChg chg="add mod">
          <ac:chgData name="Mindy M" userId="64ef4305676ca454" providerId="LiveId" clId="{2F11A547-DB45-44B2-8BAA-B37392B8F8DD}" dt="2024-03-23T15:43:15.675" v="797" actId="1076"/>
          <ac:picMkLst>
            <pc:docMk/>
            <pc:sldMk cId="931037160" sldId="264"/>
            <ac:picMk id="11" creationId="{4691F48C-5A58-898A-D367-D5B7A562798F}"/>
          </ac:picMkLst>
        </pc:picChg>
        <pc:picChg chg="add del mod">
          <ac:chgData name="Mindy M" userId="64ef4305676ca454" providerId="LiveId" clId="{2F11A547-DB45-44B2-8BAA-B37392B8F8DD}" dt="2024-03-19T21:41:05.405" v="135" actId="21"/>
          <ac:picMkLst>
            <pc:docMk/>
            <pc:sldMk cId="931037160" sldId="264"/>
            <ac:picMk id="13" creationId="{1FD6DB11-1B2C-5107-6B03-02E9F99E8AF1}"/>
          </ac:picMkLst>
        </pc:picChg>
        <pc:picChg chg="add del mod">
          <ac:chgData name="Mindy M" userId="64ef4305676ca454" providerId="LiveId" clId="{2F11A547-DB45-44B2-8BAA-B37392B8F8DD}" dt="2024-03-19T21:41:09.859" v="137" actId="21"/>
          <ac:picMkLst>
            <pc:docMk/>
            <pc:sldMk cId="931037160" sldId="264"/>
            <ac:picMk id="15" creationId="{1FD6DB11-1B2C-5107-6B03-02E9F99E8AF1}"/>
          </ac:picMkLst>
        </pc:picChg>
        <pc:picChg chg="add del mod">
          <ac:chgData name="Mindy M" userId="64ef4305676ca454" providerId="LiveId" clId="{2F11A547-DB45-44B2-8BAA-B37392B8F8DD}" dt="2024-03-19T21:42:09.828" v="143" actId="21"/>
          <ac:picMkLst>
            <pc:docMk/>
            <pc:sldMk cId="931037160" sldId="264"/>
            <ac:picMk id="17" creationId="{E262164F-F539-2F0A-E1CA-43837C9EF021}"/>
          </ac:picMkLst>
        </pc:picChg>
        <pc:picChg chg="add mod">
          <ac:chgData name="Mindy M" userId="64ef4305676ca454" providerId="LiveId" clId="{2F11A547-DB45-44B2-8BAA-B37392B8F8DD}" dt="2024-03-19T21:42:42.810" v="148" actId="1076"/>
          <ac:picMkLst>
            <pc:docMk/>
            <pc:sldMk cId="931037160" sldId="264"/>
            <ac:picMk id="19" creationId="{C7B3CF0E-8CC3-EDC4-1C1B-71993519BB9A}"/>
          </ac:picMkLst>
        </pc:picChg>
        <pc:picChg chg="add mod">
          <ac:chgData name="Mindy M" userId="64ef4305676ca454" providerId="LiveId" clId="{2F11A547-DB45-44B2-8BAA-B37392B8F8DD}" dt="2024-03-23T15:28:21.472" v="261" actId="1076"/>
          <ac:picMkLst>
            <pc:docMk/>
            <pc:sldMk cId="931037160" sldId="264"/>
            <ac:picMk id="21" creationId="{A3EA93EB-D122-7702-6BE8-AC1D7C793A08}"/>
          </ac:picMkLst>
        </pc:picChg>
        <pc:picChg chg="add mod">
          <ac:chgData name="Mindy M" userId="64ef4305676ca454" providerId="LiveId" clId="{2F11A547-DB45-44B2-8BAA-B37392B8F8DD}" dt="2024-03-23T15:40:46.080" v="707" actId="1076"/>
          <ac:picMkLst>
            <pc:docMk/>
            <pc:sldMk cId="931037160" sldId="264"/>
            <ac:picMk id="23" creationId="{1FD83461-FDC9-90E5-A92B-B3F95DA69FBC}"/>
          </ac:picMkLst>
        </pc:picChg>
        <pc:picChg chg="add mod">
          <ac:chgData name="Mindy M" userId="64ef4305676ca454" providerId="LiveId" clId="{2F11A547-DB45-44B2-8BAA-B37392B8F8DD}" dt="2024-03-23T15:39:31.767" v="704" actId="1076"/>
          <ac:picMkLst>
            <pc:docMk/>
            <pc:sldMk cId="931037160" sldId="264"/>
            <ac:picMk id="30" creationId="{0EF82374-9D2B-45D9-44CA-FFF0D342B8D3}"/>
          </ac:picMkLst>
        </pc:picChg>
        <pc:picChg chg="add mod">
          <ac:chgData name="Mindy M" userId="64ef4305676ca454" providerId="LiveId" clId="{2F11A547-DB45-44B2-8BAA-B37392B8F8DD}" dt="2024-03-23T15:43:50.492" v="802" actId="1076"/>
          <ac:picMkLst>
            <pc:docMk/>
            <pc:sldMk cId="931037160" sldId="264"/>
            <ac:picMk id="33" creationId="{9E1E52A0-E15F-51B1-8D98-955B53B1E6C8}"/>
          </ac:picMkLst>
        </pc:picChg>
      </pc:sldChg>
      <pc:sldChg chg="modSp new mod">
        <pc:chgData name="Mindy M" userId="64ef4305676ca454" providerId="LiveId" clId="{2F11A547-DB45-44B2-8BAA-B37392B8F8DD}" dt="2024-03-28T22:26:15.734" v="7480" actId="5793"/>
        <pc:sldMkLst>
          <pc:docMk/>
          <pc:sldMk cId="4148726664" sldId="265"/>
        </pc:sldMkLst>
        <pc:spChg chg="mod">
          <ac:chgData name="Mindy M" userId="64ef4305676ca454" providerId="LiveId" clId="{2F11A547-DB45-44B2-8BAA-B37392B8F8DD}" dt="2024-03-19T22:45:48.889" v="180" actId="20577"/>
          <ac:spMkLst>
            <pc:docMk/>
            <pc:sldMk cId="4148726664" sldId="265"/>
            <ac:spMk id="2" creationId="{AC81772B-81DD-4D36-C638-A8C1D2C94C54}"/>
          </ac:spMkLst>
        </pc:spChg>
        <pc:spChg chg="mod">
          <ac:chgData name="Mindy M" userId="64ef4305676ca454" providerId="LiveId" clId="{2F11A547-DB45-44B2-8BAA-B37392B8F8DD}" dt="2024-03-28T22:26:15.734" v="7480" actId="5793"/>
          <ac:spMkLst>
            <pc:docMk/>
            <pc:sldMk cId="4148726664" sldId="265"/>
            <ac:spMk id="3" creationId="{D1E419A5-A837-41CC-2F84-4E8B518D1731}"/>
          </ac:spMkLst>
        </pc:spChg>
      </pc:sldChg>
      <pc:sldChg chg="modSp new mod">
        <pc:chgData name="Mindy M" userId="64ef4305676ca454" providerId="LiveId" clId="{2F11A547-DB45-44B2-8BAA-B37392B8F8DD}" dt="2024-03-29T00:03:05.687" v="7531" actId="20577"/>
        <pc:sldMkLst>
          <pc:docMk/>
          <pc:sldMk cId="2208341475" sldId="266"/>
        </pc:sldMkLst>
        <pc:spChg chg="mod">
          <ac:chgData name="Mindy M" userId="64ef4305676ca454" providerId="LiveId" clId="{2F11A547-DB45-44B2-8BAA-B37392B8F8DD}" dt="2024-03-23T16:17:55.835" v="1816" actId="122"/>
          <ac:spMkLst>
            <pc:docMk/>
            <pc:sldMk cId="2208341475" sldId="266"/>
            <ac:spMk id="2" creationId="{1CF9F0C5-A774-9282-EFE0-F417CEF666E7}"/>
          </ac:spMkLst>
        </pc:spChg>
        <pc:spChg chg="mod">
          <ac:chgData name="Mindy M" userId="64ef4305676ca454" providerId="LiveId" clId="{2F11A547-DB45-44B2-8BAA-B37392B8F8DD}" dt="2024-03-29T00:03:05.687" v="7531" actId="20577"/>
          <ac:spMkLst>
            <pc:docMk/>
            <pc:sldMk cId="2208341475" sldId="266"/>
            <ac:spMk id="3" creationId="{1D5C7DE0-E863-6AC1-A436-DA8B992C26D1}"/>
          </ac:spMkLst>
        </pc:spChg>
      </pc:sldChg>
      <pc:sldChg chg="modSp new mod">
        <pc:chgData name="Mindy M" userId="64ef4305676ca454" providerId="LiveId" clId="{2F11A547-DB45-44B2-8BAA-B37392B8F8DD}" dt="2024-03-28T23:59:52.768" v="7510" actId="20577"/>
        <pc:sldMkLst>
          <pc:docMk/>
          <pc:sldMk cId="2582755347" sldId="267"/>
        </pc:sldMkLst>
        <pc:spChg chg="mod">
          <ac:chgData name="Mindy M" userId="64ef4305676ca454" providerId="LiveId" clId="{2F11A547-DB45-44B2-8BAA-B37392B8F8DD}" dt="2024-03-23T16:23:52.044" v="2255" actId="20577"/>
          <ac:spMkLst>
            <pc:docMk/>
            <pc:sldMk cId="2582755347" sldId="267"/>
            <ac:spMk id="2" creationId="{CD92F52E-2BC0-45FA-FEBA-2879E74AFABB}"/>
          </ac:spMkLst>
        </pc:spChg>
        <pc:spChg chg="mod">
          <ac:chgData name="Mindy M" userId="64ef4305676ca454" providerId="LiveId" clId="{2F11A547-DB45-44B2-8BAA-B37392B8F8DD}" dt="2024-03-28T23:59:52.768" v="7510" actId="20577"/>
          <ac:spMkLst>
            <pc:docMk/>
            <pc:sldMk cId="2582755347" sldId="267"/>
            <ac:spMk id="3" creationId="{56F57E08-883E-EF65-3935-8923702423C4}"/>
          </ac:spMkLst>
        </pc:spChg>
      </pc:sldChg>
      <pc:sldChg chg="modSp new mod">
        <pc:chgData name="Mindy M" userId="64ef4305676ca454" providerId="LiveId" clId="{2F11A547-DB45-44B2-8BAA-B37392B8F8DD}" dt="2024-03-29T00:05:20.347" v="7543" actId="20577"/>
        <pc:sldMkLst>
          <pc:docMk/>
          <pc:sldMk cId="2078013450" sldId="268"/>
        </pc:sldMkLst>
        <pc:spChg chg="mod">
          <ac:chgData name="Mindy M" userId="64ef4305676ca454" providerId="LiveId" clId="{2F11A547-DB45-44B2-8BAA-B37392B8F8DD}" dt="2024-03-26T16:11:37.729" v="4385" actId="20577"/>
          <ac:spMkLst>
            <pc:docMk/>
            <pc:sldMk cId="2078013450" sldId="268"/>
            <ac:spMk id="2" creationId="{EC7124EF-6811-DC6A-18C4-042299A9532D}"/>
          </ac:spMkLst>
        </pc:spChg>
        <pc:spChg chg="mod">
          <ac:chgData name="Mindy M" userId="64ef4305676ca454" providerId="LiveId" clId="{2F11A547-DB45-44B2-8BAA-B37392B8F8DD}" dt="2024-03-29T00:05:20.347" v="7543" actId="20577"/>
          <ac:spMkLst>
            <pc:docMk/>
            <pc:sldMk cId="2078013450" sldId="268"/>
            <ac:spMk id="3" creationId="{F0540745-84AC-8496-8A35-2786D455E4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084-75DB-F3CB-D233-35CD2C818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D68E7C-C48D-09E1-4A19-7D7926E8D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927C5-9793-6D4E-CE42-300A17DF4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CD223-8CA3-9A3B-80B4-B06EDA64C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F7507-5BB1-B14C-71EF-72749CF0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7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202A7-5D03-F2A0-35F7-6E6F45EAC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211B5-4874-5D3A-42E4-682ACC1344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4994-3ED9-EC52-62DE-C0800169E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B2EB3-7E7C-049E-909E-1E8B5076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042BB-CA9F-568E-E512-F8110CFD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6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DA01C0-06E6-0658-029A-43335E867D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959246-F09E-5D1D-52B0-E738F7997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6AC48-E3F9-249C-EEEB-9D733E50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68DA1-63EF-A853-4202-CCC83ABE0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F2A6B-3CAE-AEEF-699F-7748940BB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836D4-D5C9-EA74-CB60-906FD6B1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6571-D0DD-B77B-3CE1-68915B1D3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4B508-1033-70CB-61EC-7E4FD5E23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6BE69-53B6-6BE2-13FF-075AB252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79059-4FB6-AFDA-9351-FCEA41C3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4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F08EB-6473-D020-531B-1EA998019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C918D-20BF-DCCF-F482-A1B4D24EA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1C0D9-40E7-1A3C-E7F7-5CD22E98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A67-F427-9A32-D810-1C1FF2146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6D360-1261-B715-C67E-0C5B87779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79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14184-788B-693D-64B9-8A39C358E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2477F-0878-A9BA-5ABC-12CEF50C9D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EE297-7468-F6ED-7937-E217E37A5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CAA02-6928-1D55-72EE-6084D8FCE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D2B60-5BD6-F519-1B9C-30F285F3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7CFB-DD34-E07A-2BBE-F653321AF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4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36E24-6937-4A22-AE87-2CF15AA0E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069DB-D8C2-51A3-188C-CBD35F5EF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C80F47-06C2-66E6-BA4D-54719AA51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45D166-E56D-E808-267F-B540C0FC7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86D3BE-446A-2352-AC3A-D4A53C709B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A3862-4340-0539-1E60-A58D98DC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B85349-B51B-BEAD-F744-798BE92F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1FBB2-E254-5286-5CE5-606A4D1C0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AA92C-7C53-513B-A2C6-9B0F6374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E6BD4A-76F4-96A4-1506-09624F336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2568C-56B6-9568-327A-095BC42F8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4ABD1-C7CE-0DD7-3888-93FA78BC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7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1265DA-8F4A-78D4-EDA0-C8FDD9B9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15F5EA-DBA6-EF76-EFFB-C208EABB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622B3-E47D-16DA-95B2-5B7C5F88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8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AC6A-28B7-94B3-1BA0-B6DCA1A3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11CBE-F296-D4DD-B079-474915F1D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0D9C5-2C56-D63D-D3E7-8B384D1F7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8093D-3038-2D21-9EE7-1FDC7CC5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8B160D-2258-EF17-20CF-97D49B4C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EDCA9-C71F-86C6-2D8C-E8CB58FDE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4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DB020-5548-4241-35AD-D81C5ECE8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EEDE46-51CC-5F94-6E81-098393388B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F3700-951B-6800-3E2F-A6963539E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FFBF5-D8A2-D609-A139-141727EA8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D5D6D-4984-A38E-5AED-FBD9DF37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EAEFE-76E9-F130-FC9E-47A5E91A9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1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61CF2F-879B-7F7E-C675-2DAD53B34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6AE18-11FC-008C-3911-E7773528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4654C-E0D0-68E0-7BEF-6B3046A23B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83235-A77C-4E57-BB3C-4981BA6C1F08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32153-0DCE-1142-54AD-F2AA57EEA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6C548-1FC8-B45D-ABD1-8A2647EC3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EF72-ABD5-4327-A7EA-1E75A0F97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5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fists-sky-red-black-fight-31116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07533&amp;picture=friend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File:Speech_bubble.svg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pngall.com/speech-bubble-png/download/1459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00787-020-01702-5.com" TargetMode="External"/><Relationship Id="rId2" Type="http://schemas.openxmlformats.org/officeDocument/2006/relationships/hyperlink" Target="https://doi.org/10.1016/j.beth.2023.06.005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belem.com/the-challenge-of-fever-in-kids/goal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26195068@N05/4229364807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D4001-DC3F-08D4-EE4A-5C0EC5CD6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Fighting Together: </a:t>
            </a:r>
            <a:r>
              <a:rPr lang="en-US" sz="4800" dirty="0"/>
              <a:t>Group Therapy for 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489461-030B-EB29-5A3B-BF150F7854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Mindy N. Meyer APRN-FPA, CPNP-PC, PMHS</a:t>
            </a:r>
          </a:p>
          <a:p>
            <a:r>
              <a:rPr lang="en-US" dirty="0"/>
              <a:t>CBIT Certified</a:t>
            </a:r>
          </a:p>
          <a:p>
            <a:r>
              <a:rPr lang="en-US" dirty="0"/>
              <a:t>Cayden Martinez-11 year old Tourette’s patient who has participated in  groups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A5C166-F125-7A57-C8AF-C3175F2DD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3183" y="2062162"/>
            <a:ext cx="2414129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52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97CFA-2309-5AC0-0B46-00490001D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AB78B-3F09-2922-8F8A-26FC83287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Icebreakers</a:t>
            </a:r>
          </a:p>
          <a:p>
            <a:pPr lvl="1"/>
            <a:r>
              <a:rPr lang="en-US" dirty="0"/>
              <a:t>2 truths and a lie</a:t>
            </a:r>
          </a:p>
          <a:p>
            <a:pPr lvl="1"/>
            <a:r>
              <a:rPr lang="en-US" dirty="0"/>
              <a:t>Orange races</a:t>
            </a:r>
          </a:p>
          <a:p>
            <a:pPr lvl="1"/>
            <a:r>
              <a:rPr lang="en-US" dirty="0"/>
              <a:t>Blindfold trust of another group member</a:t>
            </a:r>
          </a:p>
          <a:p>
            <a:r>
              <a:rPr lang="en-US" dirty="0"/>
              <a:t>To do as we work on tics/response</a:t>
            </a:r>
          </a:p>
          <a:p>
            <a:pPr lvl="1"/>
            <a:r>
              <a:rPr lang="en-US" dirty="0"/>
              <a:t>500</a:t>
            </a:r>
          </a:p>
          <a:p>
            <a:pPr lvl="1"/>
            <a:r>
              <a:rPr lang="en-US" dirty="0"/>
              <a:t>Games</a:t>
            </a:r>
          </a:p>
          <a:p>
            <a:pPr lvl="1"/>
            <a:r>
              <a:rPr lang="en-US" dirty="0"/>
              <a:t>Ask questions</a:t>
            </a:r>
          </a:p>
          <a:p>
            <a:pPr lvl="1"/>
            <a:r>
              <a:rPr lang="en-US" dirty="0"/>
              <a:t>Share struggles</a:t>
            </a:r>
          </a:p>
          <a:p>
            <a:pPr lvl="1"/>
            <a:r>
              <a:rPr lang="en-US" dirty="0"/>
              <a:t>Trace bodies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85B31A-C6B6-360A-A0ED-A59FB300D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43324" y="2718490"/>
            <a:ext cx="4334750" cy="256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47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124EF-6811-DC6A-18C4-042299A95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While Doing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40745-84AC-8496-8A35-2786D455E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natural transitions ask a question of group or single person</a:t>
            </a:r>
          </a:p>
          <a:p>
            <a:r>
              <a:rPr lang="en-US" dirty="0"/>
              <a:t>Talk through steps of managing a specific tic</a:t>
            </a:r>
          </a:p>
          <a:p>
            <a:r>
              <a:rPr lang="en-US" dirty="0"/>
              <a:t>Use general coping strategies for managing tic “storms”</a:t>
            </a:r>
          </a:p>
          <a:p>
            <a:r>
              <a:rPr lang="en-US" dirty="0"/>
              <a:t>Use competing responses as participate</a:t>
            </a:r>
          </a:p>
          <a:p>
            <a:r>
              <a:rPr lang="en-US" dirty="0"/>
              <a:t>Watch for chances to learn and use skills in real time</a:t>
            </a:r>
          </a:p>
          <a:p>
            <a:r>
              <a:rPr lang="en-US" dirty="0"/>
              <a:t>ALWAYS ask permission of each participant at start of each group as to their willingness to be singled out and to share</a:t>
            </a:r>
          </a:p>
          <a:p>
            <a:r>
              <a:rPr lang="en-US" dirty="0"/>
              <a:t>Remember a lot of participants start out not wanting to share but as they laugh and have fun they shift to </a:t>
            </a:r>
            <a:r>
              <a:rPr lang="en-US"/>
              <a:t>more willingness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013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DAE1E-AAB3-4FD6-B0C8-2C82705E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Group Helped ME!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3DC7CE-1315-970A-C4B9-5B823A17C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782" y="1551086"/>
            <a:ext cx="2571938" cy="481469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956A9F-E1D4-223F-B34E-6CBAF1DF6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73210" y="1511152"/>
            <a:ext cx="1583114" cy="13350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3E3E69-C70B-1CE1-792C-88432EAD92E4}"/>
              </a:ext>
            </a:extLst>
          </p:cNvPr>
          <p:cNvSpPr txBox="1"/>
          <p:nvPr/>
        </p:nvSpPr>
        <p:spPr>
          <a:xfrm>
            <a:off x="1011920" y="1176831"/>
            <a:ext cx="15831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F040EA-9290-5CE0-42F6-3A95ED7A5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35539" y="3491754"/>
            <a:ext cx="1583114" cy="13350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947F16-F23A-13E7-A6E9-8F383D7EE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91632" y="4647310"/>
            <a:ext cx="1583114" cy="13350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91F48C-5A58-898A-D367-D5B7A562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1989" y="2811665"/>
            <a:ext cx="2217658" cy="187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B3CF0E-8CC3-EDC4-1C1B-71993519B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49780" y="1547298"/>
            <a:ext cx="2017728" cy="15180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EA93EB-D122-7702-6BE8-AC1D7C793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601790" y="2931163"/>
            <a:ext cx="2017728" cy="15180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D83461-FDC9-90E5-A92B-B3F95DA69F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759892" y="4551682"/>
            <a:ext cx="2017728" cy="1518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DDF9B8-DFB2-0E05-AE10-F1139F43800B}"/>
              </a:ext>
            </a:extLst>
          </p:cNvPr>
          <p:cNvSpPr txBox="1"/>
          <p:nvPr/>
        </p:nvSpPr>
        <p:spPr>
          <a:xfrm>
            <a:off x="8224723" y="1717033"/>
            <a:ext cx="1479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Know others are struggling just like 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F182C8-BD44-C370-F956-58E2259E71A5}"/>
              </a:ext>
            </a:extLst>
          </p:cNvPr>
          <p:cNvSpPr txBox="1"/>
          <p:nvPr/>
        </p:nvSpPr>
        <p:spPr>
          <a:xfrm>
            <a:off x="9958602" y="3230851"/>
            <a:ext cx="1395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Connected with people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EDFCE0-059F-2B52-FBC6-32F8D0F31642}"/>
              </a:ext>
            </a:extLst>
          </p:cNvPr>
          <p:cNvSpPr txBox="1"/>
          <p:nvPr/>
        </p:nvSpPr>
        <p:spPr>
          <a:xfrm>
            <a:off x="8145402" y="4730620"/>
            <a:ext cx="133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Learned strategies from others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EDABEB-4211-AEE9-24E9-40E23550AD21}"/>
              </a:ext>
            </a:extLst>
          </p:cNvPr>
          <p:cNvSpPr txBox="1"/>
          <p:nvPr/>
        </p:nvSpPr>
        <p:spPr>
          <a:xfrm>
            <a:off x="2808031" y="1587160"/>
            <a:ext cx="1313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It is difficult for other kids too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E82F6-2385-3504-4302-72AEBE5411B6}"/>
              </a:ext>
            </a:extLst>
          </p:cNvPr>
          <p:cNvSpPr txBox="1"/>
          <p:nvPr/>
        </p:nvSpPr>
        <p:spPr>
          <a:xfrm>
            <a:off x="3284376" y="3530606"/>
            <a:ext cx="1068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Steps to manage tics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2A8980-B4B9-E694-EFCA-BBD741530057}"/>
              </a:ext>
            </a:extLst>
          </p:cNvPr>
          <p:cNvSpPr txBox="1"/>
          <p:nvPr/>
        </p:nvSpPr>
        <p:spPr>
          <a:xfrm>
            <a:off x="1744949" y="4826847"/>
            <a:ext cx="1290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Helped other kids know what to do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5E32FD-668B-CBDF-C8D5-6436A4484775}"/>
              </a:ext>
            </a:extLst>
          </p:cNvPr>
          <p:cNvSpPr txBox="1"/>
          <p:nvPr/>
        </p:nvSpPr>
        <p:spPr>
          <a:xfrm>
            <a:off x="1309404" y="2953851"/>
            <a:ext cx="16054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can still have fun, even though I have a disability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EF82374-9D2B-45D9-44CA-FFF0D342B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499179" y="2931163"/>
            <a:ext cx="2017728" cy="151804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AB26F32-36B9-4B6D-57EC-59945F07EB44}"/>
              </a:ext>
            </a:extLst>
          </p:cNvPr>
          <p:cNvSpPr txBox="1"/>
          <p:nvPr/>
        </p:nvSpPr>
        <p:spPr>
          <a:xfrm>
            <a:off x="7849780" y="3182915"/>
            <a:ext cx="1466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Ways to interact with others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9E1E52A0-E15F-51B1-8D98-955B53B1E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9628" y="1141518"/>
            <a:ext cx="2122110" cy="17896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E9C8A13-8BE5-A3D8-F653-1C16EA31D4B5}"/>
              </a:ext>
            </a:extLst>
          </p:cNvPr>
          <p:cNvSpPr txBox="1"/>
          <p:nvPr/>
        </p:nvSpPr>
        <p:spPr>
          <a:xfrm>
            <a:off x="491254" y="1604845"/>
            <a:ext cx="242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 skills while doing various activities</a:t>
            </a:r>
          </a:p>
        </p:txBody>
      </p:sp>
    </p:spTree>
    <p:extLst>
      <p:ext uri="{BB962C8B-B14F-4D97-AF65-F5344CB8AC3E}">
        <p14:creationId xmlns:p14="http://schemas.microsoft.com/office/powerpoint/2010/main" val="931037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1772B-81DD-4D36-C638-A8C1D2C94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419A5-A837-41CC-2F84-4E8B518D1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Conelea</a:t>
            </a:r>
            <a:r>
              <a:rPr lang="en-US" dirty="0"/>
              <a:t>, C. A., Bennett, S., </a:t>
            </a:r>
            <a:r>
              <a:rPr lang="en-US" dirty="0" err="1"/>
              <a:t>Himie</a:t>
            </a:r>
            <a:r>
              <a:rPr lang="en-US" dirty="0"/>
              <a:t>, M., Hamilton, S., Hunt, C., </a:t>
            </a:r>
            <a:r>
              <a:rPr lang="en-US" dirty="0" err="1"/>
              <a:t>Shineman</a:t>
            </a:r>
            <a:r>
              <a:rPr lang="en-US" dirty="0"/>
              <a:t>, D., Mathews, C., &amp; </a:t>
            </a:r>
            <a:r>
              <a:rPr lang="en-US" dirty="0" err="1"/>
              <a:t>Capriotti</a:t>
            </a:r>
            <a:r>
              <a:rPr lang="en-US" dirty="0"/>
              <a:t>, M. (2023). Treating </a:t>
            </a:r>
            <a:r>
              <a:rPr lang="en-US" dirty="0" err="1"/>
              <a:t>tourette</a:t>
            </a:r>
            <a:r>
              <a:rPr lang="en-US" dirty="0"/>
              <a:t> together: an agenda for patient-centered research focused on comprehensive behavioral intervention for tics.  </a:t>
            </a:r>
            <a:r>
              <a:rPr lang="en-US" i="1" dirty="0"/>
              <a:t>Behavioral Therapy, </a:t>
            </a:r>
            <a:r>
              <a:rPr lang="en-US" dirty="0"/>
              <a:t>6(005).  </a:t>
            </a:r>
            <a:r>
              <a:rPr lang="en-US" i="1" dirty="0"/>
              <a:t> </a:t>
            </a:r>
            <a:r>
              <a:rPr lang="en-US" dirty="0">
                <a:hlinkClick r:id="rId2"/>
              </a:rPr>
              <a:t>https://doi.org/10.1016/j.beth.2023.06.005.com</a:t>
            </a:r>
            <a:endParaRPr lang="en-US" dirty="0"/>
          </a:p>
          <a:p>
            <a:r>
              <a:rPr lang="en-US" dirty="0" err="1"/>
              <a:t>Heijerman-Holtgrefe</a:t>
            </a:r>
            <a:r>
              <a:rPr lang="en-US" dirty="0"/>
              <a:t>, A.P., </a:t>
            </a:r>
            <a:r>
              <a:rPr lang="en-US" dirty="0" err="1"/>
              <a:t>Verdellen</a:t>
            </a:r>
            <a:r>
              <a:rPr lang="en-US" dirty="0"/>
              <a:t>, C.W.J., van de </a:t>
            </a:r>
            <a:r>
              <a:rPr lang="en-US" dirty="0" err="1"/>
              <a:t>Greient</a:t>
            </a:r>
            <a:r>
              <a:rPr lang="en-US" dirty="0"/>
              <a:t>, J.M., </a:t>
            </a:r>
            <a:r>
              <a:rPr lang="en-US" dirty="0" err="1"/>
              <a:t>Belijaars</a:t>
            </a:r>
            <a:r>
              <a:rPr lang="en-US" dirty="0"/>
              <a:t>, L.P.L., Kan, K.J., Hoekstra, C., &amp; </a:t>
            </a:r>
            <a:r>
              <a:rPr lang="en-US" dirty="0" err="1"/>
              <a:t>Utens</a:t>
            </a:r>
            <a:r>
              <a:rPr lang="en-US" dirty="0"/>
              <a:t>, E.M. (2021). Tackle your tics: pilot findings of a brief, intensive group-based exposure therapy program for children with tic disorders. </a:t>
            </a:r>
            <a:r>
              <a:rPr lang="en-US" i="1" dirty="0"/>
              <a:t>European Child &amp; Adolescent Psychiatry,</a:t>
            </a:r>
            <a:r>
              <a:rPr lang="en-US" dirty="0"/>
              <a:t> 30:461-473.</a:t>
            </a:r>
          </a:p>
          <a:p>
            <a:r>
              <a:rPr lang="en-US" dirty="0"/>
              <a:t>Zimmerman-Brenner, S., </a:t>
            </a:r>
            <a:r>
              <a:rPr lang="en-US" dirty="0" err="1"/>
              <a:t>Pilowsky</a:t>
            </a:r>
            <a:r>
              <a:rPr lang="en-US" dirty="0"/>
              <a:t>-Peleg, T., </a:t>
            </a:r>
            <a:r>
              <a:rPr lang="en-US" dirty="0" err="1"/>
              <a:t>Rachamim</a:t>
            </a:r>
            <a:r>
              <a:rPr lang="en-US" dirty="0"/>
              <a:t>, L., Ben-</a:t>
            </a:r>
            <a:r>
              <a:rPr lang="en-US" dirty="0" err="1"/>
              <a:t>Zvi</a:t>
            </a:r>
            <a:r>
              <a:rPr lang="en-US" dirty="0"/>
              <a:t>, A., Gur, N., Murphy, T., </a:t>
            </a:r>
            <a:r>
              <a:rPr lang="en-US" dirty="0" err="1"/>
              <a:t>Fattal-Valevski</a:t>
            </a:r>
            <a:r>
              <a:rPr lang="en-US" dirty="0"/>
              <a:t>, A., &amp; </a:t>
            </a:r>
            <a:r>
              <a:rPr lang="en-US" dirty="0" err="1"/>
              <a:t>Rotsein</a:t>
            </a:r>
            <a:r>
              <a:rPr lang="en-US" dirty="0"/>
              <a:t>, M. (2021) Group behavioral interventions for tics and comorbid symptoms in children with chronic tic disorders. </a:t>
            </a:r>
            <a:r>
              <a:rPr lang="en-US" i="1" dirty="0"/>
              <a:t>European Child &amp; Adolescent Psychiatry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https://doi.org/10.1007/s00787-020-01702-5.com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2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2F52E-2BC0-45FA-FEBA-2879E74A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Consider a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57E08-883E-EF65-3935-892370242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956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CBIT behavioral intervention is considered the first line treatment by the American Academy of Neurology</a:t>
            </a:r>
          </a:p>
          <a:p>
            <a:r>
              <a:rPr lang="en-US" dirty="0"/>
              <a:t>CBIT is not easily accessible to many people</a:t>
            </a:r>
          </a:p>
          <a:p>
            <a:r>
              <a:rPr lang="en-US" dirty="0"/>
              <a:t>Shortage of CBIT providers</a:t>
            </a:r>
          </a:p>
          <a:p>
            <a:r>
              <a:rPr lang="en-US" dirty="0"/>
              <a:t>Possible additional gains to 1:1 CBIT</a:t>
            </a:r>
          </a:p>
          <a:p>
            <a:r>
              <a:rPr lang="en-US" dirty="0"/>
              <a:t>Treating Tourette Together Summit in 2019</a:t>
            </a:r>
          </a:p>
          <a:p>
            <a:pPr lvl="1"/>
            <a:r>
              <a:rPr lang="en-US" dirty="0"/>
              <a:t>Research planning project to prioritize future research</a:t>
            </a:r>
          </a:p>
          <a:p>
            <a:pPr lvl="1"/>
            <a:r>
              <a:rPr lang="en-US" dirty="0"/>
              <a:t>Four high priority domains</a:t>
            </a:r>
          </a:p>
          <a:p>
            <a:pPr lvl="2"/>
            <a:r>
              <a:rPr lang="en-US" dirty="0"/>
              <a:t>Expanding treatment access</a:t>
            </a:r>
          </a:p>
          <a:p>
            <a:pPr lvl="2"/>
            <a:r>
              <a:rPr lang="en-US" dirty="0"/>
              <a:t>Improving treatment outcomes</a:t>
            </a:r>
          </a:p>
          <a:p>
            <a:pPr lvl="2"/>
            <a:r>
              <a:rPr lang="en-US" dirty="0"/>
              <a:t>Optimizing treatment within a broader care model</a:t>
            </a:r>
          </a:p>
          <a:p>
            <a:pPr lvl="2"/>
            <a:r>
              <a:rPr lang="en-US" dirty="0"/>
              <a:t>Evaluating outcomes beyond tic severity</a:t>
            </a:r>
          </a:p>
          <a:p>
            <a:r>
              <a:rPr lang="en-US" dirty="0"/>
              <a:t>Bridge research practice gap </a:t>
            </a:r>
          </a:p>
        </p:txBody>
      </p:sp>
    </p:spTree>
    <p:extLst>
      <p:ext uri="{BB962C8B-B14F-4D97-AF65-F5344CB8AC3E}">
        <p14:creationId xmlns:p14="http://schemas.microsoft.com/office/powerpoint/2010/main" val="258275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0FD0F-5A6D-1611-A559-10A0219E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Evidence Supporting Group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2A6BC-6F66-619A-4C52-AAD3E02F7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Study done in 2020 of 3 months of group CBIT by Zimmerman-Brenner and colleagues</a:t>
            </a:r>
          </a:p>
          <a:p>
            <a:pPr lvl="1"/>
            <a:r>
              <a:rPr lang="en-US" dirty="0"/>
              <a:t>Yale motor tic severity and Parent Tic Questionnaire showed decreased motor tics and was maintained</a:t>
            </a:r>
          </a:p>
          <a:p>
            <a:pPr lvl="1"/>
            <a:r>
              <a:rPr lang="en-US" dirty="0"/>
              <a:t>Vocal tic severity based on Yale increased initially, and then decreased significantly at follow-up</a:t>
            </a:r>
          </a:p>
          <a:p>
            <a:pPr lvl="1"/>
            <a:r>
              <a:rPr lang="en-US" dirty="0"/>
              <a:t>Co-morbid conditions (anxiety, behavior problems, and aggressive behavior) decreased following group CBIT</a:t>
            </a:r>
          </a:p>
          <a:p>
            <a:pPr lvl="1"/>
            <a:r>
              <a:rPr lang="en-US" dirty="0"/>
              <a:t>Children with behavioral problems benefited less while those with higher intellectual ability benefited more</a:t>
            </a:r>
          </a:p>
          <a:p>
            <a:pPr lvl="1"/>
            <a:r>
              <a:rPr lang="en-US" dirty="0"/>
              <a:t>This was compared to non-tic focused group and for those with a tic disorder did not show significant improvement</a:t>
            </a:r>
          </a:p>
        </p:txBody>
      </p:sp>
    </p:spTree>
    <p:extLst>
      <p:ext uri="{BB962C8B-B14F-4D97-AF65-F5344CB8AC3E}">
        <p14:creationId xmlns:p14="http://schemas.microsoft.com/office/powerpoint/2010/main" val="3511520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9F0C5-A774-9282-EFE0-F417CEF66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Evidence Supporting Group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C7DE0-E863-6AC1-A436-DA8B992C2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Heijerman-Holtgrefe</a:t>
            </a:r>
            <a:r>
              <a:rPr lang="en-US" dirty="0"/>
              <a:t> and associates tested outcomes on a 4 day intensive and comprehensive group-based program for children 9-17 years.  Small study with 13 participants.</a:t>
            </a:r>
          </a:p>
          <a:p>
            <a:pPr lvl="1"/>
            <a:r>
              <a:rPr lang="en-US" dirty="0"/>
              <a:t>Assessments with Yale Global Tic Severity Scale were done at start of group, post treatment, and 2 months post treatment.</a:t>
            </a:r>
          </a:p>
          <a:p>
            <a:pPr lvl="1"/>
            <a:r>
              <a:rPr lang="en-US" dirty="0"/>
              <a:t>Showed improvement in tic severity and well as quality of life both post treatment and 2 months post treatment.</a:t>
            </a:r>
          </a:p>
          <a:p>
            <a:r>
              <a:rPr lang="en-US" dirty="0"/>
              <a:t>Group approach has been well studied for many other conditions and comorbidities related to tic disorders.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341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24F82-ACD5-8297-993D-9C218666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Demographics of the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18783-A6D0-E1AD-2188-E1565F891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Boys 7-9</a:t>
            </a:r>
          </a:p>
          <a:p>
            <a:r>
              <a:rPr lang="en-US" dirty="0"/>
              <a:t>Boys 10-13</a:t>
            </a:r>
          </a:p>
          <a:p>
            <a:r>
              <a:rPr lang="en-US" dirty="0"/>
              <a:t>Girls 12-16</a:t>
            </a:r>
          </a:p>
          <a:p>
            <a:r>
              <a:rPr lang="en-US" dirty="0"/>
              <a:t>Teens 14-17</a:t>
            </a:r>
          </a:p>
          <a:p>
            <a:r>
              <a:rPr lang="en-US" dirty="0"/>
              <a:t>All with Chronic Tic Disorder or Tourette’s</a:t>
            </a:r>
          </a:p>
          <a:p>
            <a:r>
              <a:rPr lang="en-US" dirty="0"/>
              <a:t>Currently in treatment of some sort (CBIT, CBT, ABA, OT)</a:t>
            </a:r>
          </a:p>
          <a:p>
            <a:r>
              <a:rPr lang="en-US" dirty="0"/>
              <a:t>Comorbid conditions: allowed unless the child could not be safe without 1:1 assistance</a:t>
            </a:r>
          </a:p>
          <a:p>
            <a:r>
              <a:rPr lang="en-US" dirty="0"/>
              <a:t>Older teen or parent helper for younger groups</a:t>
            </a:r>
          </a:p>
        </p:txBody>
      </p:sp>
    </p:spTree>
    <p:extLst>
      <p:ext uri="{BB962C8B-B14F-4D97-AF65-F5344CB8AC3E}">
        <p14:creationId xmlns:p14="http://schemas.microsoft.com/office/powerpoint/2010/main" val="410776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63A0D-5D64-D14F-E058-E9F34A138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Rules vs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61776-E6BD-DBE9-F404-EB3E75CF7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it easy, there is only one rule</a:t>
            </a:r>
          </a:p>
          <a:p>
            <a:r>
              <a:rPr lang="en-US" dirty="0"/>
              <a:t>Let the kids make the goals</a:t>
            </a:r>
          </a:p>
          <a:p>
            <a:r>
              <a:rPr lang="en-US" dirty="0"/>
              <a:t>List some reasonable goals below: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3976F-A2C7-BDED-9CCF-D5C463872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10871" y="3213981"/>
            <a:ext cx="5183022" cy="3469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CAF93C-707F-CDB9-DE77-1912CF2318E3}"/>
              </a:ext>
            </a:extLst>
          </p:cNvPr>
          <p:cNvSpPr txBox="1"/>
          <p:nvPr/>
        </p:nvSpPr>
        <p:spPr>
          <a:xfrm>
            <a:off x="2196071" y="7456526"/>
            <a:ext cx="693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rebelem.com/the-challenge-of-fever-in-kids/goals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049653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3FD3-2786-89E6-7053-4E9E2A88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Structure of Every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BD3D2-66D6-20D5-010D-678AA48E7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IT THE SAME</a:t>
            </a:r>
          </a:p>
          <a:p>
            <a:r>
              <a:rPr lang="en-US" dirty="0"/>
              <a:t>Review rules and goals</a:t>
            </a:r>
          </a:p>
          <a:p>
            <a:r>
              <a:rPr lang="en-US" dirty="0"/>
              <a:t>Review of how previous group went and if anything needs to be changed</a:t>
            </a:r>
          </a:p>
          <a:p>
            <a:r>
              <a:rPr lang="en-US" dirty="0"/>
              <a:t>Icebreaker</a:t>
            </a:r>
          </a:p>
          <a:p>
            <a:r>
              <a:rPr lang="en-US" dirty="0"/>
              <a:t>Overview of that specific session’s activities</a:t>
            </a:r>
          </a:p>
          <a:p>
            <a:r>
              <a:rPr lang="en-US" dirty="0"/>
              <a:t>Activities</a:t>
            </a:r>
          </a:p>
          <a:p>
            <a:r>
              <a:rPr lang="en-US" dirty="0"/>
              <a:t>Review of session</a:t>
            </a:r>
          </a:p>
        </p:txBody>
      </p:sp>
    </p:spTree>
    <p:extLst>
      <p:ext uri="{BB962C8B-B14F-4D97-AF65-F5344CB8AC3E}">
        <p14:creationId xmlns:p14="http://schemas.microsoft.com/office/powerpoint/2010/main" val="26058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98339-8F66-0DB2-EFB8-50CA05F12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Rolling With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42841-76DF-CA42-A964-4F4173B61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Hold expectations lightly</a:t>
            </a:r>
          </a:p>
          <a:p>
            <a:r>
              <a:rPr lang="en-US" dirty="0"/>
              <a:t>Let the participants guide the discussion, as long as it is relevant</a:t>
            </a:r>
          </a:p>
          <a:p>
            <a:r>
              <a:rPr lang="en-US" dirty="0"/>
              <a:t>Use dynamics of group interactions to point out learning opportunities and things that go really well</a:t>
            </a:r>
          </a:p>
          <a:p>
            <a:r>
              <a:rPr lang="en-US" dirty="0"/>
              <a:t>Push GENTLY for sharing specifics</a:t>
            </a:r>
          </a:p>
          <a:p>
            <a:r>
              <a:rPr lang="en-US" dirty="0"/>
              <a:t>Re-center on goals if needed</a:t>
            </a:r>
          </a:p>
          <a:p>
            <a:r>
              <a:rPr lang="en-US" dirty="0"/>
              <a:t>Keep things as close to “real” life as possible</a:t>
            </a:r>
          </a:p>
          <a:p>
            <a:r>
              <a:rPr lang="en-US" dirty="0"/>
              <a:t>Observe aloud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AD9C9A-F186-68B5-52E9-28132B943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15705" y="4427900"/>
            <a:ext cx="3738095" cy="188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3630ED-29EC-47CC-71CC-940F9AB9FBFF}"/>
              </a:ext>
            </a:extLst>
          </p:cNvPr>
          <p:cNvSpPr txBox="1"/>
          <p:nvPr/>
        </p:nvSpPr>
        <p:spPr>
          <a:xfrm>
            <a:off x="7615705" y="5886864"/>
            <a:ext cx="33578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flickr.com/photos/26195068@N05/4229364807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250743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57710-CE5C-58B5-2B61-7158345A2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BA8A7-E321-39A6-E693-687CDE581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249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/>
              <a:t>Parents self-reported gains from interacting with other parents while participants were in group</a:t>
            </a:r>
          </a:p>
          <a:p>
            <a:r>
              <a:rPr lang="en-US" sz="2000" dirty="0"/>
              <a:t>Participants: given survey below at start of 4 week group and at end</a:t>
            </a:r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CB4707-D5A2-2819-EA24-1E06C4D38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75512"/>
              </p:ext>
            </p:extLst>
          </p:nvPr>
        </p:nvGraphicFramePr>
        <p:xfrm>
          <a:off x="1119673" y="2391936"/>
          <a:ext cx="6084113" cy="3919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1966">
                  <a:extLst>
                    <a:ext uri="{9D8B030D-6E8A-4147-A177-3AD203B41FA5}">
                      <a16:colId xmlns:a16="http://schemas.microsoft.com/office/drawing/2014/main" val="2247987032"/>
                    </a:ext>
                  </a:extLst>
                </a:gridCol>
                <a:gridCol w="869619">
                  <a:extLst>
                    <a:ext uri="{9D8B030D-6E8A-4147-A177-3AD203B41FA5}">
                      <a16:colId xmlns:a16="http://schemas.microsoft.com/office/drawing/2014/main" val="2439498692"/>
                    </a:ext>
                  </a:extLst>
                </a:gridCol>
                <a:gridCol w="811645">
                  <a:extLst>
                    <a:ext uri="{9D8B030D-6E8A-4147-A177-3AD203B41FA5}">
                      <a16:colId xmlns:a16="http://schemas.microsoft.com/office/drawing/2014/main" val="1987230750"/>
                    </a:ext>
                  </a:extLst>
                </a:gridCol>
                <a:gridCol w="869619">
                  <a:extLst>
                    <a:ext uri="{9D8B030D-6E8A-4147-A177-3AD203B41FA5}">
                      <a16:colId xmlns:a16="http://schemas.microsoft.com/office/drawing/2014/main" val="568828114"/>
                    </a:ext>
                  </a:extLst>
                </a:gridCol>
                <a:gridCol w="811645">
                  <a:extLst>
                    <a:ext uri="{9D8B030D-6E8A-4147-A177-3AD203B41FA5}">
                      <a16:colId xmlns:a16="http://schemas.microsoft.com/office/drawing/2014/main" val="2284854038"/>
                    </a:ext>
                  </a:extLst>
                </a:gridCol>
                <a:gridCol w="869619">
                  <a:extLst>
                    <a:ext uri="{9D8B030D-6E8A-4147-A177-3AD203B41FA5}">
                      <a16:colId xmlns:a16="http://schemas.microsoft.com/office/drawing/2014/main" val="4108054571"/>
                    </a:ext>
                  </a:extLst>
                </a:gridCol>
              </a:tblGrid>
              <a:tr h="3964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0-not at all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1-very little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2-sometimes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3-almost always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4-always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5295159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I feel confident explaining my tics to others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4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3</a:t>
                      </a:r>
                      <a:endParaRPr lang="en-US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0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2</a:t>
                      </a:r>
                      <a:endParaRPr lang="en-US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 1</a:t>
                      </a:r>
                      <a:endParaRPr lang="en-US" sz="3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2917639"/>
                  </a:ext>
                </a:extLst>
              </a:tr>
              <a:tr h="5635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Having tics is lonely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6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3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0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0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7112476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I want to work on managing my tics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0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3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2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2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9935705"/>
                  </a:ext>
                </a:extLst>
              </a:tr>
              <a:tr h="5635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I am aware of my tics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0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4 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3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1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 1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892655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Meeting new people is scary or makes me anxious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2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3</a:t>
                      </a: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 1</a:t>
                      </a: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454491"/>
                  </a:ext>
                </a:extLst>
              </a:tr>
              <a:tr h="5991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I have ways to calm down my tics.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 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0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1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3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2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effectLst/>
                        </a:rPr>
                        <a:t>1 </a:t>
                      </a:r>
                      <a:r>
                        <a:rPr lang="en-US" sz="3200" kern="100" dirty="0">
                          <a:solidFill>
                            <a:srgbClr val="92D050"/>
                          </a:solidFill>
                          <a:effectLst/>
                        </a:rPr>
                        <a:t>3</a:t>
                      </a:r>
                      <a:endParaRPr lang="en-US" sz="32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131163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4D0B9EB-CAC2-C5CB-29E0-94E5B6460374}"/>
              </a:ext>
            </a:extLst>
          </p:cNvPr>
          <p:cNvSpPr txBox="1"/>
          <p:nvPr/>
        </p:nvSpPr>
        <p:spPr>
          <a:xfrm>
            <a:off x="7618445" y="2184936"/>
            <a:ext cx="36436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Red indicates answers at start of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92D050"/>
                </a:solidFill>
              </a:rPr>
              <a:t>Green indicates answers at end of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chart is a lot to look at, here are some key take aways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Participants got more confident explaining their tics to others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Having tics stopped feeling lonely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Wanting to work on tics didn’t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Awareness of tics went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Participants had more ways to calm down their tics.</a:t>
            </a:r>
          </a:p>
        </p:txBody>
      </p:sp>
    </p:spTree>
    <p:extLst>
      <p:ext uri="{BB962C8B-B14F-4D97-AF65-F5344CB8AC3E}">
        <p14:creationId xmlns:p14="http://schemas.microsoft.com/office/powerpoint/2010/main" val="2854137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B25349F8BCF24092AA38401A59399E" ma:contentTypeVersion="15" ma:contentTypeDescription="Create a new document." ma:contentTypeScope="" ma:versionID="a38f8375548d6a4f3568207fda147260">
  <xsd:schema xmlns:xsd="http://www.w3.org/2001/XMLSchema" xmlns:xs="http://www.w3.org/2001/XMLSchema" xmlns:p="http://schemas.microsoft.com/office/2006/metadata/properties" xmlns:ns2="f26fd9f7-a845-4248-ab1b-de8146854f87" xmlns:ns3="0326d885-3265-44f3-af32-ab8d79773c02" targetNamespace="http://schemas.microsoft.com/office/2006/metadata/properties" ma:root="true" ma:fieldsID="50b98fc9faafde0ba62eed4f4809d1a6" ns2:_="" ns3:_="">
    <xsd:import namespace="f26fd9f7-a845-4248-ab1b-de8146854f87"/>
    <xsd:import namespace="0326d885-3265-44f3-af32-ab8d79773c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Reviewedby_x002f_Needss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fd9f7-a845-4248-ab1b-de8146854f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aeca8bb-c183-4fac-a3f3-0faa7b6174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Reviewedby_x002f_Needssound" ma:index="22" nillable="true" ma:displayName="Reviewed by/Needs sound" ma:format="Dropdown" ma:internalName="Reviewedby_x002f_Needssoun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6d885-3265-44f3-af32-ab8d79773c0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9bcc93c-f259-4836-9c11-f1abd5a2b8bf}" ma:internalName="TaxCatchAll" ma:showField="CatchAllData" ma:web="0326d885-3265-44f3-af32-ab8d79773c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6fd9f7-a845-4248-ab1b-de8146854f87">
      <Terms xmlns="http://schemas.microsoft.com/office/infopath/2007/PartnerControls"/>
    </lcf76f155ced4ddcb4097134ff3c332f>
    <TaxCatchAll xmlns="0326d885-3265-44f3-af32-ab8d79773c02" xsi:nil="true"/>
    <Reviewedby_x002f_Needssound xmlns="f26fd9f7-a845-4248-ab1b-de8146854f87" xsi:nil="true"/>
  </documentManagement>
</p:properties>
</file>

<file path=customXml/itemProps1.xml><?xml version="1.0" encoding="utf-8"?>
<ds:datastoreItem xmlns:ds="http://schemas.openxmlformats.org/officeDocument/2006/customXml" ds:itemID="{9C7624B4-5D2B-46CF-92BD-61F0F883CFAD}"/>
</file>

<file path=customXml/itemProps2.xml><?xml version="1.0" encoding="utf-8"?>
<ds:datastoreItem xmlns:ds="http://schemas.openxmlformats.org/officeDocument/2006/customXml" ds:itemID="{184E6419-E02A-45D4-8B57-F8F6C7FBE20A}"/>
</file>

<file path=customXml/itemProps3.xml><?xml version="1.0" encoding="utf-8"?>
<ds:datastoreItem xmlns:ds="http://schemas.openxmlformats.org/officeDocument/2006/customXml" ds:itemID="{1CAF931E-520E-47C1-A1B8-E87A5A2A08C8}"/>
</file>

<file path=docProps/app.xml><?xml version="1.0" encoding="utf-8"?>
<Properties xmlns="http://schemas.openxmlformats.org/officeDocument/2006/extended-properties" xmlns:vt="http://schemas.openxmlformats.org/officeDocument/2006/docPropsVTypes">
  <TotalTime>6650</TotalTime>
  <Words>1104</Words>
  <Application>Microsoft Office PowerPoint</Application>
  <PresentationFormat>Widescreen</PresentationFormat>
  <Paragraphs>159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Fighting Together: Group Therapy for Tics</vt:lpstr>
      <vt:lpstr>Why Consider a Group</vt:lpstr>
      <vt:lpstr>Evidence Supporting Group Therapy</vt:lpstr>
      <vt:lpstr>Evidence Supporting Group Therapy</vt:lpstr>
      <vt:lpstr>Demographics of the Groups</vt:lpstr>
      <vt:lpstr>Rules vs Goals</vt:lpstr>
      <vt:lpstr>Structure of Every Group</vt:lpstr>
      <vt:lpstr>Rolling With It</vt:lpstr>
      <vt:lpstr>Outcomes</vt:lpstr>
      <vt:lpstr>Example Activities</vt:lpstr>
      <vt:lpstr>While Doing Activities</vt:lpstr>
      <vt:lpstr>How Group Helped ME!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Fighting Together: Group Therapy for Tic Patients</dc:title>
  <dc:creator>Mindy M</dc:creator>
  <cp:lastModifiedBy>Mindy M</cp:lastModifiedBy>
  <cp:revision>1</cp:revision>
  <dcterms:created xsi:type="dcterms:W3CDTF">2024-03-19T19:47:42Z</dcterms:created>
  <dcterms:modified xsi:type="dcterms:W3CDTF">2024-03-29T00:05:32Z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0x0101000FB25349F8BCF24092AA38401A59399E</vt:lpwstr>
  </property>
</Properties>
</file>