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comments/modernComment_F13_7F33A64F.xml" ContentType="application/vnd.ms-powerpoint.comment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800" r:id="rId3"/>
    <p:sldMasterId id="2147483901" r:id="rId4"/>
  </p:sldMasterIdLst>
  <p:notesMasterIdLst>
    <p:notesMasterId r:id="rId48"/>
  </p:notesMasterIdLst>
  <p:sldIdLst>
    <p:sldId id="492" r:id="rId5"/>
    <p:sldId id="494" r:id="rId6"/>
    <p:sldId id="2146847620" r:id="rId7"/>
    <p:sldId id="256" r:id="rId8"/>
    <p:sldId id="2146847600" r:id="rId9"/>
    <p:sldId id="3860" r:id="rId10"/>
    <p:sldId id="3859" r:id="rId11"/>
    <p:sldId id="2146847640" r:id="rId12"/>
    <p:sldId id="2146847621" r:id="rId13"/>
    <p:sldId id="2146847622" r:id="rId14"/>
    <p:sldId id="2146847623" r:id="rId15"/>
    <p:sldId id="499" r:id="rId16"/>
    <p:sldId id="2146847624" r:id="rId17"/>
    <p:sldId id="274" r:id="rId18"/>
    <p:sldId id="4348" r:id="rId19"/>
    <p:sldId id="4347" r:id="rId20"/>
    <p:sldId id="2146847605" r:id="rId21"/>
    <p:sldId id="2146847625" r:id="rId22"/>
    <p:sldId id="2146847601" r:id="rId23"/>
    <p:sldId id="2146847610" r:id="rId24"/>
    <p:sldId id="2146847609" r:id="rId25"/>
    <p:sldId id="2146847626" r:id="rId26"/>
    <p:sldId id="2146847627" r:id="rId27"/>
    <p:sldId id="2146847636" r:id="rId28"/>
    <p:sldId id="2146847608" r:id="rId29"/>
    <p:sldId id="2146847628" r:id="rId30"/>
    <p:sldId id="2146847629" r:id="rId31"/>
    <p:sldId id="2146847637" r:id="rId32"/>
    <p:sldId id="2146847630" r:id="rId33"/>
    <p:sldId id="2146847631" r:id="rId34"/>
    <p:sldId id="268" r:id="rId35"/>
    <p:sldId id="2146847638" r:id="rId36"/>
    <p:sldId id="2146847633" r:id="rId37"/>
    <p:sldId id="2146847635" r:id="rId38"/>
    <p:sldId id="2146847639" r:id="rId39"/>
    <p:sldId id="2146847634" r:id="rId40"/>
    <p:sldId id="2146847641" r:id="rId41"/>
    <p:sldId id="2146847643" r:id="rId42"/>
    <p:sldId id="2146847642" r:id="rId43"/>
    <p:sldId id="2146847644" r:id="rId44"/>
    <p:sldId id="2146847645" r:id="rId45"/>
    <p:sldId id="2146847632" r:id="rId46"/>
    <p:sldId id="2146847616"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949015C1-991B-420F-973F-8BBD37939BE3}">
          <p14:sldIdLst>
            <p14:sldId id="492"/>
          </p14:sldIdLst>
        </p14:section>
        <p14:section name="Lesson 1: Neurodiversity" id="{E04B8B3D-58CA-43B5-B3DE-96512BAA59A2}">
          <p14:sldIdLst>
            <p14:sldId id="494"/>
            <p14:sldId id="2146847620"/>
            <p14:sldId id="256"/>
            <p14:sldId id="2146847600"/>
            <p14:sldId id="3860"/>
            <p14:sldId id="3859"/>
            <p14:sldId id="2146847640"/>
            <p14:sldId id="2146847621"/>
            <p14:sldId id="2146847622"/>
            <p14:sldId id="2146847623"/>
            <p14:sldId id="499"/>
            <p14:sldId id="2146847624"/>
            <p14:sldId id="274"/>
            <p14:sldId id="4348"/>
            <p14:sldId id="4347"/>
            <p14:sldId id="2146847605"/>
            <p14:sldId id="2146847625"/>
            <p14:sldId id="2146847601"/>
          </p14:sldIdLst>
        </p14:section>
        <p14:section name="Lesson 2: TS &amp; Neurodiversity" id="{295ED08F-7946-4DDA-9E08-E82177275C60}">
          <p14:sldIdLst>
            <p14:sldId id="2146847610"/>
            <p14:sldId id="2146847609"/>
            <p14:sldId id="2146847626"/>
            <p14:sldId id="2146847627"/>
            <p14:sldId id="2146847636"/>
            <p14:sldId id="2146847608"/>
            <p14:sldId id="2146847628"/>
            <p14:sldId id="2146847629"/>
            <p14:sldId id="2146847637"/>
            <p14:sldId id="2146847630"/>
            <p14:sldId id="2146847631"/>
            <p14:sldId id="268"/>
            <p14:sldId id="2146847638"/>
            <p14:sldId id="2146847633"/>
            <p14:sldId id="2146847635"/>
            <p14:sldId id="2146847639"/>
            <p14:sldId id="2146847634"/>
            <p14:sldId id="2146847641"/>
            <p14:sldId id="2146847643"/>
            <p14:sldId id="2146847642"/>
            <p14:sldId id="2146847644"/>
            <p14:sldId id="2146847645"/>
            <p14:sldId id="2146847632"/>
            <p14:sldId id="214684761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3A0C05-1040-F55A-0CB4-4F2622B3ADF7}" name="Guest User" initials="GU" userId="S::urn:spo:anon#8e77f6f130eba57ff5e998885fbe98518dba4d5ad305be6da8e41cca1b605e0e::" providerId="AD"/>
  <p188:author id="{D9FD1133-4CC1-E33E-91D1-C69AECEE0C4C}" name="Jenny Hessmiller" initials="JH" userId="S::jennifer.hessmiller@healthiergeneration.org::5a46dbc0-7a07-4317-9467-c333b3db4803" providerId="AD"/>
  <p188:author id="{98E1766A-90F0-A5A5-DA3A-0F9C1F4840C7}" name="Guest User" initials="GU" userId="S::urn:spo:anon#677117aed9d1e661f2b9de6a12574a8ccd4f5a17fa20d48926d262fb7d79eaf8::" providerId="AD"/>
  <p188:author id="{135CFEA9-BD3A-698E-3E34-93B668D161FB}" name="Christina Rodriguez" initials="CR" userId="S::christina.rodriguez@healthiergeneration.org::1fa002e3-82ad-4eed-9e88-9ba4adae8e25" providerId="AD"/>
  <p188:author id="{48AF8AAD-762B-7A4D-D023-725F7C77538E}" name="Jessica Reggi" initials="JR" userId="S::jessica.reggi@healthiergeneration.org::a2e3e194-3d32-4caf-b61f-76c05991e91f" providerId="AD"/>
  <p188:author id="{0C54C4C8-8F43-6C2C-FA02-8B85B47FE72A}" name="Bethany Younkers" initials="BY" userId="S::bethany.younkers@healthiergeneration.org::80f37a17-8620-494d-a534-4b1949af7c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C2E75"/>
    <a:srgbClr val="080808"/>
    <a:srgbClr val="0599A3"/>
    <a:srgbClr val="156299"/>
    <a:srgbClr val="0BBAB4"/>
    <a:srgbClr val="058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comments/modernComment_F13_7F33A64F.xml><?xml version="1.0" encoding="utf-8"?>
<p188:cmLst xmlns:a="http://schemas.openxmlformats.org/drawingml/2006/main" xmlns:r="http://schemas.openxmlformats.org/officeDocument/2006/relationships" xmlns:p188="http://schemas.microsoft.com/office/powerpoint/2018/8/main">
  <p188:cm id="{3A57F5AA-6DF4-47F7-8728-EF1A4679D63A}" authorId="{173A0C05-1040-F55A-0CB4-4F2622B3ADF7}" status="resolved" created="2025-01-17T17:21:28.554" complete="100000">
    <pc:sldMkLst xmlns:pc="http://schemas.microsoft.com/office/powerpoint/2013/main/command">
      <pc:docMk/>
      <pc:sldMk cId="2134091343" sldId="3859"/>
    </pc:sldMkLst>
    <p188:txBody>
      <a:bodyPr/>
      <a:lstStyle/>
      <a:p>
        <a:r>
          <a:rPr lang="en-US"/>
          <a:t>These types of breaks and activities can especially benefit people when they are stressed or anxious. (Let's say this instead of "people w/neurodiverse brains may benefit). WW IA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5254D6-7365-EC43-BE1F-29FE07812711}" type="doc">
      <dgm:prSet loTypeId="urn:microsoft.com/office/officeart/2005/8/layout/chevron1" loCatId="relationship" qsTypeId="urn:microsoft.com/office/officeart/2005/8/quickstyle/simple1" qsCatId="simple" csTypeId="urn:microsoft.com/office/officeart/2005/8/colors/accent1_2" csCatId="accent1" phldr="1"/>
      <dgm:spPr/>
      <dgm:t>
        <a:bodyPr/>
        <a:lstStyle/>
        <a:p>
          <a:endParaRPr lang="en-US"/>
        </a:p>
      </dgm:t>
    </dgm:pt>
    <dgm:pt modelId="{52595BDF-56DC-F443-B05A-AC28AA957480}">
      <dgm:prSet phldrT="[Text]"/>
      <dgm:spPr/>
      <dgm:t>
        <a:bodyPr/>
        <a:lstStyle/>
        <a:p>
          <a:endParaRPr lang="en-US"/>
        </a:p>
      </dgm:t>
    </dgm:pt>
    <dgm:pt modelId="{0C7002CF-D3F3-3A45-9AA0-473A9C961330}" type="parTrans" cxnId="{120315BC-09FA-0445-9193-3570D2D7C906}">
      <dgm:prSet/>
      <dgm:spPr/>
      <dgm:t>
        <a:bodyPr/>
        <a:lstStyle/>
        <a:p>
          <a:endParaRPr lang="en-US"/>
        </a:p>
      </dgm:t>
    </dgm:pt>
    <dgm:pt modelId="{F5B9051C-B4F4-794A-A76D-8CC7FC3DF6A4}" type="sibTrans" cxnId="{120315BC-09FA-0445-9193-3570D2D7C906}">
      <dgm:prSet/>
      <dgm:spPr/>
      <dgm:t>
        <a:bodyPr/>
        <a:lstStyle/>
        <a:p>
          <a:endParaRPr lang="en-US"/>
        </a:p>
      </dgm:t>
    </dgm:pt>
    <dgm:pt modelId="{779AC76A-6C1B-114C-87F0-80DF34982FB8}">
      <dgm:prSet phldrT="[Text]"/>
      <dgm:spPr>
        <a:solidFill>
          <a:schemeClr val="accent3"/>
        </a:solidFill>
      </dgm:spPr>
      <dgm:t>
        <a:bodyPr/>
        <a:lstStyle/>
        <a:p>
          <a:r>
            <a:rPr lang="en-US"/>
            <a:t> </a:t>
          </a:r>
        </a:p>
      </dgm:t>
    </dgm:pt>
    <dgm:pt modelId="{88C61C4A-2BA7-7F45-9DDE-D7BCE151A5BA}" type="parTrans" cxnId="{073F72DB-07AB-464E-82F2-589FCBAC6E6D}">
      <dgm:prSet/>
      <dgm:spPr/>
      <dgm:t>
        <a:bodyPr/>
        <a:lstStyle/>
        <a:p>
          <a:endParaRPr lang="en-US"/>
        </a:p>
      </dgm:t>
    </dgm:pt>
    <dgm:pt modelId="{F7D3E87D-26CC-C743-B12E-C6886B5F22F3}" type="sibTrans" cxnId="{073F72DB-07AB-464E-82F2-589FCBAC6E6D}">
      <dgm:prSet/>
      <dgm:spPr/>
      <dgm:t>
        <a:bodyPr/>
        <a:lstStyle/>
        <a:p>
          <a:endParaRPr lang="en-US"/>
        </a:p>
      </dgm:t>
    </dgm:pt>
    <dgm:pt modelId="{557594F2-24E9-3748-8ED6-E6DF850D1E3E}">
      <dgm:prSet phldrT="[Text]"/>
      <dgm:spPr>
        <a:solidFill>
          <a:schemeClr val="accent4"/>
        </a:solidFill>
      </dgm:spPr>
      <dgm:t>
        <a:bodyPr/>
        <a:lstStyle/>
        <a:p>
          <a:r>
            <a:rPr lang="en-US"/>
            <a:t> </a:t>
          </a:r>
        </a:p>
      </dgm:t>
    </dgm:pt>
    <dgm:pt modelId="{F04D9716-5873-F14D-A24F-CA5D24C08337}" type="sibTrans" cxnId="{1AA68346-0F0B-D24F-91EF-421C09191A3A}">
      <dgm:prSet/>
      <dgm:spPr/>
      <dgm:t>
        <a:bodyPr/>
        <a:lstStyle/>
        <a:p>
          <a:endParaRPr lang="en-US"/>
        </a:p>
      </dgm:t>
    </dgm:pt>
    <dgm:pt modelId="{7279642F-898A-4443-BFAF-A2EECD97DF3B}" type="parTrans" cxnId="{1AA68346-0F0B-D24F-91EF-421C09191A3A}">
      <dgm:prSet/>
      <dgm:spPr/>
      <dgm:t>
        <a:bodyPr/>
        <a:lstStyle/>
        <a:p>
          <a:endParaRPr lang="en-US"/>
        </a:p>
      </dgm:t>
    </dgm:pt>
    <dgm:pt modelId="{59F09290-07E7-EC46-8647-EFD379971017}" type="pres">
      <dgm:prSet presAssocID="{995254D6-7365-EC43-BE1F-29FE07812711}" presName="Name0" presStyleCnt="0">
        <dgm:presLayoutVars>
          <dgm:dir/>
          <dgm:animLvl val="lvl"/>
          <dgm:resizeHandles val="exact"/>
        </dgm:presLayoutVars>
      </dgm:prSet>
      <dgm:spPr/>
    </dgm:pt>
    <dgm:pt modelId="{05985D57-9670-C949-BC28-8910E1F011CC}" type="pres">
      <dgm:prSet presAssocID="{52595BDF-56DC-F443-B05A-AC28AA957480}" presName="parTxOnly" presStyleLbl="node1" presStyleIdx="0" presStyleCnt="3" custScaleY="151026">
        <dgm:presLayoutVars>
          <dgm:chMax val="0"/>
          <dgm:chPref val="0"/>
          <dgm:bulletEnabled val="1"/>
        </dgm:presLayoutVars>
      </dgm:prSet>
      <dgm:spPr/>
    </dgm:pt>
    <dgm:pt modelId="{7170C123-5BB3-6A40-BBC5-49F46885927A}" type="pres">
      <dgm:prSet presAssocID="{F5B9051C-B4F4-794A-A76D-8CC7FC3DF6A4}" presName="parTxOnlySpace" presStyleCnt="0"/>
      <dgm:spPr/>
    </dgm:pt>
    <dgm:pt modelId="{B1F2899D-6E06-C746-A671-B6FD4613BEA7}" type="pres">
      <dgm:prSet presAssocID="{557594F2-24E9-3748-8ED6-E6DF850D1E3E}" presName="parTxOnly" presStyleLbl="node1" presStyleIdx="1" presStyleCnt="3" custScaleY="151026">
        <dgm:presLayoutVars>
          <dgm:chMax val="0"/>
          <dgm:chPref val="0"/>
          <dgm:bulletEnabled val="1"/>
        </dgm:presLayoutVars>
      </dgm:prSet>
      <dgm:spPr/>
    </dgm:pt>
    <dgm:pt modelId="{C2600BA5-F125-1240-9BDB-73666D622AF0}" type="pres">
      <dgm:prSet presAssocID="{F04D9716-5873-F14D-A24F-CA5D24C08337}" presName="parTxOnlySpace" presStyleCnt="0"/>
      <dgm:spPr/>
    </dgm:pt>
    <dgm:pt modelId="{C9A03D7F-82CC-794D-86EB-424E25DF9152}" type="pres">
      <dgm:prSet presAssocID="{779AC76A-6C1B-114C-87F0-80DF34982FB8}" presName="parTxOnly" presStyleLbl="node1" presStyleIdx="2" presStyleCnt="3" custScaleY="151026">
        <dgm:presLayoutVars>
          <dgm:chMax val="0"/>
          <dgm:chPref val="0"/>
          <dgm:bulletEnabled val="1"/>
        </dgm:presLayoutVars>
      </dgm:prSet>
      <dgm:spPr/>
    </dgm:pt>
  </dgm:ptLst>
  <dgm:cxnLst>
    <dgm:cxn modelId="{90EC7700-FA7D-A149-A772-13399C4D23CF}" type="presOf" srcId="{52595BDF-56DC-F443-B05A-AC28AA957480}" destId="{05985D57-9670-C949-BC28-8910E1F011CC}" srcOrd="0" destOrd="0" presId="urn:microsoft.com/office/officeart/2005/8/layout/chevron1"/>
    <dgm:cxn modelId="{1AA68346-0F0B-D24F-91EF-421C09191A3A}" srcId="{995254D6-7365-EC43-BE1F-29FE07812711}" destId="{557594F2-24E9-3748-8ED6-E6DF850D1E3E}" srcOrd="1" destOrd="0" parTransId="{7279642F-898A-4443-BFAF-A2EECD97DF3B}" sibTransId="{F04D9716-5873-F14D-A24F-CA5D24C08337}"/>
    <dgm:cxn modelId="{1A8A9E4B-D2BA-7F49-8BED-58CBCB0C87AB}" type="presOf" srcId="{995254D6-7365-EC43-BE1F-29FE07812711}" destId="{59F09290-07E7-EC46-8647-EFD379971017}" srcOrd="0" destOrd="0" presId="urn:microsoft.com/office/officeart/2005/8/layout/chevron1"/>
    <dgm:cxn modelId="{2A45F854-4A52-3848-84E6-6675950C79F8}" type="presOf" srcId="{779AC76A-6C1B-114C-87F0-80DF34982FB8}" destId="{C9A03D7F-82CC-794D-86EB-424E25DF9152}" srcOrd="0" destOrd="0" presId="urn:microsoft.com/office/officeart/2005/8/layout/chevron1"/>
    <dgm:cxn modelId="{545CF1B9-9040-3F42-BF20-0222DF7DB59A}" type="presOf" srcId="{557594F2-24E9-3748-8ED6-E6DF850D1E3E}" destId="{B1F2899D-6E06-C746-A671-B6FD4613BEA7}" srcOrd="0" destOrd="0" presId="urn:microsoft.com/office/officeart/2005/8/layout/chevron1"/>
    <dgm:cxn modelId="{120315BC-09FA-0445-9193-3570D2D7C906}" srcId="{995254D6-7365-EC43-BE1F-29FE07812711}" destId="{52595BDF-56DC-F443-B05A-AC28AA957480}" srcOrd="0" destOrd="0" parTransId="{0C7002CF-D3F3-3A45-9AA0-473A9C961330}" sibTransId="{F5B9051C-B4F4-794A-A76D-8CC7FC3DF6A4}"/>
    <dgm:cxn modelId="{073F72DB-07AB-464E-82F2-589FCBAC6E6D}" srcId="{995254D6-7365-EC43-BE1F-29FE07812711}" destId="{779AC76A-6C1B-114C-87F0-80DF34982FB8}" srcOrd="2" destOrd="0" parTransId="{88C61C4A-2BA7-7F45-9DDE-D7BCE151A5BA}" sibTransId="{F7D3E87D-26CC-C743-B12E-C6886B5F22F3}"/>
    <dgm:cxn modelId="{6344297E-09EC-854C-9DA4-4999EA1C7AA5}" type="presParOf" srcId="{59F09290-07E7-EC46-8647-EFD379971017}" destId="{05985D57-9670-C949-BC28-8910E1F011CC}" srcOrd="0" destOrd="0" presId="urn:microsoft.com/office/officeart/2005/8/layout/chevron1"/>
    <dgm:cxn modelId="{86C41EDB-8E97-6642-B66C-7B7C32CA9316}" type="presParOf" srcId="{59F09290-07E7-EC46-8647-EFD379971017}" destId="{7170C123-5BB3-6A40-BBC5-49F46885927A}" srcOrd="1" destOrd="0" presId="urn:microsoft.com/office/officeart/2005/8/layout/chevron1"/>
    <dgm:cxn modelId="{F44ECC56-F7D9-4F4E-9ECE-F1818DE44EA3}" type="presParOf" srcId="{59F09290-07E7-EC46-8647-EFD379971017}" destId="{B1F2899D-6E06-C746-A671-B6FD4613BEA7}" srcOrd="2" destOrd="0" presId="urn:microsoft.com/office/officeart/2005/8/layout/chevron1"/>
    <dgm:cxn modelId="{6F4197C9-F0F8-A741-8DF1-B5130CE415C6}" type="presParOf" srcId="{59F09290-07E7-EC46-8647-EFD379971017}" destId="{C2600BA5-F125-1240-9BDB-73666D622AF0}" srcOrd="3" destOrd="0" presId="urn:microsoft.com/office/officeart/2005/8/layout/chevron1"/>
    <dgm:cxn modelId="{4E938C1C-3062-B44C-A699-044B3533723B}" type="presParOf" srcId="{59F09290-07E7-EC46-8647-EFD379971017}" destId="{C9A03D7F-82CC-794D-86EB-424E25DF9152}"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5254D6-7365-EC43-BE1F-29FE07812711}" type="doc">
      <dgm:prSet loTypeId="urn:microsoft.com/office/officeart/2005/8/layout/chevron1" loCatId="relationship" qsTypeId="urn:microsoft.com/office/officeart/2005/8/quickstyle/simple1" qsCatId="simple" csTypeId="urn:microsoft.com/office/officeart/2005/8/colors/accent1_2" csCatId="accent1" phldr="1"/>
      <dgm:spPr/>
      <dgm:t>
        <a:bodyPr/>
        <a:lstStyle/>
        <a:p>
          <a:endParaRPr lang="en-US"/>
        </a:p>
      </dgm:t>
    </dgm:pt>
    <dgm:pt modelId="{52595BDF-56DC-F443-B05A-AC28AA957480}">
      <dgm:prSet phldrT="[Text]"/>
      <dgm:spPr/>
      <dgm:t>
        <a:bodyPr/>
        <a:lstStyle/>
        <a:p>
          <a:endParaRPr lang="en-US"/>
        </a:p>
      </dgm:t>
    </dgm:pt>
    <dgm:pt modelId="{0C7002CF-D3F3-3A45-9AA0-473A9C961330}" type="parTrans" cxnId="{120315BC-09FA-0445-9193-3570D2D7C906}">
      <dgm:prSet/>
      <dgm:spPr/>
      <dgm:t>
        <a:bodyPr/>
        <a:lstStyle/>
        <a:p>
          <a:endParaRPr lang="en-US"/>
        </a:p>
      </dgm:t>
    </dgm:pt>
    <dgm:pt modelId="{F5B9051C-B4F4-794A-A76D-8CC7FC3DF6A4}" type="sibTrans" cxnId="{120315BC-09FA-0445-9193-3570D2D7C906}">
      <dgm:prSet/>
      <dgm:spPr/>
      <dgm:t>
        <a:bodyPr/>
        <a:lstStyle/>
        <a:p>
          <a:endParaRPr lang="en-US"/>
        </a:p>
      </dgm:t>
    </dgm:pt>
    <dgm:pt modelId="{779AC76A-6C1B-114C-87F0-80DF34982FB8}">
      <dgm:prSet phldrT="[Text]"/>
      <dgm:spPr>
        <a:solidFill>
          <a:schemeClr val="accent4"/>
        </a:solidFill>
      </dgm:spPr>
      <dgm:t>
        <a:bodyPr/>
        <a:lstStyle/>
        <a:p>
          <a:r>
            <a:rPr lang="en-US"/>
            <a:t> </a:t>
          </a:r>
        </a:p>
      </dgm:t>
    </dgm:pt>
    <dgm:pt modelId="{88C61C4A-2BA7-7F45-9DDE-D7BCE151A5BA}" type="parTrans" cxnId="{073F72DB-07AB-464E-82F2-589FCBAC6E6D}">
      <dgm:prSet/>
      <dgm:spPr/>
      <dgm:t>
        <a:bodyPr/>
        <a:lstStyle/>
        <a:p>
          <a:endParaRPr lang="en-US"/>
        </a:p>
      </dgm:t>
    </dgm:pt>
    <dgm:pt modelId="{F7D3E87D-26CC-C743-B12E-C6886B5F22F3}" type="sibTrans" cxnId="{073F72DB-07AB-464E-82F2-589FCBAC6E6D}">
      <dgm:prSet/>
      <dgm:spPr/>
      <dgm:t>
        <a:bodyPr/>
        <a:lstStyle/>
        <a:p>
          <a:endParaRPr lang="en-US"/>
        </a:p>
      </dgm:t>
    </dgm:pt>
    <dgm:pt modelId="{557594F2-24E9-3748-8ED6-E6DF850D1E3E}">
      <dgm:prSet phldrT="[Text]"/>
      <dgm:spPr>
        <a:solidFill>
          <a:schemeClr val="accent2"/>
        </a:solidFill>
      </dgm:spPr>
      <dgm:t>
        <a:bodyPr/>
        <a:lstStyle/>
        <a:p>
          <a:r>
            <a:rPr lang="en-US"/>
            <a:t> </a:t>
          </a:r>
        </a:p>
      </dgm:t>
    </dgm:pt>
    <dgm:pt modelId="{F04D9716-5873-F14D-A24F-CA5D24C08337}" type="sibTrans" cxnId="{1AA68346-0F0B-D24F-91EF-421C09191A3A}">
      <dgm:prSet/>
      <dgm:spPr/>
      <dgm:t>
        <a:bodyPr/>
        <a:lstStyle/>
        <a:p>
          <a:endParaRPr lang="en-US"/>
        </a:p>
      </dgm:t>
    </dgm:pt>
    <dgm:pt modelId="{7279642F-898A-4443-BFAF-A2EECD97DF3B}" type="parTrans" cxnId="{1AA68346-0F0B-D24F-91EF-421C09191A3A}">
      <dgm:prSet/>
      <dgm:spPr/>
      <dgm:t>
        <a:bodyPr/>
        <a:lstStyle/>
        <a:p>
          <a:endParaRPr lang="en-US"/>
        </a:p>
      </dgm:t>
    </dgm:pt>
    <dgm:pt modelId="{91409908-E271-FD4B-8236-BD62596C9644}">
      <dgm:prSet phldrT="[Text]"/>
      <dgm:spPr>
        <a:solidFill>
          <a:schemeClr val="accent3">
            <a:alpha val="99000"/>
          </a:schemeClr>
        </a:solidFill>
      </dgm:spPr>
      <dgm:t>
        <a:bodyPr/>
        <a:lstStyle/>
        <a:p>
          <a:endParaRPr lang="en-US"/>
        </a:p>
      </dgm:t>
    </dgm:pt>
    <dgm:pt modelId="{DEBB3355-AC53-0C40-B32E-54546542EE85}" type="parTrans" cxnId="{37158EC2-0235-D74A-B726-54C028C96D55}">
      <dgm:prSet/>
      <dgm:spPr/>
      <dgm:t>
        <a:bodyPr/>
        <a:lstStyle/>
        <a:p>
          <a:endParaRPr lang="en-US"/>
        </a:p>
      </dgm:t>
    </dgm:pt>
    <dgm:pt modelId="{37296B5F-9512-5F4A-A86B-D5F985C64A15}" type="sibTrans" cxnId="{37158EC2-0235-D74A-B726-54C028C96D55}">
      <dgm:prSet/>
      <dgm:spPr/>
      <dgm:t>
        <a:bodyPr/>
        <a:lstStyle/>
        <a:p>
          <a:endParaRPr lang="en-US"/>
        </a:p>
      </dgm:t>
    </dgm:pt>
    <dgm:pt modelId="{36DC580E-6D1E-D448-9C19-B10E4498BB42}" type="pres">
      <dgm:prSet presAssocID="{995254D6-7365-EC43-BE1F-29FE07812711}" presName="Name0" presStyleCnt="0">
        <dgm:presLayoutVars>
          <dgm:dir/>
          <dgm:animLvl val="lvl"/>
          <dgm:resizeHandles val="exact"/>
        </dgm:presLayoutVars>
      </dgm:prSet>
      <dgm:spPr/>
    </dgm:pt>
    <dgm:pt modelId="{1571520B-6BDD-4E48-8174-99BFA4672E00}" type="pres">
      <dgm:prSet presAssocID="{52595BDF-56DC-F443-B05A-AC28AA957480}" presName="parTxOnly" presStyleLbl="node1" presStyleIdx="0" presStyleCnt="4" custScaleY="159302">
        <dgm:presLayoutVars>
          <dgm:chMax val="0"/>
          <dgm:chPref val="0"/>
          <dgm:bulletEnabled val="1"/>
        </dgm:presLayoutVars>
      </dgm:prSet>
      <dgm:spPr/>
    </dgm:pt>
    <dgm:pt modelId="{4E0281E9-4F5A-7747-9859-0F413EFD9CF5}" type="pres">
      <dgm:prSet presAssocID="{F5B9051C-B4F4-794A-A76D-8CC7FC3DF6A4}" presName="parTxOnlySpace" presStyleCnt="0"/>
      <dgm:spPr/>
    </dgm:pt>
    <dgm:pt modelId="{74AD685E-7A35-1A4B-B072-041AF75B2422}" type="pres">
      <dgm:prSet presAssocID="{557594F2-24E9-3748-8ED6-E6DF850D1E3E}" presName="parTxOnly" presStyleLbl="node1" presStyleIdx="1" presStyleCnt="4" custScaleY="159302">
        <dgm:presLayoutVars>
          <dgm:chMax val="0"/>
          <dgm:chPref val="0"/>
          <dgm:bulletEnabled val="1"/>
        </dgm:presLayoutVars>
      </dgm:prSet>
      <dgm:spPr/>
    </dgm:pt>
    <dgm:pt modelId="{B33166FD-F38F-9B4E-A71D-454346151C0B}" type="pres">
      <dgm:prSet presAssocID="{F04D9716-5873-F14D-A24F-CA5D24C08337}" presName="parTxOnlySpace" presStyleCnt="0"/>
      <dgm:spPr/>
    </dgm:pt>
    <dgm:pt modelId="{3FDC6620-FD18-5442-AABC-746A8F0638A3}" type="pres">
      <dgm:prSet presAssocID="{779AC76A-6C1B-114C-87F0-80DF34982FB8}" presName="parTxOnly" presStyleLbl="node1" presStyleIdx="2" presStyleCnt="4" custScaleY="159302">
        <dgm:presLayoutVars>
          <dgm:chMax val="0"/>
          <dgm:chPref val="0"/>
          <dgm:bulletEnabled val="1"/>
        </dgm:presLayoutVars>
      </dgm:prSet>
      <dgm:spPr/>
    </dgm:pt>
    <dgm:pt modelId="{83EBE7CF-62E5-F640-B7A6-DFF166E13495}" type="pres">
      <dgm:prSet presAssocID="{F7D3E87D-26CC-C743-B12E-C6886B5F22F3}" presName="parTxOnlySpace" presStyleCnt="0"/>
      <dgm:spPr/>
    </dgm:pt>
    <dgm:pt modelId="{D6302683-5F0F-6A41-9F45-A2A93FCB3251}" type="pres">
      <dgm:prSet presAssocID="{91409908-E271-FD4B-8236-BD62596C9644}" presName="parTxOnly" presStyleLbl="node1" presStyleIdx="3" presStyleCnt="4" custScaleY="159302">
        <dgm:presLayoutVars>
          <dgm:chMax val="0"/>
          <dgm:chPref val="0"/>
          <dgm:bulletEnabled val="1"/>
        </dgm:presLayoutVars>
      </dgm:prSet>
      <dgm:spPr/>
    </dgm:pt>
  </dgm:ptLst>
  <dgm:cxnLst>
    <dgm:cxn modelId="{56DCA242-5281-1946-AE52-B71F69E5182F}" type="presOf" srcId="{557594F2-24E9-3748-8ED6-E6DF850D1E3E}" destId="{74AD685E-7A35-1A4B-B072-041AF75B2422}" srcOrd="0" destOrd="0" presId="urn:microsoft.com/office/officeart/2005/8/layout/chevron1"/>
    <dgm:cxn modelId="{B7E3A844-C33F-B642-864B-26EB43DAC9B1}" type="presOf" srcId="{779AC76A-6C1B-114C-87F0-80DF34982FB8}" destId="{3FDC6620-FD18-5442-AABC-746A8F0638A3}" srcOrd="0" destOrd="0" presId="urn:microsoft.com/office/officeart/2005/8/layout/chevron1"/>
    <dgm:cxn modelId="{1AA68346-0F0B-D24F-91EF-421C09191A3A}" srcId="{995254D6-7365-EC43-BE1F-29FE07812711}" destId="{557594F2-24E9-3748-8ED6-E6DF850D1E3E}" srcOrd="1" destOrd="0" parTransId="{7279642F-898A-4443-BFAF-A2EECD97DF3B}" sibTransId="{F04D9716-5873-F14D-A24F-CA5D24C08337}"/>
    <dgm:cxn modelId="{3600DF77-8346-6F48-990B-C5B9034BECDF}" type="presOf" srcId="{52595BDF-56DC-F443-B05A-AC28AA957480}" destId="{1571520B-6BDD-4E48-8174-99BFA4672E00}" srcOrd="0" destOrd="0" presId="urn:microsoft.com/office/officeart/2005/8/layout/chevron1"/>
    <dgm:cxn modelId="{A4949D59-505C-1C42-8B1A-C4A4DE3F5466}" type="presOf" srcId="{995254D6-7365-EC43-BE1F-29FE07812711}" destId="{36DC580E-6D1E-D448-9C19-B10E4498BB42}" srcOrd="0" destOrd="0" presId="urn:microsoft.com/office/officeart/2005/8/layout/chevron1"/>
    <dgm:cxn modelId="{120315BC-09FA-0445-9193-3570D2D7C906}" srcId="{995254D6-7365-EC43-BE1F-29FE07812711}" destId="{52595BDF-56DC-F443-B05A-AC28AA957480}" srcOrd="0" destOrd="0" parTransId="{0C7002CF-D3F3-3A45-9AA0-473A9C961330}" sibTransId="{F5B9051C-B4F4-794A-A76D-8CC7FC3DF6A4}"/>
    <dgm:cxn modelId="{37158EC2-0235-D74A-B726-54C028C96D55}" srcId="{995254D6-7365-EC43-BE1F-29FE07812711}" destId="{91409908-E271-FD4B-8236-BD62596C9644}" srcOrd="3" destOrd="0" parTransId="{DEBB3355-AC53-0C40-B32E-54546542EE85}" sibTransId="{37296B5F-9512-5F4A-A86B-D5F985C64A15}"/>
    <dgm:cxn modelId="{073F72DB-07AB-464E-82F2-589FCBAC6E6D}" srcId="{995254D6-7365-EC43-BE1F-29FE07812711}" destId="{779AC76A-6C1B-114C-87F0-80DF34982FB8}" srcOrd="2" destOrd="0" parTransId="{88C61C4A-2BA7-7F45-9DDE-D7BCE151A5BA}" sibTransId="{F7D3E87D-26CC-C743-B12E-C6886B5F22F3}"/>
    <dgm:cxn modelId="{45AB79F9-4056-A444-972D-F2E039891616}" type="presOf" srcId="{91409908-E271-FD4B-8236-BD62596C9644}" destId="{D6302683-5F0F-6A41-9F45-A2A93FCB3251}" srcOrd="0" destOrd="0" presId="urn:microsoft.com/office/officeart/2005/8/layout/chevron1"/>
    <dgm:cxn modelId="{42927B5A-8C67-7643-947B-6B92C5D5E243}" type="presParOf" srcId="{36DC580E-6D1E-D448-9C19-B10E4498BB42}" destId="{1571520B-6BDD-4E48-8174-99BFA4672E00}" srcOrd="0" destOrd="0" presId="urn:microsoft.com/office/officeart/2005/8/layout/chevron1"/>
    <dgm:cxn modelId="{BCC4BDC4-49DD-1340-AE21-D4341BEE3794}" type="presParOf" srcId="{36DC580E-6D1E-D448-9C19-B10E4498BB42}" destId="{4E0281E9-4F5A-7747-9859-0F413EFD9CF5}" srcOrd="1" destOrd="0" presId="urn:microsoft.com/office/officeart/2005/8/layout/chevron1"/>
    <dgm:cxn modelId="{4319976C-2917-2C4E-A109-25F2BA3EA30E}" type="presParOf" srcId="{36DC580E-6D1E-D448-9C19-B10E4498BB42}" destId="{74AD685E-7A35-1A4B-B072-041AF75B2422}" srcOrd="2" destOrd="0" presId="urn:microsoft.com/office/officeart/2005/8/layout/chevron1"/>
    <dgm:cxn modelId="{8ADCF433-08B9-B142-B7D1-55F3D7CE7821}" type="presParOf" srcId="{36DC580E-6D1E-D448-9C19-B10E4498BB42}" destId="{B33166FD-F38F-9B4E-A71D-454346151C0B}" srcOrd="3" destOrd="0" presId="urn:microsoft.com/office/officeart/2005/8/layout/chevron1"/>
    <dgm:cxn modelId="{FD46468C-1531-7046-9200-62EAD007243A}" type="presParOf" srcId="{36DC580E-6D1E-D448-9C19-B10E4498BB42}" destId="{3FDC6620-FD18-5442-AABC-746A8F0638A3}" srcOrd="4" destOrd="0" presId="urn:microsoft.com/office/officeart/2005/8/layout/chevron1"/>
    <dgm:cxn modelId="{58542607-1EDF-0546-AF3C-8FFF0C19CBD8}" type="presParOf" srcId="{36DC580E-6D1E-D448-9C19-B10E4498BB42}" destId="{83EBE7CF-62E5-F640-B7A6-DFF166E13495}" srcOrd="5" destOrd="0" presId="urn:microsoft.com/office/officeart/2005/8/layout/chevron1"/>
    <dgm:cxn modelId="{7C15D14E-A6C9-8D47-A2CA-2B7C202F1B78}" type="presParOf" srcId="{36DC580E-6D1E-D448-9C19-B10E4498BB42}" destId="{D6302683-5F0F-6A41-9F45-A2A93FCB325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F0B9E8-2E84-9844-B381-B3411BC2E38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510B919-8322-9746-8BDC-B58E7B1277FC}">
      <dgm:prSet phldrT="[Text]"/>
      <dgm:spPr>
        <a:solidFill>
          <a:schemeClr val="accent2"/>
        </a:solidFill>
      </dgm:spPr>
      <dgm:t>
        <a:bodyPr/>
        <a:lstStyle/>
        <a:p>
          <a:r>
            <a:rPr lang="en-US"/>
            <a:t> </a:t>
          </a:r>
        </a:p>
      </dgm:t>
    </dgm:pt>
    <dgm:pt modelId="{710FA6EB-20E5-7648-87B0-C3CAF6F82CC1}" type="parTrans" cxnId="{F20D55F1-BF7E-FC45-AE97-7F574871CD82}">
      <dgm:prSet/>
      <dgm:spPr/>
      <dgm:t>
        <a:bodyPr/>
        <a:lstStyle/>
        <a:p>
          <a:endParaRPr lang="en-US"/>
        </a:p>
      </dgm:t>
    </dgm:pt>
    <dgm:pt modelId="{EA0E98AE-5CBE-8740-AB7B-10AE70BE2073}" type="sibTrans" cxnId="{F20D55F1-BF7E-FC45-AE97-7F574871CD82}">
      <dgm:prSet/>
      <dgm:spPr/>
      <dgm:t>
        <a:bodyPr/>
        <a:lstStyle/>
        <a:p>
          <a:endParaRPr lang="en-US"/>
        </a:p>
      </dgm:t>
    </dgm:pt>
    <dgm:pt modelId="{371B5383-331E-9E40-B8D9-CE06BD3170B3}">
      <dgm:prSet phldrT="[Text]"/>
      <dgm:spPr>
        <a:solidFill>
          <a:schemeClr val="accent4"/>
        </a:solidFill>
      </dgm:spPr>
      <dgm:t>
        <a:bodyPr/>
        <a:lstStyle/>
        <a:p>
          <a:r>
            <a:rPr lang="en-US"/>
            <a:t> </a:t>
          </a:r>
        </a:p>
      </dgm:t>
    </dgm:pt>
    <dgm:pt modelId="{172F1723-B0B6-A549-A942-F892102F8D94}" type="parTrans" cxnId="{09B7301F-1897-D049-9BA5-2666EDEC64D9}">
      <dgm:prSet/>
      <dgm:spPr/>
      <dgm:t>
        <a:bodyPr/>
        <a:lstStyle/>
        <a:p>
          <a:endParaRPr lang="en-US"/>
        </a:p>
      </dgm:t>
    </dgm:pt>
    <dgm:pt modelId="{3BD30E6A-434E-3947-8C6B-A24F92C164F2}" type="sibTrans" cxnId="{09B7301F-1897-D049-9BA5-2666EDEC64D9}">
      <dgm:prSet/>
      <dgm:spPr/>
      <dgm:t>
        <a:bodyPr/>
        <a:lstStyle/>
        <a:p>
          <a:endParaRPr lang="en-US"/>
        </a:p>
      </dgm:t>
    </dgm:pt>
    <dgm:pt modelId="{DC1B90A7-CC0C-254F-89C7-F01BE1BA8071}">
      <dgm:prSet phldrT="[Text]"/>
      <dgm:spPr>
        <a:solidFill>
          <a:schemeClr val="accent3"/>
        </a:solidFill>
      </dgm:spPr>
      <dgm:t>
        <a:bodyPr/>
        <a:lstStyle/>
        <a:p>
          <a:r>
            <a:rPr lang="en-US"/>
            <a:t> </a:t>
          </a:r>
        </a:p>
      </dgm:t>
    </dgm:pt>
    <dgm:pt modelId="{3E520148-8E96-744D-BB3C-C7D9447F589A}" type="parTrans" cxnId="{CAC67C14-A595-9A4E-8DF5-0204C8CEF041}">
      <dgm:prSet/>
      <dgm:spPr/>
      <dgm:t>
        <a:bodyPr/>
        <a:lstStyle/>
        <a:p>
          <a:endParaRPr lang="en-US"/>
        </a:p>
      </dgm:t>
    </dgm:pt>
    <dgm:pt modelId="{F76AAE62-88A2-A04D-9444-E6A58FB2DE29}" type="sibTrans" cxnId="{CAC67C14-A595-9A4E-8DF5-0204C8CEF041}">
      <dgm:prSet/>
      <dgm:spPr/>
      <dgm:t>
        <a:bodyPr/>
        <a:lstStyle/>
        <a:p>
          <a:endParaRPr lang="en-US"/>
        </a:p>
      </dgm:t>
    </dgm:pt>
    <dgm:pt modelId="{8A121859-5D9D-D243-8304-CE4F9EF60416}">
      <dgm:prSet phldrT="[Text]"/>
      <dgm:spPr>
        <a:solidFill>
          <a:srgbClr val="FF6D1E"/>
        </a:solidFill>
      </dgm:spPr>
      <dgm:t>
        <a:bodyPr/>
        <a:lstStyle/>
        <a:p>
          <a:r>
            <a:rPr lang="en-US"/>
            <a:t> </a:t>
          </a:r>
        </a:p>
      </dgm:t>
    </dgm:pt>
    <dgm:pt modelId="{AAAA5580-2C05-A94F-8A36-504A3E8B0A94}" type="parTrans" cxnId="{50540738-3717-AC4F-A405-A0645819B3AF}">
      <dgm:prSet/>
      <dgm:spPr/>
      <dgm:t>
        <a:bodyPr/>
        <a:lstStyle/>
        <a:p>
          <a:endParaRPr lang="en-US"/>
        </a:p>
      </dgm:t>
    </dgm:pt>
    <dgm:pt modelId="{B904D226-7F15-4242-82C1-5FA65901F854}" type="sibTrans" cxnId="{50540738-3717-AC4F-A405-A0645819B3AF}">
      <dgm:prSet/>
      <dgm:spPr/>
      <dgm:t>
        <a:bodyPr/>
        <a:lstStyle/>
        <a:p>
          <a:endParaRPr lang="en-US"/>
        </a:p>
      </dgm:t>
    </dgm:pt>
    <dgm:pt modelId="{9F8B6E7B-B714-5E41-8463-99ECF3BA5AC5}">
      <dgm:prSet phldrT="[Text]"/>
      <dgm:spPr/>
      <dgm:t>
        <a:bodyPr/>
        <a:lstStyle/>
        <a:p>
          <a:r>
            <a:rPr lang="en-US"/>
            <a:t> </a:t>
          </a:r>
        </a:p>
      </dgm:t>
    </dgm:pt>
    <dgm:pt modelId="{8B8B06BC-F070-3F4C-9741-BDE089E2E726}" type="sibTrans" cxnId="{D9716789-2A94-7E42-BB03-D05980595B79}">
      <dgm:prSet/>
      <dgm:spPr/>
      <dgm:t>
        <a:bodyPr/>
        <a:lstStyle/>
        <a:p>
          <a:endParaRPr lang="en-US"/>
        </a:p>
      </dgm:t>
    </dgm:pt>
    <dgm:pt modelId="{ADEBB2DE-3703-2343-AA81-1D04BEE9AFD2}" type="parTrans" cxnId="{D9716789-2A94-7E42-BB03-D05980595B79}">
      <dgm:prSet/>
      <dgm:spPr/>
      <dgm:t>
        <a:bodyPr/>
        <a:lstStyle/>
        <a:p>
          <a:endParaRPr lang="en-US"/>
        </a:p>
      </dgm:t>
    </dgm:pt>
    <dgm:pt modelId="{F1C88641-9A13-7F43-995B-DBA9DCA24674}" type="pres">
      <dgm:prSet presAssocID="{BEF0B9E8-2E84-9844-B381-B3411BC2E38E}" presName="cycle" presStyleCnt="0">
        <dgm:presLayoutVars>
          <dgm:dir/>
          <dgm:resizeHandles val="exact"/>
        </dgm:presLayoutVars>
      </dgm:prSet>
      <dgm:spPr/>
    </dgm:pt>
    <dgm:pt modelId="{EB1659C6-3374-0F46-BF8A-5EA93C2A9E68}" type="pres">
      <dgm:prSet presAssocID="{9F8B6E7B-B714-5E41-8463-99ECF3BA5AC5}" presName="node" presStyleLbl="node1" presStyleIdx="0" presStyleCnt="5" custScaleX="115866" custScaleY="115866">
        <dgm:presLayoutVars>
          <dgm:bulletEnabled val="1"/>
        </dgm:presLayoutVars>
      </dgm:prSet>
      <dgm:spPr/>
    </dgm:pt>
    <dgm:pt modelId="{01F14485-F484-2646-B03D-2C27DBD31DE0}" type="pres">
      <dgm:prSet presAssocID="{8B8B06BC-F070-3F4C-9741-BDE089E2E726}" presName="sibTrans" presStyleLbl="sibTrans2D1" presStyleIdx="0" presStyleCnt="5"/>
      <dgm:spPr/>
    </dgm:pt>
    <dgm:pt modelId="{1B2DE5DA-DCA6-BB4F-9551-5B7D65CAEA1D}" type="pres">
      <dgm:prSet presAssocID="{8B8B06BC-F070-3F4C-9741-BDE089E2E726}" presName="connectorText" presStyleLbl="sibTrans2D1" presStyleIdx="0" presStyleCnt="5"/>
      <dgm:spPr/>
    </dgm:pt>
    <dgm:pt modelId="{7A35B79E-E095-9D49-B1B6-33F24AD9FBF4}" type="pres">
      <dgm:prSet presAssocID="{3510B919-8322-9746-8BDC-B58E7B1277FC}" presName="node" presStyleLbl="node1" presStyleIdx="1" presStyleCnt="5" custScaleX="115866" custScaleY="115866">
        <dgm:presLayoutVars>
          <dgm:bulletEnabled val="1"/>
        </dgm:presLayoutVars>
      </dgm:prSet>
      <dgm:spPr/>
    </dgm:pt>
    <dgm:pt modelId="{CC69CDB7-7304-0642-8F4C-39E6EA680102}" type="pres">
      <dgm:prSet presAssocID="{EA0E98AE-5CBE-8740-AB7B-10AE70BE2073}" presName="sibTrans" presStyleLbl="sibTrans2D1" presStyleIdx="1" presStyleCnt="5"/>
      <dgm:spPr/>
    </dgm:pt>
    <dgm:pt modelId="{3BC7D84A-E4BA-A847-9411-E0C77218C160}" type="pres">
      <dgm:prSet presAssocID="{EA0E98AE-5CBE-8740-AB7B-10AE70BE2073}" presName="connectorText" presStyleLbl="sibTrans2D1" presStyleIdx="1" presStyleCnt="5"/>
      <dgm:spPr/>
    </dgm:pt>
    <dgm:pt modelId="{C640A93C-152F-3F4B-A3D8-3C701708A99B}" type="pres">
      <dgm:prSet presAssocID="{371B5383-331E-9E40-B8D9-CE06BD3170B3}" presName="node" presStyleLbl="node1" presStyleIdx="2" presStyleCnt="5" custScaleX="115866" custScaleY="115866">
        <dgm:presLayoutVars>
          <dgm:bulletEnabled val="1"/>
        </dgm:presLayoutVars>
      </dgm:prSet>
      <dgm:spPr/>
    </dgm:pt>
    <dgm:pt modelId="{F3D6351C-B76F-A24E-950E-C8980F0EDE8C}" type="pres">
      <dgm:prSet presAssocID="{3BD30E6A-434E-3947-8C6B-A24F92C164F2}" presName="sibTrans" presStyleLbl="sibTrans2D1" presStyleIdx="2" presStyleCnt="5"/>
      <dgm:spPr/>
    </dgm:pt>
    <dgm:pt modelId="{AD78AD20-B8CB-574E-B159-BB244B589FEF}" type="pres">
      <dgm:prSet presAssocID="{3BD30E6A-434E-3947-8C6B-A24F92C164F2}" presName="connectorText" presStyleLbl="sibTrans2D1" presStyleIdx="2" presStyleCnt="5"/>
      <dgm:spPr/>
    </dgm:pt>
    <dgm:pt modelId="{9C3BC90E-72E3-CE4E-B5B5-32E85168A0E6}" type="pres">
      <dgm:prSet presAssocID="{DC1B90A7-CC0C-254F-89C7-F01BE1BA8071}" presName="node" presStyleLbl="node1" presStyleIdx="3" presStyleCnt="5" custScaleX="115866" custScaleY="115866">
        <dgm:presLayoutVars>
          <dgm:bulletEnabled val="1"/>
        </dgm:presLayoutVars>
      </dgm:prSet>
      <dgm:spPr/>
    </dgm:pt>
    <dgm:pt modelId="{985B7575-55CB-CD43-926A-989F46CC3ABA}" type="pres">
      <dgm:prSet presAssocID="{F76AAE62-88A2-A04D-9444-E6A58FB2DE29}" presName="sibTrans" presStyleLbl="sibTrans2D1" presStyleIdx="3" presStyleCnt="5"/>
      <dgm:spPr/>
    </dgm:pt>
    <dgm:pt modelId="{F8372D8F-920D-B340-B068-6817398F450D}" type="pres">
      <dgm:prSet presAssocID="{F76AAE62-88A2-A04D-9444-E6A58FB2DE29}" presName="connectorText" presStyleLbl="sibTrans2D1" presStyleIdx="3" presStyleCnt="5"/>
      <dgm:spPr/>
    </dgm:pt>
    <dgm:pt modelId="{28E5B3CD-25BF-BA4D-A33E-5059F2AF3858}" type="pres">
      <dgm:prSet presAssocID="{8A121859-5D9D-D243-8304-CE4F9EF60416}" presName="node" presStyleLbl="node1" presStyleIdx="4" presStyleCnt="5" custScaleX="115866" custScaleY="115866">
        <dgm:presLayoutVars>
          <dgm:bulletEnabled val="1"/>
        </dgm:presLayoutVars>
      </dgm:prSet>
      <dgm:spPr/>
    </dgm:pt>
    <dgm:pt modelId="{C627E75B-EECA-F346-8DEE-924BEA95AB7B}" type="pres">
      <dgm:prSet presAssocID="{B904D226-7F15-4242-82C1-5FA65901F854}" presName="sibTrans" presStyleLbl="sibTrans2D1" presStyleIdx="4" presStyleCnt="5"/>
      <dgm:spPr/>
    </dgm:pt>
    <dgm:pt modelId="{158137DE-7DEC-CA4E-8086-2D6796F0673C}" type="pres">
      <dgm:prSet presAssocID="{B904D226-7F15-4242-82C1-5FA65901F854}" presName="connectorText" presStyleLbl="sibTrans2D1" presStyleIdx="4" presStyleCnt="5"/>
      <dgm:spPr/>
    </dgm:pt>
  </dgm:ptLst>
  <dgm:cxnLst>
    <dgm:cxn modelId="{9D030A04-DE71-B840-BD45-CB99DDC9A817}" type="presOf" srcId="{8B8B06BC-F070-3F4C-9741-BDE089E2E726}" destId="{1B2DE5DA-DCA6-BB4F-9551-5B7D65CAEA1D}" srcOrd="1" destOrd="0" presId="urn:microsoft.com/office/officeart/2005/8/layout/cycle2"/>
    <dgm:cxn modelId="{E870B40C-6ADC-F045-850B-0A8FD963815C}" type="presOf" srcId="{B904D226-7F15-4242-82C1-5FA65901F854}" destId="{C627E75B-EECA-F346-8DEE-924BEA95AB7B}" srcOrd="0" destOrd="0" presId="urn:microsoft.com/office/officeart/2005/8/layout/cycle2"/>
    <dgm:cxn modelId="{CAC67C14-A595-9A4E-8DF5-0204C8CEF041}" srcId="{BEF0B9E8-2E84-9844-B381-B3411BC2E38E}" destId="{DC1B90A7-CC0C-254F-89C7-F01BE1BA8071}" srcOrd="3" destOrd="0" parTransId="{3E520148-8E96-744D-BB3C-C7D9447F589A}" sibTransId="{F76AAE62-88A2-A04D-9444-E6A58FB2DE29}"/>
    <dgm:cxn modelId="{B8F62F1E-6036-124D-8E43-AF543FB3B1F1}" type="presOf" srcId="{371B5383-331E-9E40-B8D9-CE06BD3170B3}" destId="{C640A93C-152F-3F4B-A3D8-3C701708A99B}" srcOrd="0" destOrd="0" presId="urn:microsoft.com/office/officeart/2005/8/layout/cycle2"/>
    <dgm:cxn modelId="{09B7301F-1897-D049-9BA5-2666EDEC64D9}" srcId="{BEF0B9E8-2E84-9844-B381-B3411BC2E38E}" destId="{371B5383-331E-9E40-B8D9-CE06BD3170B3}" srcOrd="2" destOrd="0" parTransId="{172F1723-B0B6-A549-A942-F892102F8D94}" sibTransId="{3BD30E6A-434E-3947-8C6B-A24F92C164F2}"/>
    <dgm:cxn modelId="{3DDA162B-058D-FF48-A043-5AF8E7694263}" type="presOf" srcId="{EA0E98AE-5CBE-8740-AB7B-10AE70BE2073}" destId="{CC69CDB7-7304-0642-8F4C-39E6EA680102}" srcOrd="0" destOrd="0" presId="urn:microsoft.com/office/officeart/2005/8/layout/cycle2"/>
    <dgm:cxn modelId="{F083C62F-AE33-5C4B-A393-228EEE017D35}" type="presOf" srcId="{8A121859-5D9D-D243-8304-CE4F9EF60416}" destId="{28E5B3CD-25BF-BA4D-A33E-5059F2AF3858}" srcOrd="0" destOrd="0" presId="urn:microsoft.com/office/officeart/2005/8/layout/cycle2"/>
    <dgm:cxn modelId="{50540738-3717-AC4F-A405-A0645819B3AF}" srcId="{BEF0B9E8-2E84-9844-B381-B3411BC2E38E}" destId="{8A121859-5D9D-D243-8304-CE4F9EF60416}" srcOrd="4" destOrd="0" parTransId="{AAAA5580-2C05-A94F-8A36-504A3E8B0A94}" sibTransId="{B904D226-7F15-4242-82C1-5FA65901F854}"/>
    <dgm:cxn modelId="{39EFA353-5704-714C-86B8-9F3FBDE35A04}" type="presOf" srcId="{EA0E98AE-5CBE-8740-AB7B-10AE70BE2073}" destId="{3BC7D84A-E4BA-A847-9411-E0C77218C160}" srcOrd="1" destOrd="0" presId="urn:microsoft.com/office/officeart/2005/8/layout/cycle2"/>
    <dgm:cxn modelId="{60BEC353-B3FB-C04E-82A7-4B7DE53E7A25}" type="presOf" srcId="{F76AAE62-88A2-A04D-9444-E6A58FB2DE29}" destId="{F8372D8F-920D-B340-B068-6817398F450D}" srcOrd="1" destOrd="0" presId="urn:microsoft.com/office/officeart/2005/8/layout/cycle2"/>
    <dgm:cxn modelId="{626FED7E-6B9F-DB4D-A6CB-E63A0EEE9FE4}" type="presOf" srcId="{3510B919-8322-9746-8BDC-B58E7B1277FC}" destId="{7A35B79E-E095-9D49-B1B6-33F24AD9FBF4}" srcOrd="0" destOrd="0" presId="urn:microsoft.com/office/officeart/2005/8/layout/cycle2"/>
    <dgm:cxn modelId="{D9716789-2A94-7E42-BB03-D05980595B79}" srcId="{BEF0B9E8-2E84-9844-B381-B3411BC2E38E}" destId="{9F8B6E7B-B714-5E41-8463-99ECF3BA5AC5}" srcOrd="0" destOrd="0" parTransId="{ADEBB2DE-3703-2343-AA81-1D04BEE9AFD2}" sibTransId="{8B8B06BC-F070-3F4C-9741-BDE089E2E726}"/>
    <dgm:cxn modelId="{8BF0CD8E-F8B7-854C-917B-53ED0CE0908E}" type="presOf" srcId="{8B8B06BC-F070-3F4C-9741-BDE089E2E726}" destId="{01F14485-F484-2646-B03D-2C27DBD31DE0}" srcOrd="0" destOrd="0" presId="urn:microsoft.com/office/officeart/2005/8/layout/cycle2"/>
    <dgm:cxn modelId="{33135591-A8E9-2640-95FB-50528A11D05D}" type="presOf" srcId="{F76AAE62-88A2-A04D-9444-E6A58FB2DE29}" destId="{985B7575-55CB-CD43-926A-989F46CC3ABA}" srcOrd="0" destOrd="0" presId="urn:microsoft.com/office/officeart/2005/8/layout/cycle2"/>
    <dgm:cxn modelId="{972D3AB6-A55F-814C-B92A-6C8DE549DADD}" type="presOf" srcId="{B904D226-7F15-4242-82C1-5FA65901F854}" destId="{158137DE-7DEC-CA4E-8086-2D6796F0673C}" srcOrd="1" destOrd="0" presId="urn:microsoft.com/office/officeart/2005/8/layout/cycle2"/>
    <dgm:cxn modelId="{561A46B9-0219-0344-BA65-A50B37C9E0EA}" type="presOf" srcId="{9F8B6E7B-B714-5E41-8463-99ECF3BA5AC5}" destId="{EB1659C6-3374-0F46-BF8A-5EA93C2A9E68}" srcOrd="0" destOrd="0" presId="urn:microsoft.com/office/officeart/2005/8/layout/cycle2"/>
    <dgm:cxn modelId="{71793EE9-7049-7E46-8B15-889E45B3EA3F}" type="presOf" srcId="{3BD30E6A-434E-3947-8C6B-A24F92C164F2}" destId="{F3D6351C-B76F-A24E-950E-C8980F0EDE8C}" srcOrd="0" destOrd="0" presId="urn:microsoft.com/office/officeart/2005/8/layout/cycle2"/>
    <dgm:cxn modelId="{F20D55F1-BF7E-FC45-AE97-7F574871CD82}" srcId="{BEF0B9E8-2E84-9844-B381-B3411BC2E38E}" destId="{3510B919-8322-9746-8BDC-B58E7B1277FC}" srcOrd="1" destOrd="0" parTransId="{710FA6EB-20E5-7648-87B0-C3CAF6F82CC1}" sibTransId="{EA0E98AE-5CBE-8740-AB7B-10AE70BE2073}"/>
    <dgm:cxn modelId="{F51DA1F1-8F9E-2F49-BDC5-AD9A654AAEE7}" type="presOf" srcId="{3BD30E6A-434E-3947-8C6B-A24F92C164F2}" destId="{AD78AD20-B8CB-574E-B159-BB244B589FEF}" srcOrd="1" destOrd="0" presId="urn:microsoft.com/office/officeart/2005/8/layout/cycle2"/>
    <dgm:cxn modelId="{6AD981FA-F560-514B-B57E-828D6F0F8FC3}" type="presOf" srcId="{DC1B90A7-CC0C-254F-89C7-F01BE1BA8071}" destId="{9C3BC90E-72E3-CE4E-B5B5-32E85168A0E6}" srcOrd="0" destOrd="0" presId="urn:microsoft.com/office/officeart/2005/8/layout/cycle2"/>
    <dgm:cxn modelId="{488F07FD-F225-1A44-AC80-8412687A7E8A}" type="presOf" srcId="{BEF0B9E8-2E84-9844-B381-B3411BC2E38E}" destId="{F1C88641-9A13-7F43-995B-DBA9DCA24674}" srcOrd="0" destOrd="0" presId="urn:microsoft.com/office/officeart/2005/8/layout/cycle2"/>
    <dgm:cxn modelId="{9CE83821-B7D4-AE4C-A750-978B1E42575C}" type="presParOf" srcId="{F1C88641-9A13-7F43-995B-DBA9DCA24674}" destId="{EB1659C6-3374-0F46-BF8A-5EA93C2A9E68}" srcOrd="0" destOrd="0" presId="urn:microsoft.com/office/officeart/2005/8/layout/cycle2"/>
    <dgm:cxn modelId="{4AD57E5D-9207-8F49-8415-B86122BFFDE1}" type="presParOf" srcId="{F1C88641-9A13-7F43-995B-DBA9DCA24674}" destId="{01F14485-F484-2646-B03D-2C27DBD31DE0}" srcOrd="1" destOrd="0" presId="urn:microsoft.com/office/officeart/2005/8/layout/cycle2"/>
    <dgm:cxn modelId="{B8234027-DF04-E149-9C1E-1FDEB29DDC2F}" type="presParOf" srcId="{01F14485-F484-2646-B03D-2C27DBD31DE0}" destId="{1B2DE5DA-DCA6-BB4F-9551-5B7D65CAEA1D}" srcOrd="0" destOrd="0" presId="urn:microsoft.com/office/officeart/2005/8/layout/cycle2"/>
    <dgm:cxn modelId="{B84EB9E3-32C7-624D-9CF0-0770AEFAC992}" type="presParOf" srcId="{F1C88641-9A13-7F43-995B-DBA9DCA24674}" destId="{7A35B79E-E095-9D49-B1B6-33F24AD9FBF4}" srcOrd="2" destOrd="0" presId="urn:microsoft.com/office/officeart/2005/8/layout/cycle2"/>
    <dgm:cxn modelId="{0A6FDC77-0845-1E4E-B0BB-347735F4FEE5}" type="presParOf" srcId="{F1C88641-9A13-7F43-995B-DBA9DCA24674}" destId="{CC69CDB7-7304-0642-8F4C-39E6EA680102}" srcOrd="3" destOrd="0" presId="urn:microsoft.com/office/officeart/2005/8/layout/cycle2"/>
    <dgm:cxn modelId="{2C681955-E29D-1345-B8D9-B7CAB63DAB65}" type="presParOf" srcId="{CC69CDB7-7304-0642-8F4C-39E6EA680102}" destId="{3BC7D84A-E4BA-A847-9411-E0C77218C160}" srcOrd="0" destOrd="0" presId="urn:microsoft.com/office/officeart/2005/8/layout/cycle2"/>
    <dgm:cxn modelId="{AD842CD4-4897-8548-B8A1-A0200E11ABFD}" type="presParOf" srcId="{F1C88641-9A13-7F43-995B-DBA9DCA24674}" destId="{C640A93C-152F-3F4B-A3D8-3C701708A99B}" srcOrd="4" destOrd="0" presId="urn:microsoft.com/office/officeart/2005/8/layout/cycle2"/>
    <dgm:cxn modelId="{820CDCAC-C802-324D-BFEB-B493B73B957B}" type="presParOf" srcId="{F1C88641-9A13-7F43-995B-DBA9DCA24674}" destId="{F3D6351C-B76F-A24E-950E-C8980F0EDE8C}" srcOrd="5" destOrd="0" presId="urn:microsoft.com/office/officeart/2005/8/layout/cycle2"/>
    <dgm:cxn modelId="{792F5CCF-1EF6-6C40-9A0A-A7C26E72681C}" type="presParOf" srcId="{F3D6351C-B76F-A24E-950E-C8980F0EDE8C}" destId="{AD78AD20-B8CB-574E-B159-BB244B589FEF}" srcOrd="0" destOrd="0" presId="urn:microsoft.com/office/officeart/2005/8/layout/cycle2"/>
    <dgm:cxn modelId="{C9593571-1243-5344-8ECD-9DA8AE393E1B}" type="presParOf" srcId="{F1C88641-9A13-7F43-995B-DBA9DCA24674}" destId="{9C3BC90E-72E3-CE4E-B5B5-32E85168A0E6}" srcOrd="6" destOrd="0" presId="urn:microsoft.com/office/officeart/2005/8/layout/cycle2"/>
    <dgm:cxn modelId="{74E1658B-BAC4-C345-A03A-48A50CDD5369}" type="presParOf" srcId="{F1C88641-9A13-7F43-995B-DBA9DCA24674}" destId="{985B7575-55CB-CD43-926A-989F46CC3ABA}" srcOrd="7" destOrd="0" presId="urn:microsoft.com/office/officeart/2005/8/layout/cycle2"/>
    <dgm:cxn modelId="{D0EFEB84-B067-864E-9127-0F0F1100ACAC}" type="presParOf" srcId="{985B7575-55CB-CD43-926A-989F46CC3ABA}" destId="{F8372D8F-920D-B340-B068-6817398F450D}" srcOrd="0" destOrd="0" presId="urn:microsoft.com/office/officeart/2005/8/layout/cycle2"/>
    <dgm:cxn modelId="{2CCCF25F-4BF8-8B40-8B0A-DB1595538A0B}" type="presParOf" srcId="{F1C88641-9A13-7F43-995B-DBA9DCA24674}" destId="{28E5B3CD-25BF-BA4D-A33E-5059F2AF3858}" srcOrd="8" destOrd="0" presId="urn:microsoft.com/office/officeart/2005/8/layout/cycle2"/>
    <dgm:cxn modelId="{6096116C-327A-0F4F-8B1E-EF49258F6B28}" type="presParOf" srcId="{F1C88641-9A13-7F43-995B-DBA9DCA24674}" destId="{C627E75B-EECA-F346-8DEE-924BEA95AB7B}" srcOrd="9" destOrd="0" presId="urn:microsoft.com/office/officeart/2005/8/layout/cycle2"/>
    <dgm:cxn modelId="{92047B09-58AE-3A4E-9BA8-AA26EF6DB067}" type="presParOf" srcId="{C627E75B-EECA-F346-8DEE-924BEA95AB7B}" destId="{158137DE-7DEC-CA4E-8086-2D6796F0673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85D57-9670-C949-BC28-8910E1F011CC}">
      <dsp:nvSpPr>
        <dsp:cNvPr id="0" name=""/>
        <dsp:cNvSpPr/>
      </dsp:nvSpPr>
      <dsp:spPr>
        <a:xfrm>
          <a:off x="2381" y="1833033"/>
          <a:ext cx="2901156" cy="17526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033" tIns="86678" rIns="86678" bIns="86678"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878681" y="1833033"/>
        <a:ext cx="1148556" cy="1752600"/>
      </dsp:txXfrm>
    </dsp:sp>
    <dsp:sp modelId="{B1F2899D-6E06-C746-A671-B6FD4613BEA7}">
      <dsp:nvSpPr>
        <dsp:cNvPr id="0" name=""/>
        <dsp:cNvSpPr/>
      </dsp:nvSpPr>
      <dsp:spPr>
        <a:xfrm>
          <a:off x="2613421" y="1833033"/>
          <a:ext cx="2901156" cy="1752600"/>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033" tIns="86678" rIns="86678" bIns="86678"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3489721" y="1833033"/>
        <a:ext cx="1148556" cy="1752600"/>
      </dsp:txXfrm>
    </dsp:sp>
    <dsp:sp modelId="{C9A03D7F-82CC-794D-86EB-424E25DF9152}">
      <dsp:nvSpPr>
        <dsp:cNvPr id="0" name=""/>
        <dsp:cNvSpPr/>
      </dsp:nvSpPr>
      <dsp:spPr>
        <a:xfrm>
          <a:off x="5224462" y="1833033"/>
          <a:ext cx="2901156" cy="1752600"/>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033" tIns="86678" rIns="86678" bIns="86678"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6100762" y="1833033"/>
        <a:ext cx="1148556" cy="1752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1520B-6BDD-4E48-8174-99BFA4672E00}">
      <dsp:nvSpPr>
        <dsp:cNvPr id="0" name=""/>
        <dsp:cNvSpPr/>
      </dsp:nvSpPr>
      <dsp:spPr>
        <a:xfrm>
          <a:off x="4129" y="1251912"/>
          <a:ext cx="2403902" cy="153178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031" tIns="82677" rIns="82677" bIns="82677" numCol="1" spcCol="1270" anchor="ctr" anchorCtr="0">
          <a:noAutofit/>
        </a:bodyPr>
        <a:lstStyle/>
        <a:p>
          <a:pPr marL="0" lvl="0" indent="0" algn="ctr" defTabSz="2755900">
            <a:lnSpc>
              <a:spcPct val="90000"/>
            </a:lnSpc>
            <a:spcBef>
              <a:spcPct val="0"/>
            </a:spcBef>
            <a:spcAft>
              <a:spcPct val="35000"/>
            </a:spcAft>
            <a:buNone/>
          </a:pPr>
          <a:endParaRPr lang="en-US" sz="6200" kern="1200"/>
        </a:p>
      </dsp:txBody>
      <dsp:txXfrm>
        <a:off x="770022" y="1251912"/>
        <a:ext cx="872116" cy="1531786"/>
      </dsp:txXfrm>
    </dsp:sp>
    <dsp:sp modelId="{74AD685E-7A35-1A4B-B072-041AF75B2422}">
      <dsp:nvSpPr>
        <dsp:cNvPr id="0" name=""/>
        <dsp:cNvSpPr/>
      </dsp:nvSpPr>
      <dsp:spPr>
        <a:xfrm>
          <a:off x="2167642" y="1251912"/>
          <a:ext cx="2403902" cy="1531786"/>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031" tIns="82677" rIns="82677" bIns="82677" numCol="1" spcCol="1270" anchor="ctr" anchorCtr="0">
          <a:noAutofit/>
        </a:bodyPr>
        <a:lstStyle/>
        <a:p>
          <a:pPr marL="0" lvl="0" indent="0" algn="ctr" defTabSz="2755900">
            <a:lnSpc>
              <a:spcPct val="90000"/>
            </a:lnSpc>
            <a:spcBef>
              <a:spcPct val="0"/>
            </a:spcBef>
            <a:spcAft>
              <a:spcPct val="35000"/>
            </a:spcAft>
            <a:buNone/>
          </a:pPr>
          <a:r>
            <a:rPr lang="en-US" sz="6200" kern="1200"/>
            <a:t> </a:t>
          </a:r>
        </a:p>
      </dsp:txBody>
      <dsp:txXfrm>
        <a:off x="2933535" y="1251912"/>
        <a:ext cx="872116" cy="1531786"/>
      </dsp:txXfrm>
    </dsp:sp>
    <dsp:sp modelId="{3FDC6620-FD18-5442-AABC-746A8F0638A3}">
      <dsp:nvSpPr>
        <dsp:cNvPr id="0" name=""/>
        <dsp:cNvSpPr/>
      </dsp:nvSpPr>
      <dsp:spPr>
        <a:xfrm>
          <a:off x="4331154" y="1251912"/>
          <a:ext cx="2403902" cy="1531786"/>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031" tIns="81344" rIns="81344" bIns="81344" numCol="1" spcCol="1270" anchor="ctr" anchorCtr="0">
          <a:noAutofit/>
        </a:bodyPr>
        <a:lstStyle/>
        <a:p>
          <a:pPr marL="0" lvl="0" indent="0" algn="ctr" defTabSz="2711450">
            <a:lnSpc>
              <a:spcPct val="90000"/>
            </a:lnSpc>
            <a:spcBef>
              <a:spcPct val="0"/>
            </a:spcBef>
            <a:spcAft>
              <a:spcPct val="35000"/>
            </a:spcAft>
            <a:buNone/>
          </a:pPr>
          <a:r>
            <a:rPr lang="en-US" sz="6100" kern="1200"/>
            <a:t> </a:t>
          </a:r>
        </a:p>
      </dsp:txBody>
      <dsp:txXfrm>
        <a:off x="5097047" y="1251912"/>
        <a:ext cx="872116" cy="1531786"/>
      </dsp:txXfrm>
    </dsp:sp>
    <dsp:sp modelId="{D6302683-5F0F-6A41-9F45-A2A93FCB3251}">
      <dsp:nvSpPr>
        <dsp:cNvPr id="0" name=""/>
        <dsp:cNvSpPr/>
      </dsp:nvSpPr>
      <dsp:spPr>
        <a:xfrm>
          <a:off x="6494667" y="1251912"/>
          <a:ext cx="2403902" cy="1531786"/>
        </a:xfrm>
        <a:prstGeom prst="chevron">
          <a:avLst/>
        </a:prstGeom>
        <a:solidFill>
          <a:schemeClr val="accent3">
            <a:alpha val="9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marL="0" lvl="0" indent="0" algn="ctr" defTabSz="2667000">
            <a:lnSpc>
              <a:spcPct val="90000"/>
            </a:lnSpc>
            <a:spcBef>
              <a:spcPct val="0"/>
            </a:spcBef>
            <a:spcAft>
              <a:spcPct val="35000"/>
            </a:spcAft>
            <a:buNone/>
          </a:pPr>
          <a:endParaRPr lang="en-US" sz="6000" kern="1200"/>
        </a:p>
      </dsp:txBody>
      <dsp:txXfrm>
        <a:off x="7260560" y="1251912"/>
        <a:ext cx="872116" cy="15317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659C6-3374-0F46-BF8A-5EA93C2A9E68}">
      <dsp:nvSpPr>
        <dsp:cNvPr id="0" name=""/>
        <dsp:cNvSpPr/>
      </dsp:nvSpPr>
      <dsp:spPr>
        <a:xfrm>
          <a:off x="3301809" y="-103721"/>
          <a:ext cx="1524380" cy="15243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3525049" y="119519"/>
        <a:ext cx="1077900" cy="1077900"/>
      </dsp:txXfrm>
    </dsp:sp>
    <dsp:sp modelId="{01F14485-F484-2646-B03D-2C27DBD31DE0}">
      <dsp:nvSpPr>
        <dsp:cNvPr id="0" name=""/>
        <dsp:cNvSpPr/>
      </dsp:nvSpPr>
      <dsp:spPr>
        <a:xfrm rot="2160000">
          <a:off x="4738367" y="1013694"/>
          <a:ext cx="240269" cy="444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745250" y="1081316"/>
        <a:ext cx="168188" cy="266416"/>
      </dsp:txXfrm>
    </dsp:sp>
    <dsp:sp modelId="{7A35B79E-E095-9D49-B1B6-33F24AD9FBF4}">
      <dsp:nvSpPr>
        <dsp:cNvPr id="0" name=""/>
        <dsp:cNvSpPr/>
      </dsp:nvSpPr>
      <dsp:spPr>
        <a:xfrm>
          <a:off x="4901817" y="1058752"/>
          <a:ext cx="1524380" cy="152438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5125057" y="1281992"/>
        <a:ext cx="1077900" cy="1077900"/>
      </dsp:txXfrm>
    </dsp:sp>
    <dsp:sp modelId="{CC69CDB7-7304-0642-8F4C-39E6EA680102}">
      <dsp:nvSpPr>
        <dsp:cNvPr id="0" name=""/>
        <dsp:cNvSpPr/>
      </dsp:nvSpPr>
      <dsp:spPr>
        <a:xfrm rot="6480000">
          <a:off x="5240400" y="2532921"/>
          <a:ext cx="240269" cy="444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5287578" y="2587450"/>
        <a:ext cx="168188" cy="266416"/>
      </dsp:txXfrm>
    </dsp:sp>
    <dsp:sp modelId="{C640A93C-152F-3F4B-A3D8-3C701708A99B}">
      <dsp:nvSpPr>
        <dsp:cNvPr id="0" name=""/>
        <dsp:cNvSpPr/>
      </dsp:nvSpPr>
      <dsp:spPr>
        <a:xfrm>
          <a:off x="4290669" y="2939674"/>
          <a:ext cx="1524380" cy="1524380"/>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4513909" y="3162914"/>
        <a:ext cx="1077900" cy="1077900"/>
      </dsp:txXfrm>
    </dsp:sp>
    <dsp:sp modelId="{F3D6351C-B76F-A24E-950E-C8980F0EDE8C}">
      <dsp:nvSpPr>
        <dsp:cNvPr id="0" name=""/>
        <dsp:cNvSpPr/>
      </dsp:nvSpPr>
      <dsp:spPr>
        <a:xfrm rot="10800000">
          <a:off x="3950665" y="3479849"/>
          <a:ext cx="240269" cy="444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22746" y="3568655"/>
        <a:ext cx="168188" cy="266416"/>
      </dsp:txXfrm>
    </dsp:sp>
    <dsp:sp modelId="{9C3BC90E-72E3-CE4E-B5B5-32E85168A0E6}">
      <dsp:nvSpPr>
        <dsp:cNvPr id="0" name=""/>
        <dsp:cNvSpPr/>
      </dsp:nvSpPr>
      <dsp:spPr>
        <a:xfrm>
          <a:off x="2312950" y="2939674"/>
          <a:ext cx="1524380" cy="1524380"/>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2536190" y="3162914"/>
        <a:ext cx="1077900" cy="1077900"/>
      </dsp:txXfrm>
    </dsp:sp>
    <dsp:sp modelId="{985B7575-55CB-CD43-926A-989F46CC3ABA}">
      <dsp:nvSpPr>
        <dsp:cNvPr id="0" name=""/>
        <dsp:cNvSpPr/>
      </dsp:nvSpPr>
      <dsp:spPr>
        <a:xfrm rot="15120000">
          <a:off x="2651533" y="2545856"/>
          <a:ext cx="240269" cy="444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698711" y="2668939"/>
        <a:ext cx="168188" cy="266416"/>
      </dsp:txXfrm>
    </dsp:sp>
    <dsp:sp modelId="{28E5B3CD-25BF-BA4D-A33E-5059F2AF3858}">
      <dsp:nvSpPr>
        <dsp:cNvPr id="0" name=""/>
        <dsp:cNvSpPr/>
      </dsp:nvSpPr>
      <dsp:spPr>
        <a:xfrm>
          <a:off x="1701802" y="1058752"/>
          <a:ext cx="1524380" cy="1524380"/>
        </a:xfrm>
        <a:prstGeom prst="ellipse">
          <a:avLst/>
        </a:prstGeom>
        <a:solidFill>
          <a:srgbClr val="FF6D1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1925042" y="1281992"/>
        <a:ext cx="1077900" cy="1077900"/>
      </dsp:txXfrm>
    </dsp:sp>
    <dsp:sp modelId="{C627E75B-EECA-F346-8DEE-924BEA95AB7B}">
      <dsp:nvSpPr>
        <dsp:cNvPr id="0" name=""/>
        <dsp:cNvSpPr/>
      </dsp:nvSpPr>
      <dsp:spPr>
        <a:xfrm rot="19440000">
          <a:off x="3138360" y="1021688"/>
          <a:ext cx="240269" cy="4440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145243" y="1131678"/>
        <a:ext cx="168188" cy="26641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F2C1B-833B-46CF-BDCC-25042173A98F}" type="datetimeFigureOut">
              <a:rPr lang="en-US" smtClean="0"/>
              <a:t>6/30/2025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60A48-484E-4720-9E12-2034A4CE5B48}" type="slidenum">
              <a:rPr lang="en-US" smtClean="0"/>
              <a:t>‹#›</a:t>
            </a:fld>
            <a:endParaRPr lang="en-US"/>
          </a:p>
        </p:txBody>
      </p:sp>
    </p:spTree>
    <p:extLst>
      <p:ext uri="{BB962C8B-B14F-4D97-AF65-F5344CB8AC3E}">
        <p14:creationId xmlns:p14="http://schemas.microsoft.com/office/powerpoint/2010/main" val="239098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Arial" panose="020B0604020202020204" pitchFamily="34" charset="0"/>
                <a:cs typeface="Arial" panose="020B0604020202020204" pitchFamily="34" charset="0"/>
              </a:rPr>
              <a:t>Hello, everyone. Did you know that we all have different brains and think differently? Today we are going to learn about neurodiversity, which may be a new term or idea for many of you.</a:t>
            </a:r>
            <a:endParaRPr lang="en-US" sz="160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60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382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F4F95-08B6-44B0-BC17-4152DE391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6F233-611C-B1FA-F06C-7E95627B9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63B40-23FE-0627-FDB2-FAFAFC0FD854}"/>
              </a:ext>
            </a:extLst>
          </p:cNvPr>
          <p:cNvSpPr>
            <a:spLocks noGrp="1"/>
          </p:cNvSpPr>
          <p:nvPr>
            <p:ph type="body" idx="1"/>
          </p:nvPr>
        </p:nvSpPr>
        <p:spPr/>
        <p:txBody>
          <a:bodyPr/>
          <a:lstStyle/>
          <a:p>
            <a:r>
              <a:rPr lang="en-US" sz="1800">
                <a:latin typeface="Arial" panose="020B0604020202020204" pitchFamily="34" charset="0"/>
                <a:cs typeface="Arial" panose="020B0604020202020204" pitchFamily="34" charset="0"/>
              </a:rPr>
              <a:t>Let’s learn about another big word… Neurocognitive! </a:t>
            </a:r>
          </a:p>
          <a:p>
            <a:endParaRPr lang="en-US" sz="1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Remember that neuro means brain and nervous system. Cognitive means how we think, explore, and figure things out.</a:t>
            </a:r>
          </a:p>
        </p:txBody>
      </p:sp>
      <p:sp>
        <p:nvSpPr>
          <p:cNvPr id="4" name="Slide Number Placeholder 3">
            <a:extLst>
              <a:ext uri="{FF2B5EF4-FFF2-40B4-BE49-F238E27FC236}">
                <a16:creationId xmlns:a16="http://schemas.microsoft.com/office/drawing/2014/main" id="{F0A68126-B8FD-A807-CAB6-5EEDB97EE4E1}"/>
              </a:ext>
            </a:extLst>
          </p:cNvPr>
          <p:cNvSpPr>
            <a:spLocks noGrp="1"/>
          </p:cNvSpPr>
          <p:nvPr>
            <p:ph type="sldNum" sz="quarter" idx="5"/>
          </p:nvPr>
        </p:nvSpPr>
        <p:spPr/>
        <p:txBody>
          <a:bodyPr/>
          <a:lstStyle/>
          <a:p>
            <a:fld id="{50260A48-484E-4720-9E12-2034A4CE5B48}" type="slidenum">
              <a:rPr lang="en-US" smtClean="0"/>
              <a:t>10</a:t>
            </a:fld>
            <a:endParaRPr lang="en-US"/>
          </a:p>
        </p:txBody>
      </p:sp>
    </p:spTree>
    <p:extLst>
      <p:ext uri="{BB962C8B-B14F-4D97-AF65-F5344CB8AC3E}">
        <p14:creationId xmlns:p14="http://schemas.microsoft.com/office/powerpoint/2010/main" val="92595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84F30-5C88-9E3A-1CD3-5588E31BF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337C9-A475-5FDF-9C54-90CA258D16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FB2E1-5297-4179-36D8-995B1A3AFD41}"/>
              </a:ext>
            </a:extLst>
          </p:cNvPr>
          <p:cNvSpPr>
            <a:spLocks noGrp="1"/>
          </p:cNvSpPr>
          <p:nvPr>
            <p:ph type="body" idx="1"/>
          </p:nvPr>
        </p:nvSpPr>
        <p:spPr/>
        <p:txBody>
          <a:bodyPr/>
          <a:lstStyle/>
          <a:p>
            <a:r>
              <a:rPr lang="en-US" sz="1800">
                <a:solidFill>
                  <a:schemeClr val="tx1"/>
                </a:solidFill>
                <a:latin typeface="Arial" panose="020B0604020202020204" pitchFamily="34" charset="0"/>
                <a:cs typeface="Arial" panose="020B0604020202020204" pitchFamily="34" charset="0"/>
              </a:rPr>
              <a:t>So, let’s talk about 6 of the amazing things that your brain can do. We’ll call these neurocognitive abilities or your brain power!</a:t>
            </a:r>
          </a:p>
          <a:p>
            <a:endParaRPr lang="en-US" sz="1800">
              <a:solidFill>
                <a:schemeClr val="tx1"/>
              </a:solidFill>
              <a:latin typeface="Arial" panose="020B0604020202020204" pitchFamily="34" charset="0"/>
              <a:cs typeface="Arial" panose="020B0604020202020204" pitchFamily="34" charset="0"/>
            </a:endParaRPr>
          </a:p>
          <a:p>
            <a:pPr marL="457200" indent="-29845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Moving and seeing: helps you understand what your brain is seeing through your eyes and how to move your body so you can run in gym class or play a sport.</a:t>
            </a:r>
          </a:p>
          <a:p>
            <a:pPr marL="457200" indent="-29845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Communicating: helps you to think, talk, and explain what you are thinking to others or help write your thoughts down when you do not feel comfortable saying them out loud.</a:t>
            </a:r>
          </a:p>
          <a:p>
            <a:pPr marL="457200" indent="-29845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Learning and remembering: helps you learn new things and keeps them stored away in your memory, like remembering what the teacher taught you in school so you can do your homework at home. </a:t>
            </a:r>
          </a:p>
          <a:p>
            <a:pPr marL="457200" indent="-29845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Understanding others: helps you understand other people’s feelings, thoughts, and how they see things. </a:t>
            </a:r>
          </a:p>
          <a:p>
            <a:pPr marL="457200" indent="-29845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Paying attention: helps you pay attention and stay focused - for example, to stay focused on the teacher, you try not to get distracted by friends, noises in the classroom or people walking down the hallway outside the classroom. The brain also helps you think fast and do puzzles. </a:t>
            </a:r>
          </a:p>
          <a:p>
            <a:pPr marL="457200" indent="-29845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Making choices: helps you pause, take a moment to think, and listen to others’ advice - so you can make the right choices for you in your life. </a:t>
            </a:r>
          </a:p>
          <a:p>
            <a:pPr marL="457200" indent="-298450"/>
            <a:endParaRPr lang="en-US" sz="1800">
              <a:solidFill>
                <a:schemeClr val="tx1"/>
              </a:solidFill>
              <a:latin typeface="Arial" panose="020B0604020202020204" pitchFamily="34" charset="0"/>
              <a:cs typeface="Arial" panose="020B0604020202020204" pitchFamily="34" charset="0"/>
            </a:endParaRPr>
          </a:p>
          <a:p>
            <a:pPr marL="158750" indent="0">
              <a:buNone/>
            </a:pPr>
            <a:r>
              <a:rPr lang="en-US" sz="1800">
                <a:solidFill>
                  <a:schemeClr val="tx1"/>
                </a:solidFill>
                <a:latin typeface="Arial" panose="020B0604020202020204" pitchFamily="34" charset="0"/>
                <a:cs typeface="Arial" panose="020B0604020202020204" pitchFamily="34" charset="0"/>
              </a:rPr>
              <a:t>These are just some of the many things that you brain can do. These are 6 ways that your brain thinks and how that helps you every day in your life. </a:t>
            </a:r>
          </a:p>
          <a:p>
            <a:pPr marL="158750" indent="0">
              <a:buNone/>
            </a:pPr>
            <a:endParaRPr lang="en-US" sz="1800">
              <a:solidFill>
                <a:schemeClr val="tx1"/>
              </a:solidFill>
              <a:latin typeface="Arial" panose="020B0604020202020204" pitchFamily="34" charset="0"/>
              <a:cs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solidFill>
                  <a:schemeClr val="tx1"/>
                </a:solidFill>
                <a:latin typeface="Arial" panose="020B0604020202020204" pitchFamily="34" charset="0"/>
                <a:cs typeface="Arial" panose="020B0604020202020204" pitchFamily="34" charset="0"/>
              </a:rPr>
              <a:t>[</a:t>
            </a:r>
            <a:r>
              <a:rPr lang="en-US" sz="1800" b="1">
                <a:solidFill>
                  <a:schemeClr val="tx1"/>
                </a:solidFill>
                <a:latin typeface="Arial" panose="020B0604020202020204" pitchFamily="34" charset="0"/>
                <a:cs typeface="Arial" panose="020B0604020202020204" pitchFamily="34" charset="0"/>
              </a:rPr>
              <a:t>Action – Teacher to do</a:t>
            </a:r>
            <a:r>
              <a:rPr lang="en-US" sz="1800">
                <a:solidFill>
                  <a:schemeClr val="tx1"/>
                </a:solidFill>
                <a:latin typeface="Arial" panose="020B0604020202020204" pitchFamily="34" charset="0"/>
                <a:cs typeface="Arial" panose="020B0604020202020204" pitchFamily="34" charset="0"/>
              </a:rPr>
              <a:t>] Make </a:t>
            </a:r>
            <a:r>
              <a:rPr lang="en-US" sz="1800" i="0">
                <a:solidFill>
                  <a:schemeClr val="tx1"/>
                </a:solidFill>
                <a:latin typeface="Arial" panose="020B0604020202020204" pitchFamily="34" charset="0"/>
                <a:cs typeface="Arial" panose="020B0604020202020204" pitchFamily="34" charset="0"/>
              </a:rPr>
              <a:t>sure to pause &amp; prompt for questions to check for understanding</a:t>
            </a:r>
          </a:p>
          <a:p>
            <a:pPr marL="158750" indent="0">
              <a:buNone/>
            </a:pPr>
            <a:endParaRPr lang="en-US" sz="1800">
              <a:solidFill>
                <a:schemeClr val="tx1"/>
              </a:solidFill>
              <a:latin typeface="Arial" panose="020B0604020202020204" pitchFamily="34" charset="0"/>
              <a:cs typeface="Arial" panose="020B0604020202020204" pitchFamily="34" charset="0"/>
            </a:endParaRPr>
          </a:p>
          <a:p>
            <a:pPr marL="158750" indent="0">
              <a:buNone/>
            </a:pPr>
            <a:endParaRPr lang="en-US" sz="1800">
              <a:solidFill>
                <a:schemeClr val="tx1"/>
              </a:solidFill>
              <a:latin typeface="Arial" panose="020B0604020202020204" pitchFamily="34" charset="0"/>
              <a:cs typeface="Arial" panose="020B0604020202020204" pitchFamily="34" charset="0"/>
            </a:endParaRPr>
          </a:p>
          <a:p>
            <a:pPr marL="158750" indent="0">
              <a:buNone/>
            </a:pPr>
            <a:r>
              <a:rPr lang="en-US" sz="1800">
                <a:solidFill>
                  <a:schemeClr val="tx1"/>
                </a:solidFill>
                <a:latin typeface="Arial" panose="020B0604020202020204" pitchFamily="34" charset="0"/>
                <a:cs typeface="Arial" panose="020B0604020202020204" pitchFamily="34" charset="0"/>
              </a:rPr>
              <a:t>------------------------</a:t>
            </a:r>
          </a:p>
          <a:p>
            <a:pPr marL="158750" indent="0">
              <a:buNone/>
            </a:pPr>
            <a:endParaRPr lang="en-US" sz="1800">
              <a:solidFill>
                <a:schemeClr val="tx1"/>
              </a:solidFill>
              <a:latin typeface="Arial" panose="020B0604020202020204" pitchFamily="34" charset="0"/>
              <a:cs typeface="Arial" panose="020B0604020202020204" pitchFamily="34" charset="0"/>
            </a:endParaRPr>
          </a:p>
          <a:p>
            <a:pPr marL="158750" indent="0">
              <a:buNone/>
            </a:pPr>
            <a:r>
              <a:rPr lang="en-US" sz="1800">
                <a:solidFill>
                  <a:schemeClr val="tx1"/>
                </a:solidFill>
                <a:latin typeface="Arial" panose="020B0604020202020204" pitchFamily="34" charset="0"/>
                <a:cs typeface="Arial" panose="020B0604020202020204" pitchFamily="34" charset="0"/>
              </a:rPr>
              <a:t>[</a:t>
            </a:r>
            <a:r>
              <a:rPr lang="en-US" sz="1800" b="1" i="1">
                <a:solidFill>
                  <a:schemeClr val="tx1"/>
                </a:solidFill>
                <a:latin typeface="Arial" panose="020B0604020202020204" pitchFamily="34" charset="0"/>
                <a:cs typeface="Arial" panose="020B0604020202020204" pitchFamily="34" charset="0"/>
              </a:rPr>
              <a:t>Notes for the Teacher</a:t>
            </a:r>
            <a:r>
              <a:rPr lang="en-US" sz="1800">
                <a:solidFill>
                  <a:schemeClr val="tx1"/>
                </a:solidFill>
                <a:latin typeface="Arial" panose="020B0604020202020204" pitchFamily="34" charset="0"/>
                <a:cs typeface="Arial" panose="020B0604020202020204" pitchFamily="34" charset="0"/>
              </a:rPr>
              <a:t>] All 6 domains (i.e., abilities) are referenced from slide 14. Below is the equivalent for your reference to see how they were translated to age-appropriate language and examples. </a:t>
            </a:r>
          </a:p>
          <a:p>
            <a:pPr marL="457200" indent="-298450"/>
            <a:endParaRPr lang="en-US" sz="1800">
              <a:solidFill>
                <a:schemeClr val="tx1"/>
              </a:solidFill>
              <a:latin typeface="Arial" panose="020B0604020202020204" pitchFamily="34" charset="0"/>
              <a:cs typeface="Arial" panose="020B0604020202020204" pitchFamily="34" charset="0"/>
            </a:endParaRPr>
          </a:p>
          <a:p>
            <a:pPr marL="457200" indent="-298450">
              <a:buFont typeface="+mj-lt"/>
              <a:buAutoNum type="arabicParenR"/>
            </a:pPr>
            <a:r>
              <a:rPr lang="en-US" sz="1800">
                <a:solidFill>
                  <a:schemeClr val="tx1"/>
                </a:solidFill>
                <a:latin typeface="Arial" panose="020B0604020202020204" pitchFamily="34" charset="0"/>
                <a:cs typeface="Arial" panose="020B0604020202020204" pitchFamily="34" charset="0"/>
              </a:rPr>
              <a:t>Perceptual- Motor Function = Seeing &amp; Movement (ex: good at sports, gym class, obstacle courses) </a:t>
            </a:r>
          </a:p>
          <a:p>
            <a:pPr marL="457200" indent="-298450">
              <a:buFont typeface="+mj-lt"/>
              <a:buAutoNum type="arabicParenR"/>
            </a:pPr>
            <a:r>
              <a:rPr lang="en-US" sz="1800">
                <a:solidFill>
                  <a:schemeClr val="tx1"/>
                </a:solidFill>
                <a:latin typeface="Arial" panose="020B0604020202020204" pitchFamily="34" charset="0"/>
                <a:cs typeface="Arial" panose="020B0604020202020204" pitchFamily="34" charset="0"/>
              </a:rPr>
              <a:t>Language = Talk/Communicate (ex: good talker, good at writing/reading)</a:t>
            </a:r>
          </a:p>
          <a:p>
            <a:pPr marL="457200" indent="-298450">
              <a:buFont typeface="+mj-lt"/>
              <a:buAutoNum type="arabicParenR"/>
            </a:pPr>
            <a:r>
              <a:rPr lang="en-US" sz="1800">
                <a:solidFill>
                  <a:schemeClr val="tx1"/>
                </a:solidFill>
                <a:latin typeface="Arial" panose="020B0604020202020204" pitchFamily="34" charset="0"/>
                <a:cs typeface="Arial" panose="020B0604020202020204" pitchFamily="34" charset="0"/>
              </a:rPr>
              <a:t>Learning &amp; Memory = Learning &amp; Memory (ex. remember things you learn from one day to the next) </a:t>
            </a:r>
          </a:p>
          <a:p>
            <a:pPr marL="457200" indent="-298450">
              <a:buFont typeface="+mj-lt"/>
              <a:buAutoNum type="arabicParenR"/>
            </a:pPr>
            <a:r>
              <a:rPr lang="en-US" sz="1800">
                <a:solidFill>
                  <a:schemeClr val="tx1"/>
                </a:solidFill>
                <a:latin typeface="Arial" panose="020B0604020202020204" pitchFamily="34" charset="0"/>
                <a:cs typeface="Arial" panose="020B0604020202020204" pitchFamily="34" charset="0"/>
              </a:rPr>
              <a:t>Social Cognition = Understanding Others (ex: seeing others point of view, understanding their feelings, empathy)</a:t>
            </a:r>
          </a:p>
          <a:p>
            <a:pPr marL="457200" indent="-298450">
              <a:buFont typeface="+mj-lt"/>
              <a:buAutoNum type="arabicParenR"/>
            </a:pPr>
            <a:r>
              <a:rPr lang="en-US" sz="1800">
                <a:solidFill>
                  <a:schemeClr val="tx1"/>
                </a:solidFill>
                <a:latin typeface="Arial" panose="020B0604020202020204" pitchFamily="34" charset="0"/>
                <a:cs typeface="Arial" panose="020B0604020202020204" pitchFamily="34" charset="0"/>
              </a:rPr>
              <a:t>Complex Attention = Pay Attention/Focus (ex. stay focused for a long time, fast thinker, solve a puzzle/challenge/rhyme quickly)</a:t>
            </a:r>
          </a:p>
          <a:p>
            <a:pPr marL="457200" indent="-298450">
              <a:buFont typeface="+mj-lt"/>
              <a:buAutoNum type="arabicParenR"/>
            </a:pPr>
            <a:r>
              <a:rPr lang="en-US" sz="1800">
                <a:solidFill>
                  <a:schemeClr val="tx1"/>
                </a:solidFill>
                <a:latin typeface="Arial" panose="020B0604020202020204" pitchFamily="34" charset="0"/>
                <a:cs typeface="Arial" panose="020B0604020202020204" pitchFamily="34" charset="0"/>
              </a:rPr>
              <a:t>Executive Function = Make Choices/Listen (ex. pause, take time to think and make a choice, listen to others so they can help you learn)</a:t>
            </a:r>
            <a:endParaRPr lang="en-US" sz="1800" b="1" u="sng">
              <a:solidFill>
                <a:schemeClr val="tx1"/>
              </a:solidFill>
              <a:latin typeface="Arial" panose="020B0604020202020204" pitchFamily="34" charset="0"/>
              <a:cs typeface="Arial" panose="020B0604020202020204" pitchFamily="34" charset="0"/>
            </a:endParaRPr>
          </a:p>
          <a:p>
            <a:pPr marL="158750" indent="0">
              <a:buNone/>
            </a:pPr>
            <a:endParaRPr lang="en-US" sz="1800" b="1" u="sng">
              <a:solidFill>
                <a:schemeClr val="tx1"/>
              </a:solidFill>
              <a:latin typeface="Arial" panose="020B0604020202020204" pitchFamily="34" charset="0"/>
              <a:cs typeface="Arial" panose="020B0604020202020204" pitchFamily="34" charset="0"/>
            </a:endParaRPr>
          </a:p>
          <a:p>
            <a:pPr marL="158750" indent="0">
              <a:buNone/>
            </a:pPr>
            <a:r>
              <a:rPr lang="en-US" sz="1800" b="1" u="sng">
                <a:solidFill>
                  <a:schemeClr val="tx1"/>
                </a:solidFill>
                <a:latin typeface="Arial" panose="020B0604020202020204" pitchFamily="34" charset="0"/>
                <a:cs typeface="Arial" panose="020B0604020202020204" pitchFamily="34" charset="0"/>
              </a:rPr>
              <a:t>Resources for the Teacher</a:t>
            </a:r>
            <a:r>
              <a:rPr lang="en-US" sz="1800">
                <a:solidFill>
                  <a:schemeClr val="tx1"/>
                </a:solidFill>
                <a:latin typeface="Arial" panose="020B0604020202020204" pitchFamily="34" charset="0"/>
                <a:cs typeface="Arial" panose="020B0604020202020204" pitchFamily="34" charset="0"/>
              </a:rPr>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err="1">
                <a:solidFill>
                  <a:schemeClr val="tx1"/>
                </a:solidFill>
                <a:latin typeface="Arial" panose="020B0604020202020204" pitchFamily="34" charset="0"/>
                <a:cs typeface="Arial" panose="020B0604020202020204" pitchFamily="34" charset="0"/>
              </a:rPr>
              <a:t>Altoida</a:t>
            </a:r>
            <a:r>
              <a:rPr lang="en-US" sz="1800">
                <a:solidFill>
                  <a:schemeClr val="tx1"/>
                </a:solidFill>
                <a:latin typeface="Arial" panose="020B0604020202020204" pitchFamily="34" charset="0"/>
                <a:cs typeface="Arial" panose="020B0604020202020204" pitchFamily="34" charset="0"/>
              </a:rPr>
              <a:t> (Jan 2022). </a:t>
            </a:r>
            <a:r>
              <a:rPr lang="en-US" sz="1800" b="1" i="0">
                <a:solidFill>
                  <a:schemeClr val="tx1"/>
                </a:solidFill>
                <a:effectLst/>
                <a:latin typeface="Arial" panose="020B0604020202020204" pitchFamily="34" charset="0"/>
                <a:cs typeface="Arial" panose="020B0604020202020204" pitchFamily="34" charset="0"/>
              </a:rPr>
              <a:t>Defining the 6 Key Domains of Cognitive Function</a:t>
            </a:r>
          </a:p>
          <a:p>
            <a:pPr marL="158750" indent="0">
              <a:buNone/>
            </a:pPr>
            <a:r>
              <a:rPr lang="en-US" sz="1800">
                <a:solidFill>
                  <a:schemeClr val="tx1"/>
                </a:solidFill>
                <a:latin typeface="Arial" panose="020B0604020202020204" pitchFamily="34" charset="0"/>
                <a:cs typeface="Arial" panose="020B0604020202020204" pitchFamily="34" charset="0"/>
              </a:rPr>
              <a:t>https://altoida.com/blog/defining-the-6-key-domains-of-cognitive-function/#:~:text=The%20DSM%2D5%20defines%20six,motor%20control%2C%20and%20social%20cognition.</a:t>
            </a:r>
          </a:p>
          <a:p>
            <a:pPr marL="158750" indent="0">
              <a:buNone/>
            </a:pPr>
            <a:endParaRPr lang="en-US" sz="1800">
              <a:solidFill>
                <a:schemeClr val="tx1"/>
              </a:solidFill>
              <a:latin typeface="Arial" panose="020B0604020202020204" pitchFamily="34" charset="0"/>
              <a:cs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solidFill>
                  <a:schemeClr val="tx1"/>
                </a:solidFill>
                <a:latin typeface="Arial" panose="020B0604020202020204" pitchFamily="34" charset="0"/>
                <a:cs typeface="Arial" panose="020B0604020202020204" pitchFamily="34" charset="0"/>
              </a:rPr>
              <a:t>Sachdev, P. S., Blacker, D., Blazer, D. G., </a:t>
            </a:r>
            <a:r>
              <a:rPr lang="en-US" sz="1800" err="1">
                <a:solidFill>
                  <a:schemeClr val="tx1"/>
                </a:solidFill>
                <a:latin typeface="Arial" panose="020B0604020202020204" pitchFamily="34" charset="0"/>
                <a:cs typeface="Arial" panose="020B0604020202020204" pitchFamily="34" charset="0"/>
              </a:rPr>
              <a:t>Gnaguli</a:t>
            </a:r>
            <a:r>
              <a:rPr lang="en-US" sz="1800">
                <a:solidFill>
                  <a:schemeClr val="tx1"/>
                </a:solidFill>
                <a:latin typeface="Arial" panose="020B0604020202020204" pitchFamily="34" charset="0"/>
                <a:cs typeface="Arial" panose="020B0604020202020204" pitchFamily="34" charset="0"/>
              </a:rPr>
              <a:t>, M., </a:t>
            </a:r>
            <a:r>
              <a:rPr lang="en-US" sz="1800" err="1">
                <a:solidFill>
                  <a:schemeClr val="tx1"/>
                </a:solidFill>
                <a:latin typeface="Arial" panose="020B0604020202020204" pitchFamily="34" charset="0"/>
                <a:cs typeface="Arial" panose="020B0604020202020204" pitchFamily="34" charset="0"/>
              </a:rPr>
              <a:t>Jeste</a:t>
            </a:r>
            <a:r>
              <a:rPr lang="en-US" sz="1800">
                <a:solidFill>
                  <a:schemeClr val="tx1"/>
                </a:solidFill>
                <a:latin typeface="Arial" panose="020B0604020202020204" pitchFamily="34" charset="0"/>
                <a:cs typeface="Arial" panose="020B0604020202020204" pitchFamily="34" charset="0"/>
              </a:rPr>
              <a:t>, D. V., Paulsen, J. S., &amp; Petersen, R. C. (2014). </a:t>
            </a:r>
            <a:r>
              <a:rPr lang="en-US" sz="1800" b="1">
                <a:solidFill>
                  <a:schemeClr val="tx1"/>
                </a:solidFill>
                <a:effectLst/>
                <a:latin typeface="Arial" panose="020B0604020202020204" pitchFamily="34" charset="0"/>
                <a:cs typeface="Arial" panose="020B0604020202020204" pitchFamily="34" charset="0"/>
              </a:rPr>
              <a:t>Classifying neurocognitive disorders: the DSM‑5 approach</a:t>
            </a:r>
            <a:r>
              <a:rPr lang="en-US" sz="1800">
                <a:solidFill>
                  <a:schemeClr val="tx1"/>
                </a:solidFill>
                <a:effectLst/>
                <a:latin typeface="Arial" panose="020B0604020202020204" pitchFamily="34" charset="0"/>
                <a:cs typeface="Arial" panose="020B0604020202020204" pitchFamily="34" charset="0"/>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solidFill>
                  <a:schemeClr val="tx1"/>
                </a:solidFill>
                <a:effectLst/>
                <a:latin typeface="Arial" panose="020B0604020202020204" pitchFamily="34" charset="0"/>
                <a:cs typeface="Arial" panose="020B0604020202020204" pitchFamily="34" charset="0"/>
              </a:rPr>
              <a:t>https://www.researchgate.net/publication/266325299_Classifying_neurocognitive_disorders_The_DSM-5_approach</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a:solidFill>
                <a:schemeClr val="tx1"/>
              </a:solidFill>
              <a:effectLst/>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1443C21F-F613-7557-1C57-733C8FAA3D07}"/>
              </a:ext>
            </a:extLst>
          </p:cNvPr>
          <p:cNvSpPr>
            <a:spLocks noGrp="1"/>
          </p:cNvSpPr>
          <p:nvPr>
            <p:ph type="sldNum" sz="quarter" idx="5"/>
          </p:nvPr>
        </p:nvSpPr>
        <p:spPr/>
        <p:txBody>
          <a:bodyPr/>
          <a:lstStyle/>
          <a:p>
            <a:fld id="{50260A48-484E-4720-9E12-2034A4CE5B48}" type="slidenum">
              <a:rPr lang="en-US" smtClean="0"/>
              <a:t>11</a:t>
            </a:fld>
            <a:endParaRPr lang="en-US"/>
          </a:p>
        </p:txBody>
      </p:sp>
    </p:spTree>
    <p:extLst>
      <p:ext uri="{BB962C8B-B14F-4D97-AF65-F5344CB8AC3E}">
        <p14:creationId xmlns:p14="http://schemas.microsoft.com/office/powerpoint/2010/main" val="144770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790096fa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5790096fa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i="0">
                <a:solidFill>
                  <a:schemeClr val="tx1"/>
                </a:solidFill>
                <a:latin typeface="Arial" panose="020B0604020202020204" pitchFamily="34" charset="0"/>
                <a:cs typeface="Arial" panose="020B0604020202020204" pitchFamily="34" charset="0"/>
              </a:rPr>
              <a:t>Now I am going to pass out a worksheet…</a:t>
            </a:r>
          </a:p>
        </p:txBody>
      </p:sp>
    </p:spTree>
    <p:extLst>
      <p:ext uri="{BB962C8B-B14F-4D97-AF65-F5344CB8AC3E}">
        <p14:creationId xmlns:p14="http://schemas.microsoft.com/office/powerpoint/2010/main" val="3323431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69D6D-F256-EF2D-FCDD-09AA83817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37B3E-D608-989A-4033-F306F8713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BFA72-EEC9-1693-C4EA-CE9474840E2A}"/>
              </a:ext>
            </a:extLst>
          </p:cNvPr>
          <p:cNvSpPr>
            <a:spLocks noGrp="1"/>
          </p:cNvSpPr>
          <p:nvPr>
            <p:ph type="body" idx="1"/>
          </p:nvPr>
        </p:nvSpPr>
        <p:spPr/>
        <p:txBody>
          <a:bodyPr/>
          <a:lstStyle/>
          <a:p>
            <a:r>
              <a:rPr lang="en-US" sz="1800">
                <a:latin typeface="Arial" panose="020B0604020202020204" pitchFamily="34" charset="0"/>
                <a:cs typeface="Arial" panose="020B0604020202020204" pitchFamily="34" charset="0"/>
              </a:rPr>
              <a:t>Let’s work through it together.</a:t>
            </a:r>
          </a:p>
        </p:txBody>
      </p:sp>
      <p:sp>
        <p:nvSpPr>
          <p:cNvPr id="4" name="Slide Number Placeholder 3">
            <a:extLst>
              <a:ext uri="{FF2B5EF4-FFF2-40B4-BE49-F238E27FC236}">
                <a16:creationId xmlns:a16="http://schemas.microsoft.com/office/drawing/2014/main" id="{E9A107D3-C0E1-D22E-D5D4-6B256431104B}"/>
              </a:ext>
            </a:extLst>
          </p:cNvPr>
          <p:cNvSpPr>
            <a:spLocks noGrp="1"/>
          </p:cNvSpPr>
          <p:nvPr>
            <p:ph type="sldNum" sz="quarter" idx="5"/>
          </p:nvPr>
        </p:nvSpPr>
        <p:spPr/>
        <p:txBody>
          <a:bodyPr/>
          <a:lstStyle/>
          <a:p>
            <a:fld id="{50260A48-484E-4720-9E12-2034A4CE5B48}" type="slidenum">
              <a:rPr lang="en-US" smtClean="0"/>
              <a:t>13</a:t>
            </a:fld>
            <a:endParaRPr lang="en-US"/>
          </a:p>
        </p:txBody>
      </p:sp>
    </p:spTree>
    <p:extLst>
      <p:ext uri="{BB962C8B-B14F-4D97-AF65-F5344CB8AC3E}">
        <p14:creationId xmlns:p14="http://schemas.microsoft.com/office/powerpoint/2010/main" val="1519357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a:solidFill>
                  <a:srgbClr val="080808"/>
                </a:solidFill>
                <a:latin typeface="Arial" panose="020B0604020202020204" pitchFamily="34" charset="0"/>
                <a:cs typeface="Arial" panose="020B0604020202020204" pitchFamily="34" charset="0"/>
              </a:rPr>
              <a:t>Thank you for lettings us all know what your brain’s superpowers are. We all have different brains! </a:t>
            </a:r>
            <a:endParaRPr lang="en-US" sz="1800">
              <a:solidFill>
                <a:srgbClr val="080808"/>
              </a:solidFill>
              <a:effectLst/>
              <a:latin typeface="Arial" panose="020B0604020202020204" pitchFamily="34" charset="0"/>
              <a:cs typeface="Arial" panose="020B0604020202020204" pitchFamily="34" charset="0"/>
            </a:endParaRPr>
          </a:p>
          <a:p>
            <a:pPr marL="158750" indent="0">
              <a:buNone/>
            </a:pPr>
            <a:endParaRPr lang="en-US" sz="1800">
              <a:solidFill>
                <a:srgbClr val="080808"/>
              </a:solidFill>
              <a:effectLst/>
              <a:latin typeface="Arial" panose="020B0604020202020204" pitchFamily="34" charset="0"/>
              <a:cs typeface="Arial" panose="020B0604020202020204" pitchFamily="34" charset="0"/>
            </a:endParaRPr>
          </a:p>
          <a:p>
            <a:pPr marL="158750" indent="0">
              <a:buNone/>
            </a:pPr>
            <a:r>
              <a:rPr lang="en-US" sz="1800">
                <a:solidFill>
                  <a:srgbClr val="080808"/>
                </a:solidFill>
                <a:effectLst/>
                <a:latin typeface="Arial" panose="020B0604020202020204" pitchFamily="34" charset="0"/>
                <a:cs typeface="Arial" panose="020B0604020202020204" pitchFamily="34" charset="0"/>
              </a:rPr>
              <a:t>We are going to explore how important it is that we understand that each one of us learns and thinks differently. When we understand this, we can work together and help each other grow, learn and succeed. Let’s watch this video together.</a:t>
            </a:r>
          </a:p>
        </p:txBody>
      </p:sp>
    </p:spTree>
    <p:extLst>
      <p:ext uri="{BB962C8B-B14F-4D97-AF65-F5344CB8AC3E}">
        <p14:creationId xmlns:p14="http://schemas.microsoft.com/office/powerpoint/2010/main" val="109293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latin typeface="Arial" panose="020B0604020202020204" pitchFamily="34" charset="0"/>
                <a:cs typeface="Arial" panose="020B0604020202020204" pitchFamily="34" charset="0"/>
              </a:rPr>
              <a:t>Now, imagine a teacher gives the class instructions on a project. They say “Let’s begin working on our projects! Pull out your notebook and start brainstorming ideas for your topic”.</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a:latin typeface="Arial" panose="020B0604020202020204" pitchFamily="34" charset="0"/>
              <a:cs typeface="Arial" panose="020B0604020202020204" pitchFamily="34" charset="0"/>
            </a:endParaRPr>
          </a:p>
          <a:p>
            <a:pPr marL="457200" indent="-298450" algn="l"/>
            <a:r>
              <a:rPr lang="en-US" sz="1800">
                <a:latin typeface="Arial" panose="020B0604020202020204" pitchFamily="34" charset="0"/>
                <a:cs typeface="Arial" panose="020B0604020202020204" pitchFamily="34" charset="0"/>
              </a:rPr>
              <a:t>A student who has a neurotypical brain will listen to the instructions and follow the directions. They’ll immediately get to work!</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8F94F4E-93FD-574D-9207-D5646B7D931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237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buClr>
                <a:srgbClr val="000000"/>
              </a:buClr>
              <a:buSzPts val="1100"/>
              <a:defRPr/>
            </a:pPr>
            <a:r>
              <a:rPr lang="en-US" sz="1800">
                <a:solidFill>
                  <a:srgbClr val="080808"/>
                </a:solidFill>
                <a:latin typeface="Arial"/>
                <a:cs typeface="Arial"/>
              </a:rPr>
              <a:t>Now, imagine a teacher gives the class the same instructions on a project. They say “Let’s begin working on our projects! Pull out your notebook and start brainstorming ideas for your topic”.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a:solidFill>
                <a:srgbClr val="080808"/>
              </a:solidFill>
              <a:latin typeface="Arial" panose="020B0604020202020204" pitchFamily="34" charset="0"/>
              <a:cs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solidFill>
                  <a:srgbClr val="080808"/>
                </a:solidFill>
                <a:latin typeface="Arial"/>
                <a:cs typeface="Arial"/>
              </a:rPr>
              <a:t>Remember, </a:t>
            </a:r>
            <a:r>
              <a:rPr lang="en-US" sz="1800">
                <a:solidFill>
                  <a:srgbClr val="080808"/>
                </a:solidFill>
                <a:effectLst/>
                <a:latin typeface="Arial"/>
                <a:cs typeface="Arial"/>
              </a:rPr>
              <a:t>people think and learn differently...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a:solidFill>
                <a:srgbClr val="080808"/>
              </a:solidFill>
              <a:effectLst/>
              <a:latin typeface="Arial" panose="020B0604020202020204" pitchFamily="34" charset="0"/>
              <a:cs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solidFill>
                  <a:srgbClr val="080808"/>
                </a:solidFill>
                <a:latin typeface="Arial"/>
                <a:cs typeface="Arial"/>
              </a:rPr>
              <a:t>A student who has a </a:t>
            </a:r>
            <a:r>
              <a:rPr lang="en-US" sz="1800" b="1" u="sng">
                <a:solidFill>
                  <a:srgbClr val="080808"/>
                </a:solidFill>
                <a:latin typeface="Arial"/>
                <a:cs typeface="Arial"/>
              </a:rPr>
              <a:t>neurodiverse brain</a:t>
            </a:r>
            <a:r>
              <a:rPr lang="en-US" sz="1800" b="0" u="none">
                <a:solidFill>
                  <a:srgbClr val="080808"/>
                </a:solidFill>
                <a:latin typeface="Arial"/>
                <a:cs typeface="Arial"/>
              </a:rPr>
              <a:t> may need support in different ways.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a:solidFill>
                <a:srgbClr val="080808"/>
              </a:solidFill>
              <a:latin typeface="Arial" panose="020B0604020202020204" pitchFamily="34" charset="0"/>
              <a:cs typeface="Arial" panose="020B0604020202020204" pitchFamily="34" charset="0"/>
            </a:endParaRPr>
          </a:p>
          <a:p>
            <a:pPr marL="457200" indent="-298450"/>
            <a:r>
              <a:rPr lang="en-US" sz="1800">
                <a:solidFill>
                  <a:srgbClr val="080808"/>
                </a:solidFill>
                <a:latin typeface="Arial"/>
                <a:cs typeface="Arial"/>
              </a:rPr>
              <a:t>For example, students with Tourette Syndrome, might think about the instructions differently. </a:t>
            </a:r>
            <a:r>
              <a:rPr lang="en-US" sz="1800" b="0" i="0">
                <a:solidFill>
                  <a:srgbClr val="080808"/>
                </a:solidFill>
                <a:effectLst/>
                <a:latin typeface="Arial"/>
                <a:cs typeface="Arial"/>
              </a:rPr>
              <a:t>A student who has a neurodiverse brain can </a:t>
            </a:r>
            <a:r>
              <a:rPr lang="en-US" sz="1800">
                <a:solidFill>
                  <a:srgbClr val="080808"/>
                </a:solidFill>
                <a:latin typeface="Arial"/>
                <a:cs typeface="Arial"/>
              </a:rPr>
              <a:t>may take longer to process the directions and may need additional help and patience.  </a:t>
            </a:r>
          </a:p>
          <a:p>
            <a:pPr marL="158750" indent="0">
              <a:buNone/>
            </a:pPr>
            <a:endParaRPr lang="en-US" sz="1800" b="0" i="0">
              <a:solidFill>
                <a:srgbClr val="080808"/>
              </a:solidFill>
              <a:effectLst/>
              <a:latin typeface="Arial" panose="020B0604020202020204" pitchFamily="34" charset="0"/>
              <a:cs typeface="Arial" panose="020B0604020202020204" pitchFamily="34" charset="0"/>
            </a:endParaRPr>
          </a:p>
          <a:p>
            <a:pPr marL="457200" indent="-298450"/>
            <a:r>
              <a:rPr lang="en-US" sz="1800">
                <a:solidFill>
                  <a:srgbClr val="080808"/>
                </a:solidFill>
                <a:latin typeface="Arial"/>
                <a:cs typeface="Arial"/>
              </a:rPr>
              <a:t>They may</a:t>
            </a:r>
            <a:r>
              <a:rPr lang="en-US" sz="1800" b="0" i="0">
                <a:solidFill>
                  <a:srgbClr val="080808"/>
                </a:solidFill>
                <a:effectLst/>
                <a:latin typeface="Arial"/>
                <a:cs typeface="Arial"/>
              </a:rPr>
              <a:t> ask the teacher “Can you repeat the instructions, please?” OR “I don’t understand what you mean?” </a:t>
            </a:r>
          </a:p>
          <a:p>
            <a:pPr marL="457200" indent="-298450"/>
            <a:r>
              <a:rPr lang="en-US" sz="1800" b="0" i="0">
                <a:solidFill>
                  <a:srgbClr val="080808"/>
                </a:solidFill>
                <a:effectLst/>
                <a:latin typeface="Arial"/>
                <a:cs typeface="Arial"/>
              </a:rPr>
              <a:t>Or get stressed or upset and think “What if I get it wrong?” then wonder “I don’t think I can do this!” Students with neurodiverse brains learn to ask for help when they need it (which is a skill we can all benefit from learning)! </a:t>
            </a:r>
          </a:p>
          <a:p>
            <a:pPr marL="158750" indent="0">
              <a:buNone/>
            </a:pPr>
            <a:endParaRPr lang="en-US" sz="1800" b="0" i="0">
              <a:solidFill>
                <a:srgbClr val="080808"/>
              </a:solidFill>
              <a:effectLst/>
              <a:latin typeface="Arial" panose="020B0604020202020204" pitchFamily="34" charset="0"/>
              <a:cs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solidFill>
                  <a:srgbClr val="080808"/>
                </a:solidFill>
                <a:latin typeface="Arial"/>
                <a:cs typeface="Arial"/>
              </a:rPr>
              <a:t>Teachers </a:t>
            </a:r>
            <a:r>
              <a:rPr lang="en-US" sz="1800">
                <a:solidFill>
                  <a:srgbClr val="080808"/>
                </a:solidFill>
                <a:effectLst/>
                <a:latin typeface="Arial"/>
                <a:cs typeface="Arial"/>
              </a:rPr>
              <a:t>and other adults can support students with </a:t>
            </a:r>
            <a:r>
              <a:rPr lang="en-US" sz="1800">
                <a:solidFill>
                  <a:srgbClr val="080808"/>
                </a:solidFill>
                <a:latin typeface="Arial"/>
                <a:cs typeface="Arial"/>
              </a:rPr>
              <a:t>neurodiverse</a:t>
            </a:r>
            <a:r>
              <a:rPr lang="en-US" sz="1800">
                <a:solidFill>
                  <a:srgbClr val="080808"/>
                </a:solidFill>
                <a:effectLst/>
                <a:latin typeface="Arial"/>
                <a:cs typeface="Arial"/>
              </a:rPr>
              <a:t> brains in different ways. One is by giving them more breaks in the day. Other ways may be repeating directions, helping a student get started on an assignment with a 1:1 moment realizing that a student may be feeling frustrated because they can do the work, but they just need help getting started. Or they may break the project down into smaller steps or show visual aids.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a:solidFill>
                <a:srgbClr val="080808"/>
              </a:solidFill>
              <a:effectLst/>
              <a:latin typeface="Arial" panose="020B0604020202020204" pitchFamily="34" charset="0"/>
              <a:cs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solidFill>
                  <a:srgbClr val="080808"/>
                </a:solidFill>
                <a:effectLst/>
                <a:latin typeface="Arial"/>
                <a:cs typeface="Arial"/>
              </a:rPr>
              <a:t>You can support your classmates as well by being patient, understanding, and kind.</a:t>
            </a:r>
            <a:endParaRPr lang="en-US" sz="1800" b="0" i="0">
              <a:solidFill>
                <a:srgbClr val="080808"/>
              </a:solidFill>
              <a:effectLst/>
              <a:latin typeface="Arial"/>
              <a:cs typeface="Arial"/>
            </a:endParaRPr>
          </a:p>
          <a:p>
            <a:pPr marL="158750" indent="0">
              <a:buNone/>
            </a:pPr>
            <a:r>
              <a:rPr lang="en-US" sz="1800" b="0" i="0">
                <a:solidFill>
                  <a:srgbClr val="080808"/>
                </a:solidFill>
                <a:effectLst/>
                <a:latin typeface="Arial"/>
                <a:cs typeface="Arial"/>
              </a:rPr>
              <a:t>------------------------</a:t>
            </a:r>
            <a:endParaRPr lang="en-US" sz="1800" b="1">
              <a:solidFill>
                <a:srgbClr val="080808"/>
              </a:solidFill>
              <a:latin typeface="Arial"/>
              <a:cs typeface="Arial"/>
            </a:endParaRPr>
          </a:p>
          <a:p>
            <a:pPr marL="158750" indent="0">
              <a:buNone/>
            </a:pPr>
            <a:endParaRPr lang="en-US" sz="1800" b="1">
              <a:solidFill>
                <a:srgbClr val="080808"/>
              </a:solidFill>
              <a:latin typeface="Arial" panose="020B0604020202020204" pitchFamily="34" charset="0"/>
              <a:cs typeface="Arial" panose="020B0604020202020204" pitchFamily="34" charset="0"/>
            </a:endParaRPr>
          </a:p>
          <a:p>
            <a:pPr marL="158750" indent="0">
              <a:buNone/>
            </a:pPr>
            <a:r>
              <a:rPr lang="en-US" sz="1800" b="1">
                <a:solidFill>
                  <a:srgbClr val="080808"/>
                </a:solidFill>
                <a:latin typeface="Arial"/>
                <a:cs typeface="Arial"/>
              </a:rPr>
              <a:t>Resource for the Teacher</a:t>
            </a:r>
            <a:r>
              <a:rPr lang="en-US" sz="1800">
                <a:solidFill>
                  <a:srgbClr val="080808"/>
                </a:solidFill>
                <a:latin typeface="Arial"/>
                <a:cs typeface="Arial"/>
              </a:rPr>
              <a:t>: </a:t>
            </a:r>
          </a:p>
          <a:p>
            <a:pPr marL="158750" indent="0">
              <a:buNone/>
            </a:pPr>
            <a:r>
              <a:rPr lang="en-US" sz="1800">
                <a:solidFill>
                  <a:srgbClr val="080808"/>
                </a:solidFill>
                <a:latin typeface="Arial"/>
                <a:cs typeface="Arial"/>
              </a:rPr>
              <a:t>A day in the life of a Neurodivergent vs a Neurotypical (2021) https://www.authenticallyemily.uk/blog/a-day-in-the-life-of-a-neurodivergent-vs-a-neurotypical</a:t>
            </a:r>
          </a:p>
        </p:txBody>
      </p:sp>
      <p:sp>
        <p:nvSpPr>
          <p:cNvPr id="4" name="Slide Number Placeholder 3"/>
          <p:cNvSpPr>
            <a:spLocks noGrp="1"/>
          </p:cNvSpPr>
          <p:nvPr>
            <p:ph type="sldNum" sz="quarter" idx="5"/>
          </p:nvPr>
        </p:nvSpPr>
        <p:spPr/>
        <p:txBody>
          <a:bodyPr/>
          <a:lstStyle/>
          <a:p>
            <a:fld id="{28F94F4E-93FD-574D-9207-D5646B7D931D}" type="slidenum">
              <a:rPr lang="en-US" smtClean="0"/>
              <a:t>16</a:t>
            </a:fld>
            <a:endParaRPr lang="en-US"/>
          </a:p>
        </p:txBody>
      </p:sp>
    </p:spTree>
    <p:extLst>
      <p:ext uri="{BB962C8B-B14F-4D97-AF65-F5344CB8AC3E}">
        <p14:creationId xmlns:p14="http://schemas.microsoft.com/office/powerpoint/2010/main" val="2157183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a:latin typeface="Arial" panose="020B0604020202020204" pitchFamily="34" charset="0"/>
                <a:cs typeface="Arial" panose="020B0604020202020204" pitchFamily="34" charset="0"/>
              </a:rPr>
              <a:t>Thank you for being present and paying attention today as we learned about Neurodiversity and how important it is to our school. </a:t>
            </a:r>
            <a:r>
              <a:rPr lang="en-US" sz="1800" b="0">
                <a:latin typeface="Arial" panose="020B0604020202020204" pitchFamily="34" charset="0"/>
                <a:cs typeface="Arial" panose="020B0604020202020204" pitchFamily="34" charset="0"/>
              </a:rPr>
              <a:t>We took the time today to learn about neurodiversity because it helps </a:t>
            </a:r>
            <a:r>
              <a:rPr lang="en-US" sz="1800">
                <a:latin typeface="Arial" panose="020B0604020202020204" pitchFamily="34" charset="0"/>
                <a:cs typeface="Arial" panose="020B0604020202020204" pitchFamily="34" charset="0"/>
              </a:rPr>
              <a:t>us understand that </a:t>
            </a:r>
            <a:r>
              <a:rPr lang="en-US" sz="1800" b="1">
                <a:latin typeface="Arial" panose="020B0604020202020204" pitchFamily="34" charset="0"/>
                <a:cs typeface="Arial" panose="020B0604020202020204" pitchFamily="34" charset="0"/>
              </a:rPr>
              <a:t>we all have brains that think differently</a:t>
            </a:r>
            <a:r>
              <a:rPr lang="en-US" sz="1800">
                <a:latin typeface="Arial" panose="020B0604020202020204" pitchFamily="34" charset="0"/>
                <a:cs typeface="Arial" panose="020B0604020202020204" pitchFamily="34" charset="0"/>
              </a:rPr>
              <a:t>.  It is important that we all know we think differently because there is no right or wrong type of brain. </a:t>
            </a:r>
          </a:p>
          <a:p>
            <a:pPr marL="158750" indent="0">
              <a:buNone/>
            </a:pPr>
            <a:endParaRPr lang="en-US" sz="1800">
              <a:latin typeface="Arial" panose="020B0604020202020204" pitchFamily="34" charset="0"/>
              <a:cs typeface="Arial" panose="020B0604020202020204" pitchFamily="34" charset="0"/>
            </a:endParaRPr>
          </a:p>
          <a:p>
            <a:pPr marL="158750" indent="0">
              <a:buNone/>
            </a:pPr>
            <a:r>
              <a:rPr lang="en-US" sz="1800">
                <a:latin typeface="Arial" panose="020B0604020202020204" pitchFamily="34" charset="0"/>
                <a:cs typeface="Arial" panose="020B0604020202020204" pitchFamily="34" charset="0"/>
              </a:rPr>
              <a:t>We are all important and unique! Let's celebrate those differences together and show that we can accept and appreciate all the different brains that are in our classroom here today. </a:t>
            </a:r>
          </a:p>
          <a:p>
            <a:endParaRPr lang="en-US"/>
          </a:p>
        </p:txBody>
      </p:sp>
      <p:sp>
        <p:nvSpPr>
          <p:cNvPr id="4" name="Slide Number Placeholder 3"/>
          <p:cNvSpPr>
            <a:spLocks noGrp="1"/>
          </p:cNvSpPr>
          <p:nvPr>
            <p:ph type="sldNum" sz="quarter" idx="5"/>
          </p:nvPr>
        </p:nvSpPr>
        <p:spPr/>
        <p:txBody>
          <a:bodyPr/>
          <a:lstStyle/>
          <a:p>
            <a:fld id="{50260A48-484E-4720-9E12-2034A4CE5B48}" type="slidenum">
              <a:rPr lang="en-US" smtClean="0"/>
              <a:t>17</a:t>
            </a:fld>
            <a:endParaRPr lang="en-US"/>
          </a:p>
        </p:txBody>
      </p:sp>
    </p:spTree>
    <p:extLst>
      <p:ext uri="{BB962C8B-B14F-4D97-AF65-F5344CB8AC3E}">
        <p14:creationId xmlns:p14="http://schemas.microsoft.com/office/powerpoint/2010/main" val="4191329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F1055-9A21-AB5B-330F-27CB34525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05C4E-8261-E35D-4796-96E1B90A16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9028E7-A0AE-4B0B-52CD-70FA0ECCF43A}"/>
              </a:ext>
            </a:extLst>
          </p:cNvPr>
          <p:cNvSpPr>
            <a:spLocks noGrp="1"/>
          </p:cNvSpPr>
          <p:nvPr>
            <p:ph type="body" idx="1"/>
          </p:nvPr>
        </p:nvSpPr>
        <p:spPr/>
        <p:txBody>
          <a:bodyPr/>
          <a:lstStyle/>
          <a:p>
            <a:pPr marL="0" indent="0">
              <a:buNone/>
            </a:pPr>
            <a:r>
              <a:rPr lang="en-US" sz="1800">
                <a:latin typeface="Arial"/>
                <a:cs typeface="Arial"/>
              </a:rPr>
              <a:t>How are you feeling now?</a:t>
            </a:r>
          </a:p>
          <a:p>
            <a:pPr marL="0" indent="0">
              <a:buNone/>
            </a:pPr>
            <a:endParaRPr lang="en-US"/>
          </a:p>
          <a:p>
            <a:pPr>
              <a:buFont typeface="Arial"/>
              <a:buChar char="•"/>
            </a:pPr>
            <a:endParaRPr lang="en-US"/>
          </a:p>
          <a:p>
            <a:pPr marL="0" indent="0">
              <a:buNone/>
            </a:pPr>
            <a:endParaRPr lang="en-US">
              <a:latin typeface="Trebuchet MS"/>
            </a:endParaRPr>
          </a:p>
        </p:txBody>
      </p:sp>
      <p:sp>
        <p:nvSpPr>
          <p:cNvPr id="4" name="Slide Number Placeholder 3">
            <a:extLst>
              <a:ext uri="{FF2B5EF4-FFF2-40B4-BE49-F238E27FC236}">
                <a16:creationId xmlns:a16="http://schemas.microsoft.com/office/drawing/2014/main" id="{6FC5B497-D21D-4424-9832-EA1B724D45F7}"/>
              </a:ext>
            </a:extLst>
          </p:cNvPr>
          <p:cNvSpPr>
            <a:spLocks noGrp="1"/>
          </p:cNvSpPr>
          <p:nvPr>
            <p:ph type="sldNum" sz="quarter" idx="5"/>
          </p:nvPr>
        </p:nvSpPr>
        <p:spPr/>
        <p:txBody>
          <a:bodyPr/>
          <a:lstStyle/>
          <a:p>
            <a:fld id="{50260A48-484E-4720-9E12-2034A4CE5B48}" type="slidenum">
              <a:rPr lang="en-US" smtClean="0"/>
              <a:t>18</a:t>
            </a:fld>
            <a:endParaRPr lang="en-US"/>
          </a:p>
        </p:txBody>
      </p:sp>
    </p:spTree>
    <p:extLst>
      <p:ext uri="{BB962C8B-B14F-4D97-AF65-F5344CB8AC3E}">
        <p14:creationId xmlns:p14="http://schemas.microsoft.com/office/powerpoint/2010/main" val="562707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rial" panose="020B0604020202020204" pitchFamily="34" charset="0"/>
                <a:cs typeface="Arial" panose="020B0604020202020204" pitchFamily="34" charset="0"/>
              </a:rPr>
              <a:t>Let’s review what we learned today and take a moment to reflect. We will also introduce the topic we’ll discuss next time! </a:t>
            </a:r>
          </a:p>
        </p:txBody>
      </p:sp>
      <p:sp>
        <p:nvSpPr>
          <p:cNvPr id="4" name="Slide Number Placeholder 3"/>
          <p:cNvSpPr>
            <a:spLocks noGrp="1"/>
          </p:cNvSpPr>
          <p:nvPr>
            <p:ph type="sldNum" sz="quarter" idx="5"/>
          </p:nvPr>
        </p:nvSpPr>
        <p:spPr/>
        <p:txBody>
          <a:bodyPr/>
          <a:lstStyle/>
          <a:p>
            <a:fld id="{50260A48-484E-4720-9E12-2034A4CE5B48}" type="slidenum">
              <a:rPr lang="en-US" smtClean="0"/>
              <a:t>19</a:t>
            </a:fld>
            <a:endParaRPr lang="en-US"/>
          </a:p>
        </p:txBody>
      </p:sp>
    </p:spTree>
    <p:extLst>
      <p:ext uri="{BB962C8B-B14F-4D97-AF65-F5344CB8AC3E}">
        <p14:creationId xmlns:p14="http://schemas.microsoft.com/office/powerpoint/2010/main" val="3875153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800">
                <a:solidFill>
                  <a:schemeClr val="dk1"/>
                </a:solidFill>
                <a:latin typeface="Arial" panose="020B0604020202020204" pitchFamily="34" charset="0"/>
                <a:cs typeface="Arial" panose="020B0604020202020204" pitchFamily="34" charset="0"/>
              </a:rPr>
              <a:t>This is what we’ll be doing together today: </a:t>
            </a:r>
          </a:p>
          <a:p>
            <a:pPr marL="0" lvl="0" indent="0" algn="l" rtl="0">
              <a:spcBef>
                <a:spcPts val="0"/>
              </a:spcBef>
              <a:spcAft>
                <a:spcPts val="0"/>
              </a:spcAft>
              <a:buNone/>
            </a:pPr>
            <a:endParaRPr lang="en-US" sz="1800">
              <a:solidFill>
                <a:schemeClr val="dk1"/>
              </a:solidFill>
              <a:latin typeface="Arial" panose="020B0604020202020204" pitchFamily="34" charset="0"/>
              <a:cs typeface="Arial" panose="020B0604020202020204" pitchFamily="34" charset="0"/>
            </a:endParaRPr>
          </a:p>
          <a:p>
            <a:pPr marL="457200" lvl="0" indent="-298450" algn="l" rtl="0">
              <a:spcBef>
                <a:spcPts val="0"/>
              </a:spcBef>
              <a:spcAft>
                <a:spcPts val="0"/>
              </a:spcAft>
              <a:buClr>
                <a:schemeClr val="dk1"/>
              </a:buClr>
              <a:buSzPts val="1100"/>
              <a:buAutoNum type="arabicPeriod"/>
            </a:pPr>
            <a:r>
              <a:rPr lang="en-US" sz="1800">
                <a:solidFill>
                  <a:schemeClr val="dk1"/>
                </a:solidFill>
                <a:latin typeface="Arial" panose="020B0604020202020204" pitchFamily="34" charset="0"/>
                <a:cs typeface="Arial" panose="020B0604020202020204" pitchFamily="34" charset="0"/>
              </a:rPr>
              <a:t>We will learn what the word neurodiversity means.</a:t>
            </a:r>
          </a:p>
          <a:p>
            <a:pPr marL="457200" lvl="0" indent="-298450" algn="l" rtl="0">
              <a:spcBef>
                <a:spcPts val="0"/>
              </a:spcBef>
              <a:spcAft>
                <a:spcPts val="0"/>
              </a:spcAft>
              <a:buClr>
                <a:schemeClr val="dk1"/>
              </a:buClr>
              <a:buSzPts val="1100"/>
              <a:buAutoNum type="arabicPeriod"/>
            </a:pPr>
            <a:r>
              <a:rPr lang="en-US" sz="1800">
                <a:solidFill>
                  <a:schemeClr val="dk1"/>
                </a:solidFill>
                <a:latin typeface="Arial" panose="020B0604020202020204" pitchFamily="34" charset="0"/>
                <a:cs typeface="Arial" panose="020B0604020202020204" pitchFamily="34" charset="0"/>
              </a:rPr>
              <a:t>You’ll get to learn about your own brain and the things that it can do.</a:t>
            </a:r>
          </a:p>
          <a:p>
            <a:pPr marL="457200" lvl="0" indent="-298450" algn="l" rtl="0">
              <a:spcBef>
                <a:spcPts val="0"/>
              </a:spcBef>
              <a:spcAft>
                <a:spcPts val="0"/>
              </a:spcAft>
              <a:buClr>
                <a:schemeClr val="dk1"/>
              </a:buClr>
              <a:buSzPts val="1100"/>
              <a:buAutoNum type="arabicPeriod"/>
            </a:pPr>
            <a:r>
              <a:rPr lang="en-US" sz="1800">
                <a:solidFill>
                  <a:schemeClr val="dk1"/>
                </a:solidFill>
                <a:latin typeface="Arial" panose="020B0604020202020204" pitchFamily="34" charset="0"/>
                <a:cs typeface="Arial" panose="020B0604020202020204" pitchFamily="34" charset="0"/>
              </a:rPr>
              <a:t>And we’ll think about the strengths and challenges that may affect someone who has a neurodiverse brain.</a:t>
            </a:r>
          </a:p>
        </p:txBody>
      </p:sp>
      <p:sp>
        <p:nvSpPr>
          <p:cNvPr id="4" name="Slide Number Placeholder 3"/>
          <p:cNvSpPr>
            <a:spLocks noGrp="1"/>
          </p:cNvSpPr>
          <p:nvPr>
            <p:ph type="sldNum" sz="quarter" idx="5"/>
          </p:nvPr>
        </p:nvSpPr>
        <p:spPr/>
        <p:txBody>
          <a:bodyPr/>
          <a:lstStyle/>
          <a:p>
            <a:fld id="{28F94F4E-93FD-574D-9207-D5646B7D931D}" type="slidenum">
              <a:rPr lang="en-US" smtClean="0"/>
              <a:t>2</a:t>
            </a:fld>
            <a:endParaRPr lang="en-US"/>
          </a:p>
        </p:txBody>
      </p:sp>
    </p:spTree>
    <p:extLst>
      <p:ext uri="{BB962C8B-B14F-4D97-AF65-F5344CB8AC3E}">
        <p14:creationId xmlns:p14="http://schemas.microsoft.com/office/powerpoint/2010/main" val="1990056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a:extLst>
            <a:ext uri="{FF2B5EF4-FFF2-40B4-BE49-F238E27FC236}">
              <a16:creationId xmlns:a16="http://schemas.microsoft.com/office/drawing/2014/main" id="{AAF641F1-B7F0-1006-3FB9-E4618A5805CF}"/>
            </a:ext>
          </a:extLst>
        </p:cNvPr>
        <p:cNvGrpSpPr/>
        <p:nvPr/>
      </p:nvGrpSpPr>
      <p:grpSpPr>
        <a:xfrm>
          <a:off x="0" y="0"/>
          <a:ext cx="0" cy="0"/>
          <a:chOff x="0" y="0"/>
          <a:chExt cx="0" cy="0"/>
        </a:xfrm>
      </p:grpSpPr>
      <p:sp>
        <p:nvSpPr>
          <p:cNvPr id="86" name="Google Shape;86;p1:notes">
            <a:extLst>
              <a:ext uri="{FF2B5EF4-FFF2-40B4-BE49-F238E27FC236}">
                <a16:creationId xmlns:a16="http://schemas.microsoft.com/office/drawing/2014/main" id="{77A7F2C4-ABB2-19C6-836F-77B263C5D6E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i="0">
                <a:solidFill>
                  <a:schemeClr val="tx1"/>
                </a:solidFill>
                <a:latin typeface="Arial" panose="020B0604020202020204" pitchFamily="34" charset="0"/>
                <a:cs typeface="Arial" panose="020B0604020202020204" pitchFamily="34" charset="0"/>
              </a:rPr>
              <a:t>Hello, everyone! Last time, we learned about neurodiversity. Today, we’ll review what we learned and also learn about Tourette Syndrome.</a:t>
            </a:r>
            <a:endParaRPr lang="en-US" sz="1800" i="1">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i="0"/>
          </a:p>
        </p:txBody>
      </p:sp>
      <p:sp>
        <p:nvSpPr>
          <p:cNvPr id="87" name="Google Shape;87;p1:notes">
            <a:extLst>
              <a:ext uri="{FF2B5EF4-FFF2-40B4-BE49-F238E27FC236}">
                <a16:creationId xmlns:a16="http://schemas.microsoft.com/office/drawing/2014/main" id="{AE239719-C055-C880-B2B2-55B51C6AF4B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6203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DBA22-EC49-6794-BD32-8CE8A0B8B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79C6B-91CB-92E8-8F60-B4E4AE7275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9F30855-969C-86C9-26A5-D3A611288373}"/>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US" sz="1800">
                <a:solidFill>
                  <a:schemeClr val="dk1"/>
                </a:solidFill>
                <a:latin typeface="Arial" panose="020B0604020202020204" pitchFamily="34" charset="0"/>
                <a:cs typeface="Arial" panose="020B0604020202020204" pitchFamily="34" charset="0"/>
              </a:rPr>
              <a:t>Today we will learn 3 main things: </a:t>
            </a:r>
          </a:p>
          <a:p>
            <a:pPr marL="0" lvl="0" indent="0" algn="l" rtl="0">
              <a:spcBef>
                <a:spcPts val="0"/>
              </a:spcBef>
              <a:spcAft>
                <a:spcPts val="0"/>
              </a:spcAft>
              <a:buClr>
                <a:schemeClr val="dk1"/>
              </a:buClr>
              <a:buSzPts val="1200"/>
              <a:buFont typeface="Calibri"/>
              <a:buNone/>
            </a:pPr>
            <a:endParaRPr lang="en-US" sz="180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Calibri"/>
              <a:buAutoNum type="arabicParenR"/>
            </a:pPr>
            <a:r>
              <a:rPr lang="en-US" sz="1800">
                <a:solidFill>
                  <a:schemeClr val="dk1"/>
                </a:solidFill>
                <a:latin typeface="Arial" panose="020B0604020202020204" pitchFamily="34" charset="0"/>
                <a:cs typeface="Arial" panose="020B0604020202020204" pitchFamily="34" charset="0"/>
              </a:rPr>
              <a:t> We will learn about Tourette Syndrome.</a:t>
            </a:r>
            <a:endParaRPr lang="en-US" sz="180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Calibri"/>
              <a:buAutoNum type="arabicParenR"/>
            </a:pPr>
            <a:r>
              <a:rPr lang="en-US" sz="1800">
                <a:solidFill>
                  <a:schemeClr val="dk1"/>
                </a:solidFill>
                <a:latin typeface="Arial" panose="020B0604020202020204" pitchFamily="34" charset="0"/>
                <a:cs typeface="Arial" panose="020B0604020202020204" pitchFamily="34" charset="0"/>
              </a:rPr>
              <a:t> We will talk about what makes a child or person with Tourette Syndrome </a:t>
            </a:r>
            <a:r>
              <a:rPr lang="en-US" sz="1800" b="1">
                <a:solidFill>
                  <a:schemeClr val="dk1"/>
                </a:solidFill>
                <a:latin typeface="Arial" panose="020B0604020202020204" pitchFamily="34" charset="0"/>
                <a:cs typeface="Arial" panose="020B0604020202020204" pitchFamily="34" charset="0"/>
              </a:rPr>
              <a:t>neurodiverse</a:t>
            </a:r>
            <a:r>
              <a:rPr lang="en-US" sz="1800">
                <a:solidFill>
                  <a:schemeClr val="dk1"/>
                </a:solidFill>
                <a:latin typeface="Arial" panose="020B0604020202020204" pitchFamily="34" charset="0"/>
                <a:cs typeface="Arial" panose="020B0604020202020204" pitchFamily="34" charset="0"/>
              </a:rPr>
              <a:t>.</a:t>
            </a:r>
            <a:endParaRPr lang="en-US" sz="180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Calibri"/>
              <a:buAutoNum type="arabicParenR"/>
            </a:pPr>
            <a:r>
              <a:rPr lang="en-US" sz="1800">
                <a:solidFill>
                  <a:schemeClr val="dk1"/>
                </a:solidFill>
                <a:latin typeface="Arial" panose="020B0604020202020204" pitchFamily="34" charset="0"/>
                <a:cs typeface="Arial" panose="020B0604020202020204" pitchFamily="34" charset="0"/>
              </a:rPr>
              <a:t> And we will practice how to build relationships with children/classmates who have Tourette Syndrome.</a:t>
            </a:r>
            <a:endParaRPr lang="en-US" sz="18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7423D15-17CC-3366-2ED5-461B86FD5DBF}"/>
              </a:ext>
            </a:extLst>
          </p:cNvPr>
          <p:cNvSpPr>
            <a:spLocks noGrp="1"/>
          </p:cNvSpPr>
          <p:nvPr>
            <p:ph type="sldNum" sz="quarter" idx="5"/>
          </p:nvPr>
        </p:nvSpPr>
        <p:spPr/>
        <p:txBody>
          <a:bodyPr/>
          <a:lstStyle/>
          <a:p>
            <a:fld id="{28F94F4E-93FD-574D-9207-D5646B7D931D}" type="slidenum">
              <a:rPr lang="en-US" smtClean="0"/>
              <a:t>21</a:t>
            </a:fld>
            <a:endParaRPr lang="en-US"/>
          </a:p>
        </p:txBody>
      </p:sp>
    </p:spTree>
    <p:extLst>
      <p:ext uri="{BB962C8B-B14F-4D97-AF65-F5344CB8AC3E}">
        <p14:creationId xmlns:p14="http://schemas.microsoft.com/office/powerpoint/2010/main" val="113080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9C30C-A05D-1725-EAA4-2D38964E0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76208-D88B-EFD0-C7B1-6DED2C8CC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44BBB-BE0F-AC56-F521-761B36E0CD2F}"/>
              </a:ext>
            </a:extLst>
          </p:cNvPr>
          <p:cNvSpPr>
            <a:spLocks noGrp="1"/>
          </p:cNvSpPr>
          <p:nvPr>
            <p:ph type="body" idx="1"/>
          </p:nvPr>
        </p:nvSpPr>
        <p:spPr/>
        <p:txBody>
          <a:bodyPr/>
          <a:lstStyle/>
          <a:p>
            <a:pPr marL="0" indent="0">
              <a:buNone/>
            </a:pPr>
            <a:endParaRPr lang="en-US" sz="1800">
              <a:latin typeface="Arial" panose="020B0604020202020204" pitchFamily="34" charset="0"/>
              <a:cs typeface="Arial" panose="020B0604020202020204" pitchFamily="34" charset="0"/>
            </a:endParaRPr>
          </a:p>
          <a:p>
            <a:pPr marL="0" indent="0">
              <a:buNone/>
            </a:pPr>
            <a:r>
              <a:rPr lang="en-US" sz="1800">
                <a:latin typeface="Arial" panose="020B0604020202020204" pitchFamily="34" charset="0"/>
                <a:cs typeface="Arial" panose="020B0604020202020204" pitchFamily="34" charset="0"/>
              </a:rPr>
              <a:t>Let's do a quick check-in before we officially get started. How is everyone feeling right now?</a:t>
            </a:r>
            <a:r>
              <a:rPr lang="en-US" sz="1800" b="1">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5740B07-3337-66AD-916C-B0EA2B1736D6}"/>
              </a:ext>
            </a:extLst>
          </p:cNvPr>
          <p:cNvSpPr>
            <a:spLocks noGrp="1"/>
          </p:cNvSpPr>
          <p:nvPr>
            <p:ph type="sldNum" sz="quarter" idx="5"/>
          </p:nvPr>
        </p:nvSpPr>
        <p:spPr/>
        <p:txBody>
          <a:bodyPr/>
          <a:lstStyle/>
          <a:p>
            <a:fld id="{50260A48-484E-4720-9E12-2034A4CE5B48}" type="slidenum">
              <a:rPr lang="en-US" smtClean="0"/>
              <a:t>22</a:t>
            </a:fld>
            <a:endParaRPr lang="en-US"/>
          </a:p>
        </p:txBody>
      </p:sp>
    </p:spTree>
    <p:extLst>
      <p:ext uri="{BB962C8B-B14F-4D97-AF65-F5344CB8AC3E}">
        <p14:creationId xmlns:p14="http://schemas.microsoft.com/office/powerpoint/2010/main" val="2355919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90C3-9813-5511-AA9C-E8BD80C73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E8EB1-333E-C504-AF69-482943E655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5230F-9E8D-B3B7-708B-36C051354A81}"/>
              </a:ext>
            </a:extLst>
          </p:cNvPr>
          <p:cNvSpPr>
            <a:spLocks noGrp="1"/>
          </p:cNvSpPr>
          <p:nvPr>
            <p:ph type="body" idx="1"/>
          </p:nvPr>
        </p:nvSpPr>
        <p:spPr/>
        <p:txBody>
          <a:bodyPr/>
          <a:lstStyle/>
          <a:p>
            <a:pPr marL="158750" lvl="0" indent="0" algn="l" rtl="0">
              <a:lnSpc>
                <a:spcPct val="115000"/>
              </a:lnSpc>
              <a:spcBef>
                <a:spcPts val="1200"/>
              </a:spcBef>
              <a:spcAft>
                <a:spcPts val="0"/>
              </a:spcAft>
              <a:buClr>
                <a:schemeClr val="dk1"/>
              </a:buClr>
              <a:buSzPts val="1100"/>
              <a:buNone/>
            </a:pPr>
            <a:r>
              <a:rPr lang="en-US" sz="1800">
                <a:latin typeface="Arial" panose="020B0604020202020204" pitchFamily="34" charset="0"/>
                <a:cs typeface="Arial" panose="020B0604020202020204" pitchFamily="34" charset="0"/>
              </a:rPr>
              <a:t>Let’s review our group agreements from the last time we learned about neurodiversity together.</a:t>
            </a:r>
          </a:p>
          <a:p>
            <a:pPr marL="158750" lvl="0" indent="0" algn="l" rtl="0">
              <a:lnSpc>
                <a:spcPct val="115000"/>
              </a:lnSpc>
              <a:spcBef>
                <a:spcPts val="1200"/>
              </a:spcBef>
              <a:spcAft>
                <a:spcPts val="0"/>
              </a:spcAft>
              <a:buClr>
                <a:schemeClr val="dk1"/>
              </a:buClr>
              <a:buSzPts val="1100"/>
              <a:buNone/>
            </a:pPr>
            <a:endParaRPr lang="en-US" sz="1800">
              <a:solidFill>
                <a:schemeClr val="dk1"/>
              </a:solidFill>
              <a:latin typeface="Arial" panose="020B0604020202020204" pitchFamily="34" charset="0"/>
              <a:cs typeface="Arial" panose="020B0604020202020204" pitchFamily="34" charset="0"/>
            </a:endParaRPr>
          </a:p>
          <a:p>
            <a:pPr marL="901700" lvl="1" indent="-285750" algn="l" rtl="0">
              <a:lnSpc>
                <a:spcPct val="115000"/>
              </a:lnSpc>
              <a:spcBef>
                <a:spcPts val="1200"/>
              </a:spcBef>
              <a:spcAft>
                <a:spcPts val="0"/>
              </a:spcAft>
              <a:buClr>
                <a:schemeClr val="dk1"/>
              </a:buClr>
              <a:buSzPts val="1100"/>
              <a:buFont typeface="Arial" panose="020B0604020202020204" pitchFamily="34" charset="0"/>
              <a:buChar char="•"/>
            </a:pPr>
            <a:r>
              <a:rPr lang="en-US" sz="1800">
                <a:solidFill>
                  <a:schemeClr val="dk1"/>
                </a:solidFill>
                <a:latin typeface="Arial" panose="020B0604020202020204" pitchFamily="34" charset="0"/>
                <a:cs typeface="Arial" panose="020B0604020202020204" pitchFamily="34" charset="0"/>
              </a:rPr>
              <a:t>When one person talks, we should all listen and should not be having side conversations.</a:t>
            </a:r>
          </a:p>
          <a:p>
            <a:pPr marL="901700" lvl="1" indent="-285750" algn="l" rtl="0">
              <a:lnSpc>
                <a:spcPct val="115000"/>
              </a:lnSpc>
              <a:spcBef>
                <a:spcPts val="0"/>
              </a:spcBef>
              <a:spcAft>
                <a:spcPts val="0"/>
              </a:spcAft>
              <a:buClr>
                <a:schemeClr val="dk1"/>
              </a:buClr>
              <a:buSzPts val="1100"/>
              <a:buFont typeface="Arial" panose="020B0604020202020204" pitchFamily="34" charset="0"/>
              <a:buChar char="•"/>
            </a:pPr>
            <a:r>
              <a:rPr lang="en-US" sz="1800">
                <a:solidFill>
                  <a:schemeClr val="dk1"/>
                </a:solidFill>
                <a:latin typeface="Arial" panose="020B0604020202020204" pitchFamily="34" charset="0"/>
                <a:cs typeface="Arial" panose="020B0604020202020204" pitchFamily="34" charset="0"/>
              </a:rPr>
              <a:t>Sometimes we need to wait before giving the answer. We need to give others time to think and process their thoughts. Some classmates do this quickly and others take their time; we all deserve a chance to speak up. </a:t>
            </a:r>
          </a:p>
          <a:p>
            <a:pPr marL="901700" lvl="1" indent="-285750" algn="l" rtl="0">
              <a:lnSpc>
                <a:spcPct val="115000"/>
              </a:lnSpc>
              <a:spcBef>
                <a:spcPts val="0"/>
              </a:spcBef>
              <a:spcAft>
                <a:spcPts val="0"/>
              </a:spcAft>
              <a:buClr>
                <a:schemeClr val="dk1"/>
              </a:buClr>
              <a:buSzPts val="1100"/>
              <a:buFont typeface="Arial" panose="020B0604020202020204" pitchFamily="34" charset="0"/>
              <a:buChar char="•"/>
            </a:pPr>
            <a:r>
              <a:rPr lang="en-US" sz="1800">
                <a:solidFill>
                  <a:schemeClr val="dk1"/>
                </a:solidFill>
                <a:latin typeface="Arial" panose="020B0604020202020204" pitchFamily="34" charset="0"/>
                <a:cs typeface="Arial" panose="020B0604020202020204" pitchFamily="34" charset="0"/>
              </a:rPr>
              <a:t>We should use positive words to show we understand, </a:t>
            </a:r>
            <a:r>
              <a:rPr lang="en-US" sz="1800" b="0">
                <a:solidFill>
                  <a:schemeClr val="dk1"/>
                </a:solidFill>
                <a:latin typeface="Arial" panose="020B0604020202020204" pitchFamily="34" charset="0"/>
                <a:cs typeface="Arial" panose="020B0604020202020204" pitchFamily="34" charset="0"/>
              </a:rPr>
              <a:t>care, and may share the same thoughts as someone else. We should </a:t>
            </a:r>
            <a:r>
              <a:rPr lang="en-US" sz="1800">
                <a:solidFill>
                  <a:schemeClr val="dk1"/>
                </a:solidFill>
                <a:latin typeface="Arial" panose="020B0604020202020204" pitchFamily="34" charset="0"/>
                <a:cs typeface="Arial" panose="020B0604020202020204" pitchFamily="34" charset="0"/>
              </a:rPr>
              <a:t>not judge or criticize others because they have different opinions or feelings than we do. </a:t>
            </a:r>
          </a:p>
          <a:p>
            <a:pPr marL="901700" lvl="1" indent="-285750" algn="l" rtl="0">
              <a:lnSpc>
                <a:spcPct val="115000"/>
              </a:lnSpc>
              <a:spcBef>
                <a:spcPts val="0"/>
              </a:spcBef>
              <a:spcAft>
                <a:spcPts val="0"/>
              </a:spcAft>
              <a:buClr>
                <a:schemeClr val="dk1"/>
              </a:buClr>
              <a:buSzPts val="1100"/>
              <a:buFont typeface="Arial" panose="020B0604020202020204" pitchFamily="34" charset="0"/>
              <a:buChar char="•"/>
            </a:pPr>
            <a:r>
              <a:rPr lang="en-US" sz="1800">
                <a:solidFill>
                  <a:schemeClr val="dk1"/>
                </a:solidFill>
                <a:latin typeface="Arial" panose="020B0604020202020204" pitchFamily="34" charset="0"/>
                <a:cs typeface="Arial" panose="020B0604020202020204" pitchFamily="34" charset="0"/>
              </a:rPr>
              <a:t>You can choose to “pass” or not answer a question if you do not feel well or comfortable answering a question. You will not be judged for not knowing something or not wanting to talk today. </a:t>
            </a:r>
          </a:p>
          <a:p>
            <a:pPr marL="158750" lvl="0" indent="0" algn="l" rtl="0">
              <a:lnSpc>
                <a:spcPct val="115000"/>
              </a:lnSpc>
              <a:spcBef>
                <a:spcPts val="0"/>
              </a:spcBef>
              <a:spcAft>
                <a:spcPts val="0"/>
              </a:spcAft>
              <a:buClr>
                <a:schemeClr val="dk1"/>
              </a:buClr>
              <a:buSzPts val="1100"/>
              <a:buFontTx/>
              <a:buNone/>
            </a:pPr>
            <a:endParaRPr lang="en-US" sz="1800">
              <a:solidFill>
                <a:schemeClr val="dk1"/>
              </a:solidFill>
              <a:latin typeface="Arial" panose="020B0604020202020204" pitchFamily="34" charset="0"/>
              <a:cs typeface="Arial" panose="020B0604020202020204" pitchFamily="34" charset="0"/>
            </a:endParaRPr>
          </a:p>
          <a:p>
            <a:pPr marL="158750" lvl="0" indent="0" algn="l" rtl="0">
              <a:lnSpc>
                <a:spcPct val="115000"/>
              </a:lnSpc>
              <a:spcBef>
                <a:spcPts val="0"/>
              </a:spcBef>
              <a:spcAft>
                <a:spcPts val="0"/>
              </a:spcAft>
              <a:buClr>
                <a:schemeClr val="dk1"/>
              </a:buClr>
              <a:buSzPts val="1100"/>
              <a:buFontTx/>
              <a:buNone/>
            </a:pPr>
            <a:r>
              <a:rPr lang="en-US" sz="1800">
                <a:solidFill>
                  <a:schemeClr val="dk1"/>
                </a:solidFill>
                <a:latin typeface="Arial" panose="020B0604020202020204" pitchFamily="34" charset="0"/>
                <a:cs typeface="Arial" panose="020B0604020202020204" pitchFamily="34" charset="0"/>
              </a:rPr>
              <a:t>Does anyone have any other ideas or agreements they’d like to suggest for us?</a:t>
            </a:r>
          </a:p>
          <a:p>
            <a:pPr marL="158750" lvl="0" indent="0" algn="l" rtl="0">
              <a:lnSpc>
                <a:spcPct val="115000"/>
              </a:lnSpc>
              <a:spcBef>
                <a:spcPts val="0"/>
              </a:spcBef>
              <a:spcAft>
                <a:spcPts val="0"/>
              </a:spcAft>
              <a:buClr>
                <a:schemeClr val="dk1"/>
              </a:buClr>
              <a:buSzPts val="1100"/>
              <a:buNone/>
            </a:pPr>
            <a:endParaRPr lang="en-US" sz="1800">
              <a:solidFill>
                <a:schemeClr val="dk1"/>
              </a:solidFill>
              <a:latin typeface="Arial" panose="020B0604020202020204" pitchFamily="34" charset="0"/>
              <a:cs typeface="Arial" panose="020B0604020202020204" pitchFamily="34" charset="0"/>
            </a:endParaRPr>
          </a:p>
          <a:p>
            <a:pPr marL="158750" lvl="0" indent="0" algn="l" rtl="0">
              <a:lnSpc>
                <a:spcPct val="115000"/>
              </a:lnSpc>
              <a:spcBef>
                <a:spcPts val="0"/>
              </a:spcBef>
              <a:spcAft>
                <a:spcPts val="0"/>
              </a:spcAft>
              <a:buClr>
                <a:schemeClr val="dk1"/>
              </a:buClr>
              <a:buSzPts val="1100"/>
              <a:buNone/>
            </a:pPr>
            <a:r>
              <a:rPr lang="en-US" sz="1800">
                <a:solidFill>
                  <a:schemeClr val="dk1"/>
                </a:solidFill>
                <a:latin typeface="Arial" panose="020B0604020202020204" pitchFamily="34" charset="0"/>
                <a:cs typeface="Arial" panose="020B0604020202020204" pitchFamily="34" charset="0"/>
              </a:rPr>
              <a:t>Can we all agree with these group agreements or promises to each other just like we did last time? Please give me a thumbs up if you can agree or thumbs down if you have questions or cannot agree and we can talk about it some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92A33E8-7812-11A3-72A6-7BF7D2ED2BC9}"/>
              </a:ext>
            </a:extLst>
          </p:cNvPr>
          <p:cNvSpPr>
            <a:spLocks noGrp="1"/>
          </p:cNvSpPr>
          <p:nvPr>
            <p:ph type="sldNum" sz="quarter" idx="5"/>
          </p:nvPr>
        </p:nvSpPr>
        <p:spPr/>
        <p:txBody>
          <a:bodyPr/>
          <a:lstStyle/>
          <a:p>
            <a:fld id="{50260A48-484E-4720-9E12-2034A4CE5B48}" type="slidenum">
              <a:rPr lang="en-US" smtClean="0"/>
              <a:t>23</a:t>
            </a:fld>
            <a:endParaRPr lang="en-US"/>
          </a:p>
        </p:txBody>
      </p:sp>
    </p:spTree>
    <p:extLst>
      <p:ext uri="{BB962C8B-B14F-4D97-AF65-F5344CB8AC3E}">
        <p14:creationId xmlns:p14="http://schemas.microsoft.com/office/powerpoint/2010/main" val="3033162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rial" panose="020B0604020202020204" pitchFamily="34" charset="0"/>
                <a:cs typeface="Arial" panose="020B0604020202020204" pitchFamily="34" charset="0"/>
              </a:rPr>
              <a:t>So what is Tourette Syndrome?</a:t>
            </a:r>
          </a:p>
        </p:txBody>
      </p:sp>
      <p:sp>
        <p:nvSpPr>
          <p:cNvPr id="4" name="Slide Number Placeholder 3"/>
          <p:cNvSpPr>
            <a:spLocks noGrp="1"/>
          </p:cNvSpPr>
          <p:nvPr>
            <p:ph type="sldNum" sz="quarter" idx="5"/>
          </p:nvPr>
        </p:nvSpPr>
        <p:spPr/>
        <p:txBody>
          <a:bodyPr/>
          <a:lstStyle/>
          <a:p>
            <a:fld id="{50260A48-484E-4720-9E12-2034A4CE5B48}" type="slidenum">
              <a:rPr lang="en-US" smtClean="0"/>
              <a:t>24</a:t>
            </a:fld>
            <a:endParaRPr lang="en-US"/>
          </a:p>
        </p:txBody>
      </p:sp>
    </p:spTree>
    <p:extLst>
      <p:ext uri="{BB962C8B-B14F-4D97-AF65-F5344CB8AC3E}">
        <p14:creationId xmlns:p14="http://schemas.microsoft.com/office/powerpoint/2010/main" val="2047267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rgbClr val="4D4D4D"/>
              </a:buClr>
              <a:buSzPts val="1100"/>
              <a:buFont typeface="Calibri"/>
              <a:buNone/>
            </a:pPr>
            <a:r>
              <a:rPr lang="en-US" sz="1800">
                <a:solidFill>
                  <a:srgbClr val="080808"/>
                </a:solidFill>
                <a:latin typeface="Arial" panose="020B0604020202020204" pitchFamily="34" charset="0"/>
                <a:cs typeface="Arial" panose="020B0604020202020204" pitchFamily="34" charset="0"/>
              </a:rPr>
              <a:t>When someone has Tourette Syndrome, also called TS for short, they make repeated sounds or </a:t>
            </a:r>
            <a:r>
              <a:rPr lang="en-US" sz="1800">
                <a:solidFill>
                  <a:srgbClr val="080808"/>
                </a:solidFill>
                <a:latin typeface="Arial" panose="020B0604020202020204" pitchFamily="34" charset="0"/>
                <a:cs typeface="Arial" panose="020B060402020202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movements</a:t>
            </a:r>
            <a:r>
              <a:rPr lang="en-US" sz="1800">
                <a:solidFill>
                  <a:srgbClr val="080808"/>
                </a:solidFill>
                <a:latin typeface="Arial" panose="020B0604020202020204" pitchFamily="34" charset="0"/>
                <a:cs typeface="Arial" panose="020B0604020202020204" pitchFamily="34" charset="0"/>
              </a:rPr>
              <a:t> that they cannot control. When this happens, it is called a tic. When it is a sound, it is called a vocal tic. When it is a movement, it is called a motor tic.</a:t>
            </a:r>
          </a:p>
          <a:p>
            <a:pPr marL="0" lvl="0" indent="0" algn="l" rtl="0">
              <a:lnSpc>
                <a:spcPct val="115000"/>
              </a:lnSpc>
              <a:spcBef>
                <a:spcPts val="0"/>
              </a:spcBef>
              <a:spcAft>
                <a:spcPts val="0"/>
              </a:spcAft>
              <a:buClr>
                <a:schemeClr val="dk1"/>
              </a:buClr>
              <a:buSzPts val="1100"/>
              <a:buFont typeface="Calibri"/>
              <a:buNone/>
            </a:pPr>
            <a:endParaRPr lang="en-US" sz="1800">
              <a:solidFill>
                <a:srgbClr val="080808"/>
              </a:solidFill>
              <a:latin typeface="Arial" panose="020B0604020202020204" pitchFamily="34" charset="0"/>
              <a:cs typeface="Arial" panose="020B0604020202020204" pitchFamily="34" charset="0"/>
            </a:endParaRPr>
          </a:p>
          <a:p>
            <a:pPr marL="444500" lvl="0" indent="-285750" algn="l" rtl="0">
              <a:lnSpc>
                <a:spcPct val="115000"/>
              </a:lnSpc>
              <a:spcBef>
                <a:spcPts val="0"/>
              </a:spcBef>
              <a:spcAft>
                <a:spcPts val="0"/>
              </a:spcAft>
              <a:buClr>
                <a:srgbClr val="4D4D4D"/>
              </a:buClr>
              <a:buSzPts val="1100"/>
              <a:buFont typeface="Arial" panose="020B0604020202020204" pitchFamily="34" charset="0"/>
              <a:buChar char="•"/>
            </a:pPr>
            <a:r>
              <a:rPr lang="en-US" sz="1800">
                <a:solidFill>
                  <a:srgbClr val="080808"/>
                </a:solidFill>
                <a:latin typeface="Arial" panose="020B0604020202020204" pitchFamily="34" charset="0"/>
                <a:cs typeface="Arial" panose="020B060402020202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Tics can happen in the areas of the head and neck when people are young then appear later in the arms, legs and other parts of the body.</a:t>
            </a:r>
          </a:p>
          <a:p>
            <a:pPr marL="444500" lvl="0" indent="-285750" algn="l" rtl="0">
              <a:lnSpc>
                <a:spcPct val="115000"/>
              </a:lnSpc>
              <a:spcBef>
                <a:spcPts val="0"/>
              </a:spcBef>
              <a:spcAft>
                <a:spcPts val="0"/>
              </a:spcAft>
              <a:buClr>
                <a:srgbClr val="4D4D4D"/>
              </a:buClr>
              <a:buSzPts val="1100"/>
              <a:buFont typeface="Arial" panose="020B0604020202020204" pitchFamily="34" charset="0"/>
              <a:buChar char="•"/>
            </a:pPr>
            <a:r>
              <a:rPr lang="en-US" sz="1800" b="0" i="0">
                <a:solidFill>
                  <a:srgbClr val="080808"/>
                </a:solidFill>
                <a:effectLst/>
                <a:latin typeface="Arial" panose="020B0604020202020204" pitchFamily="34" charset="0"/>
                <a:cs typeface="Arial" panose="020B0604020202020204" pitchFamily="34" charset="0"/>
              </a:rPr>
              <a:t>Tics can be hardly noticeable or loud and easily seen.</a:t>
            </a:r>
          </a:p>
          <a:p>
            <a:pPr marL="444500" lvl="0" indent="-285750" algn="l" rtl="0">
              <a:lnSpc>
                <a:spcPct val="115000"/>
              </a:lnSpc>
              <a:spcBef>
                <a:spcPts val="0"/>
              </a:spcBef>
              <a:spcAft>
                <a:spcPts val="0"/>
              </a:spcAft>
              <a:buClr>
                <a:srgbClr val="4D4D4D"/>
              </a:buClr>
              <a:buSzPts val="1100"/>
              <a:buFont typeface="Arial" panose="020B0604020202020204" pitchFamily="34" charset="0"/>
              <a:buChar char="•"/>
            </a:pPr>
            <a:r>
              <a:rPr lang="en-US" sz="1800" b="0" i="0">
                <a:solidFill>
                  <a:srgbClr val="080808"/>
                </a:solidFill>
                <a:effectLst/>
                <a:latin typeface="Arial"/>
                <a:cs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Tics can change over time.</a:t>
            </a:r>
            <a:endParaRPr lang="en-US" sz="1800">
              <a:solidFill>
                <a:srgbClr val="080808"/>
              </a:solidFill>
              <a:latin typeface="Arial"/>
              <a:cs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158750" lvl="0" indent="0" algn="l" rtl="0">
              <a:lnSpc>
                <a:spcPct val="115000"/>
              </a:lnSpc>
              <a:spcBef>
                <a:spcPts val="0"/>
              </a:spcBef>
              <a:spcAft>
                <a:spcPts val="0"/>
              </a:spcAft>
              <a:buClr>
                <a:srgbClr val="4D4D4D"/>
              </a:buClr>
              <a:buSzPts val="1100"/>
              <a:buFont typeface="Calibri"/>
              <a:buNone/>
            </a:pPr>
            <a:endParaRPr lang="en-US" sz="1800">
              <a:solidFill>
                <a:srgbClr val="080808"/>
              </a:solidFill>
              <a:latin typeface="Arial" panose="020B0604020202020204" pitchFamily="34" charset="0"/>
              <a:cs typeface="Arial" panose="020B060402020202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158750" lvl="0" indent="0" algn="l" rtl="0">
              <a:lnSpc>
                <a:spcPct val="115000"/>
              </a:lnSpc>
              <a:spcBef>
                <a:spcPts val="0"/>
              </a:spcBef>
              <a:spcAft>
                <a:spcPts val="0"/>
              </a:spcAft>
              <a:buClr>
                <a:srgbClr val="4D4D4D"/>
              </a:buClr>
              <a:buSzPts val="1100"/>
              <a:buFont typeface="Calibri"/>
              <a:buNone/>
            </a:pPr>
            <a:endParaRPr lang="en-US" sz="1800">
              <a:solidFill>
                <a:srgbClr val="080808"/>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lang="en-US" sz="1800">
                <a:solidFill>
                  <a:srgbClr val="080808"/>
                </a:solidFill>
                <a:effectLst/>
                <a:latin typeface="Arial"/>
                <a:cs typeface="Arial"/>
              </a:rPr>
              <a:t>It is important to understand that just having a tic does not mean that a person has a Tic Disorder. To </a:t>
            </a:r>
            <a:r>
              <a:rPr lang="en-US" sz="1800" b="0" i="0">
                <a:solidFill>
                  <a:srgbClr val="080808"/>
                </a:solidFill>
                <a:effectLst/>
                <a:latin typeface="Arial"/>
                <a:cs typeface="Arial"/>
              </a:rPr>
              <a:t>have Tourette Syndrome means that a person has a certain number and types of tics (at least two different motor tics and at least one vocal tic) and has had tics for over a year. Before we move on, let’s do a brief activity.</a:t>
            </a:r>
          </a:p>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endParaRPr lang="en-US" sz="1800" b="0" i="0">
              <a:solidFill>
                <a:srgbClr val="080808"/>
              </a:solidFill>
              <a:effectLst/>
              <a:latin typeface="Arial" panose="020B0604020202020204" pitchFamily="34" charset="0"/>
              <a:cs typeface="Arial" panose="020B0604020202020204" pitchFamily="34" charset="0"/>
            </a:endParaRPr>
          </a:p>
          <a:p>
            <a:pPr>
              <a:buClr>
                <a:srgbClr val="4D4D4D"/>
              </a:buClr>
              <a:buSzPts val="1100"/>
            </a:pPr>
            <a:r>
              <a:rPr lang="en-US" sz="1800">
                <a:solidFill>
                  <a:srgbClr val="080808"/>
                </a:solidFill>
                <a:latin typeface="Arial"/>
                <a:cs typeface="Arial"/>
              </a:rPr>
              <a:t>Motor tics involve your muscles and movement in your </a:t>
            </a:r>
            <a:r>
              <a:rPr lang="en-US" sz="1800">
                <a:solidFill>
                  <a:srgbClr val="080808"/>
                </a:solidFill>
                <a:latin typeface="Arial"/>
                <a:cs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body</a:t>
            </a:r>
            <a:r>
              <a:rPr lang="en-US" sz="1800">
                <a:solidFill>
                  <a:srgbClr val="080808"/>
                </a:solidFill>
                <a:latin typeface="Arial"/>
                <a:cs typeface="Arial"/>
              </a:rPr>
              <a:t> in ways you cannot control. Vocal tics are about the sounds a person makes, such as making a noise or saying words that they cannot control.</a:t>
            </a:r>
          </a:p>
          <a:p>
            <a:pPr marL="0" lvl="0" indent="0" algn="l" rtl="0">
              <a:lnSpc>
                <a:spcPct val="100000"/>
              </a:lnSpc>
              <a:spcBef>
                <a:spcPts val="0"/>
              </a:spcBef>
              <a:spcAft>
                <a:spcPts val="0"/>
              </a:spcAft>
              <a:buClr>
                <a:schemeClr val="dk1"/>
              </a:buClr>
              <a:buSzPts val="1100"/>
              <a:buFont typeface="Calibri"/>
              <a:buNone/>
            </a:pPr>
            <a:endParaRPr lang="en-US" sz="1800">
              <a:solidFill>
                <a:srgbClr val="080808"/>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rgbClr val="4D4D4D"/>
              </a:buClr>
              <a:buSzPts val="1100"/>
              <a:buFont typeface="Calibri"/>
              <a:buNone/>
            </a:pPr>
            <a:r>
              <a:rPr lang="en-US" sz="1800">
                <a:solidFill>
                  <a:srgbClr val="080808"/>
                </a:solidFill>
                <a:latin typeface="Arial"/>
                <a:cs typeface="Arial"/>
              </a:rPr>
              <a:t>Can you guess which action is a motor tic and which action is a vocal tic? </a:t>
            </a:r>
            <a:r>
              <a:rPr lang="en-US" sz="1800" b="0" i="0" u="none" strike="noStrike" cap="none">
                <a:solidFill>
                  <a:srgbClr val="080808"/>
                </a:solidFill>
                <a:latin typeface="Arial"/>
                <a:ea typeface="Helvetica Neue"/>
                <a:cs typeface="Arial"/>
                <a:sym typeface="Helvetica Neue"/>
              </a:rPr>
              <a:t>Using your handout – circle the actions tha</a:t>
            </a:r>
            <a:r>
              <a:rPr lang="en-US" sz="1800" b="0">
                <a:solidFill>
                  <a:srgbClr val="080808"/>
                </a:solidFill>
                <a:latin typeface="Arial"/>
                <a:ea typeface="Helvetica Neue"/>
                <a:cs typeface="Arial"/>
                <a:sym typeface="Helvetica Neue"/>
              </a:rPr>
              <a:t>t you think are motor tics and underline the actions you think are vocal tics. </a:t>
            </a:r>
            <a:endParaRPr lang="en-US" sz="1800" b="0">
              <a:solidFill>
                <a:srgbClr val="080808"/>
              </a:solidFill>
              <a:latin typeface="Arial"/>
              <a:ea typeface="Helvetica Neue"/>
              <a:cs typeface="Arial"/>
            </a:endParaRPr>
          </a:p>
          <a:p>
            <a:pPr marL="0" lvl="0" indent="0" algn="l" rtl="0">
              <a:lnSpc>
                <a:spcPct val="100000"/>
              </a:lnSpc>
              <a:spcBef>
                <a:spcPts val="0"/>
              </a:spcBef>
              <a:spcAft>
                <a:spcPts val="0"/>
              </a:spcAft>
              <a:buClr>
                <a:srgbClr val="4D4D4D"/>
              </a:buClr>
              <a:buSzPts val="1100"/>
              <a:buFont typeface="Calibri"/>
              <a:buNone/>
            </a:pPr>
            <a:endParaRPr lang="en-US" sz="1800" b="0">
              <a:solidFill>
                <a:srgbClr val="080808"/>
              </a:solidFill>
              <a:latin typeface="Arial" panose="020B0604020202020204" pitchFamily="34" charset="0"/>
              <a:ea typeface="Helvetica Neue"/>
              <a:cs typeface="Arial" panose="020B0604020202020204" pitchFamily="34" charset="0"/>
              <a:sym typeface="Helvetica Neue"/>
            </a:endParaRPr>
          </a:p>
          <a:p>
            <a:pPr marL="0" lvl="0" indent="0" algn="l" rtl="0">
              <a:lnSpc>
                <a:spcPct val="100000"/>
              </a:lnSpc>
              <a:spcBef>
                <a:spcPts val="0"/>
              </a:spcBef>
              <a:spcAft>
                <a:spcPts val="0"/>
              </a:spcAft>
              <a:buClr>
                <a:srgbClr val="4D4D4D"/>
              </a:buClr>
              <a:buSzPts val="1100"/>
              <a:buFont typeface="Calibri"/>
              <a:buNone/>
            </a:pPr>
            <a:r>
              <a:rPr lang="en-US" sz="1800" b="0">
                <a:solidFill>
                  <a:srgbClr val="080808"/>
                </a:solidFill>
                <a:latin typeface="Arial"/>
                <a:cs typeface="Arial"/>
              </a:rPr>
              <a:t>[</a:t>
            </a:r>
            <a:r>
              <a:rPr lang="en-US" sz="1800" b="1">
                <a:solidFill>
                  <a:srgbClr val="080808"/>
                </a:solidFill>
                <a:latin typeface="Arial"/>
                <a:cs typeface="Arial"/>
              </a:rPr>
              <a:t>Action – Teacher to do</a:t>
            </a:r>
            <a:r>
              <a:rPr lang="en-US" sz="1800" b="0">
                <a:solidFill>
                  <a:srgbClr val="080808"/>
                </a:solidFill>
                <a:latin typeface="Arial"/>
                <a:cs typeface="Arial"/>
              </a:rPr>
              <a:t>] </a:t>
            </a:r>
            <a:r>
              <a:rPr lang="en-US" sz="1800" b="0">
                <a:solidFill>
                  <a:srgbClr val="080808"/>
                </a:solidFill>
                <a:latin typeface="Arial"/>
                <a:ea typeface="Helvetica Neue"/>
                <a:cs typeface="Arial"/>
                <a:sym typeface="Helvetica Neue"/>
              </a:rPr>
              <a:t>Pause and have students work for about 1-2 minutes and then share out a few examples.</a:t>
            </a:r>
            <a:endParaRPr lang="en-US" sz="1800" b="0" i="0" u="none" strike="noStrike" cap="none">
              <a:solidFill>
                <a:srgbClr val="080808"/>
              </a:solidFill>
              <a:latin typeface="Arial"/>
              <a:ea typeface="Helvetica Neue"/>
              <a:cs typeface="Arial"/>
            </a:endParaRPr>
          </a:p>
          <a:p>
            <a:pPr marL="0" lvl="0" indent="0" algn="l" rtl="0">
              <a:lnSpc>
                <a:spcPct val="100000"/>
              </a:lnSpc>
              <a:spcBef>
                <a:spcPts val="0"/>
              </a:spcBef>
              <a:spcAft>
                <a:spcPts val="0"/>
              </a:spcAft>
              <a:buClr>
                <a:schemeClr val="dk1"/>
              </a:buClr>
              <a:buSzPts val="1100"/>
              <a:buFont typeface="Arial"/>
              <a:buNone/>
            </a:pPr>
            <a:endParaRPr lang="en-US" sz="1800">
              <a:solidFill>
                <a:srgbClr val="080808"/>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800" b="1">
                <a:solidFill>
                  <a:srgbClr val="080808"/>
                </a:solidFill>
                <a:latin typeface="Arial"/>
                <a:cs typeface="Arial"/>
              </a:rPr>
              <a:t>[Notes for the Teacher] </a:t>
            </a:r>
            <a:r>
              <a:rPr lang="en-US" sz="1800" b="0" u="sng">
                <a:solidFill>
                  <a:srgbClr val="080808"/>
                </a:solidFill>
                <a:latin typeface="Arial"/>
                <a:cs typeface="Arial"/>
              </a:rPr>
              <a:t>Activity 1 answer key for the teacher reference </a:t>
            </a:r>
            <a:endParaRPr lang="en-US" sz="1800">
              <a:solidFill>
                <a:srgbClr val="080808"/>
              </a:solidFill>
              <a:latin typeface="Arial"/>
              <a:cs typeface="Arial"/>
            </a:endParaRPr>
          </a:p>
          <a:p>
            <a:pPr marL="0" lvl="0" indent="0" algn="l" rtl="0">
              <a:lnSpc>
                <a:spcPct val="100000"/>
              </a:lnSpc>
              <a:spcBef>
                <a:spcPts val="0"/>
              </a:spcBef>
              <a:spcAft>
                <a:spcPts val="0"/>
              </a:spcAft>
              <a:buClr>
                <a:schemeClr val="dk1"/>
              </a:buClr>
              <a:buSzPts val="1100"/>
              <a:buFont typeface="Arial"/>
              <a:buNone/>
            </a:pPr>
            <a:endParaRPr lang="en-US" sz="1800">
              <a:solidFill>
                <a:srgbClr val="080808"/>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US" sz="1800" b="1" u="sng">
                <a:solidFill>
                  <a:srgbClr val="080808"/>
                </a:solidFill>
                <a:latin typeface="Arial"/>
                <a:cs typeface="Arial"/>
              </a:rPr>
              <a:t>Motor Tics</a:t>
            </a:r>
            <a:r>
              <a:rPr lang="en-US" sz="1800">
                <a:solidFill>
                  <a:srgbClr val="080808"/>
                </a:solidFill>
                <a:latin typeface="Arial"/>
                <a:cs typeface="Arial"/>
              </a:rPr>
              <a:t>:</a:t>
            </a:r>
          </a:p>
          <a:p>
            <a:pPr marL="171450" marR="0" lvl="0" indent="-171450" algn="l" rtl="0">
              <a:lnSpc>
                <a:spcPct val="100000"/>
              </a:lnSpc>
              <a:spcBef>
                <a:spcPts val="0"/>
              </a:spcBef>
              <a:spcAft>
                <a:spcPts val="0"/>
              </a:spcAft>
              <a:buClr>
                <a:schemeClr val="dk1"/>
              </a:buClr>
              <a:buSzPts val="1100"/>
              <a:buFont typeface="Arial"/>
              <a:buChar char="•"/>
            </a:pPr>
            <a:r>
              <a:rPr lang="en-US" sz="1800">
                <a:solidFill>
                  <a:srgbClr val="080808"/>
                </a:solidFill>
                <a:latin typeface="Arial"/>
                <a:cs typeface="Arial"/>
              </a:rPr>
              <a:t>eyes blinking fast, </a:t>
            </a:r>
          </a:p>
          <a:p>
            <a:pPr marL="171450" marR="0" lvl="0" indent="-171450" algn="l" rtl="0">
              <a:lnSpc>
                <a:spcPct val="100000"/>
              </a:lnSpc>
              <a:spcBef>
                <a:spcPts val="0"/>
              </a:spcBef>
              <a:spcAft>
                <a:spcPts val="0"/>
              </a:spcAft>
              <a:buClr>
                <a:schemeClr val="dk1"/>
              </a:buClr>
              <a:buSzPts val="1100"/>
              <a:buFont typeface="Arial"/>
              <a:buChar char="•"/>
            </a:pPr>
            <a:r>
              <a:rPr lang="en-US" sz="1800">
                <a:solidFill>
                  <a:srgbClr val="080808"/>
                </a:solidFill>
                <a:latin typeface="Arial"/>
                <a:cs typeface="Arial"/>
              </a:rPr>
              <a:t>moving jaws, </a:t>
            </a:r>
          </a:p>
          <a:p>
            <a:pPr marL="171450" marR="0" lvl="0" indent="-171450" algn="l" rtl="0">
              <a:lnSpc>
                <a:spcPct val="100000"/>
              </a:lnSpc>
              <a:spcBef>
                <a:spcPts val="0"/>
              </a:spcBef>
              <a:spcAft>
                <a:spcPts val="0"/>
              </a:spcAft>
              <a:buClr>
                <a:schemeClr val="dk1"/>
              </a:buClr>
              <a:buSzPts val="1100"/>
              <a:buFont typeface="Arial"/>
              <a:buChar char="•"/>
            </a:pPr>
            <a:r>
              <a:rPr lang="en-US" sz="1800">
                <a:solidFill>
                  <a:srgbClr val="080808"/>
                </a:solidFill>
                <a:latin typeface="Arial"/>
                <a:cs typeface="Arial"/>
              </a:rPr>
              <a:t>neck stretching, </a:t>
            </a:r>
          </a:p>
          <a:p>
            <a:pPr marL="171450" marR="0" lvl="0" indent="-171450" algn="l" rtl="0">
              <a:lnSpc>
                <a:spcPct val="100000"/>
              </a:lnSpc>
              <a:spcBef>
                <a:spcPts val="0"/>
              </a:spcBef>
              <a:spcAft>
                <a:spcPts val="0"/>
              </a:spcAft>
              <a:buClr>
                <a:schemeClr val="dk1"/>
              </a:buClr>
              <a:buSzPts val="1100"/>
              <a:buFont typeface="Arial"/>
              <a:buChar char="•"/>
            </a:pPr>
            <a:r>
              <a:rPr lang="en-US" sz="1800">
                <a:solidFill>
                  <a:srgbClr val="080808"/>
                </a:solidFill>
                <a:latin typeface="Arial"/>
                <a:cs typeface="Arial"/>
              </a:rPr>
              <a:t>arms or hands jerking, </a:t>
            </a:r>
          </a:p>
          <a:p>
            <a:pPr marL="171450" marR="0" lvl="0" indent="-171450" algn="l" rtl="0">
              <a:lnSpc>
                <a:spcPct val="100000"/>
              </a:lnSpc>
              <a:spcBef>
                <a:spcPts val="0"/>
              </a:spcBef>
              <a:spcAft>
                <a:spcPts val="0"/>
              </a:spcAft>
              <a:buClr>
                <a:schemeClr val="dk1"/>
              </a:buClr>
              <a:buSzPts val="1100"/>
              <a:buFont typeface="Arial"/>
              <a:buChar char="•"/>
            </a:pPr>
            <a:r>
              <a:rPr lang="en-US" sz="1800">
                <a:solidFill>
                  <a:srgbClr val="080808"/>
                </a:solidFill>
                <a:latin typeface="Arial"/>
                <a:cs typeface="Arial"/>
              </a:rPr>
              <a:t>head bobbing, </a:t>
            </a:r>
          </a:p>
          <a:p>
            <a:pPr marL="171450" marR="0" lvl="0" indent="-171450" algn="l" rtl="0">
              <a:lnSpc>
                <a:spcPct val="100000"/>
              </a:lnSpc>
              <a:spcBef>
                <a:spcPts val="0"/>
              </a:spcBef>
              <a:spcAft>
                <a:spcPts val="0"/>
              </a:spcAft>
              <a:buClr>
                <a:schemeClr val="dk1"/>
              </a:buClr>
              <a:buSzPts val="1100"/>
              <a:buFont typeface="Arial"/>
              <a:buChar char="•"/>
            </a:pPr>
            <a:r>
              <a:rPr lang="en-US" sz="1800">
                <a:solidFill>
                  <a:srgbClr val="080808"/>
                </a:solidFill>
                <a:latin typeface="Arial"/>
                <a:cs typeface="Arial"/>
              </a:rPr>
              <a:t>Shoulder shrugging,</a:t>
            </a:r>
          </a:p>
          <a:p>
            <a:pPr marL="171450" marR="0" lvl="0" indent="-101600" algn="l" rtl="0">
              <a:lnSpc>
                <a:spcPct val="100000"/>
              </a:lnSpc>
              <a:spcBef>
                <a:spcPts val="0"/>
              </a:spcBef>
              <a:spcAft>
                <a:spcPts val="0"/>
              </a:spcAft>
              <a:buClr>
                <a:schemeClr val="dk1"/>
              </a:buClr>
              <a:buSzPts val="1100"/>
              <a:buFont typeface="Arial"/>
              <a:buNone/>
            </a:pPr>
            <a:endParaRPr lang="en-US" sz="1800">
              <a:solidFill>
                <a:srgbClr val="080808"/>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100"/>
              <a:buFont typeface="Arial"/>
              <a:buNone/>
            </a:pPr>
            <a:r>
              <a:rPr lang="en-US" sz="1800" b="1" u="sng">
                <a:solidFill>
                  <a:srgbClr val="080808"/>
                </a:solidFill>
                <a:latin typeface="Arial"/>
                <a:cs typeface="Arial"/>
              </a:rPr>
              <a:t>Vocal Tics</a:t>
            </a:r>
            <a:r>
              <a:rPr lang="en-US" sz="1800" b="1">
                <a:solidFill>
                  <a:srgbClr val="080808"/>
                </a:solidFill>
                <a:latin typeface="Arial"/>
                <a:cs typeface="Arial"/>
              </a:rPr>
              <a:t>:</a:t>
            </a:r>
            <a:endParaRPr lang="en-US" sz="1800">
              <a:solidFill>
                <a:srgbClr val="080808"/>
              </a:solidFill>
              <a:latin typeface="Arial"/>
              <a:cs typeface="Arial"/>
            </a:endParaRPr>
          </a:p>
          <a:p>
            <a:pPr marL="171450" marR="0" lvl="0" indent="-171450" algn="l" rtl="0">
              <a:lnSpc>
                <a:spcPct val="100000"/>
              </a:lnSpc>
              <a:spcBef>
                <a:spcPts val="0"/>
              </a:spcBef>
              <a:spcAft>
                <a:spcPts val="0"/>
              </a:spcAft>
              <a:buClr>
                <a:schemeClr val="dk1"/>
              </a:buClr>
              <a:buSzPts val="1100"/>
              <a:buFont typeface="Arial"/>
              <a:buChar char="•"/>
            </a:pPr>
            <a:r>
              <a:rPr lang="en-US" sz="1800">
                <a:solidFill>
                  <a:srgbClr val="080808"/>
                </a:solidFill>
                <a:latin typeface="Arial"/>
                <a:cs typeface="Arial"/>
              </a:rPr>
              <a:t>whistling, </a:t>
            </a:r>
          </a:p>
          <a:p>
            <a:pPr marL="171450" marR="0" lvl="0" indent="-171450" algn="l" rtl="0">
              <a:lnSpc>
                <a:spcPct val="100000"/>
              </a:lnSpc>
              <a:spcBef>
                <a:spcPts val="0"/>
              </a:spcBef>
              <a:spcAft>
                <a:spcPts val="0"/>
              </a:spcAft>
              <a:buClr>
                <a:schemeClr val="dk1"/>
              </a:buClr>
              <a:buSzPts val="1100"/>
              <a:buFont typeface="Arial"/>
              <a:buChar char="•"/>
            </a:pPr>
            <a:r>
              <a:rPr lang="en-US" sz="1800">
                <a:solidFill>
                  <a:srgbClr val="080808"/>
                </a:solidFill>
                <a:latin typeface="Arial"/>
                <a:cs typeface="Arial"/>
              </a:rPr>
              <a:t>humming, </a:t>
            </a:r>
          </a:p>
          <a:p>
            <a:pPr marL="171450" marR="0" lvl="0" indent="-171450" algn="l" rtl="0">
              <a:lnSpc>
                <a:spcPct val="100000"/>
              </a:lnSpc>
              <a:spcBef>
                <a:spcPts val="0"/>
              </a:spcBef>
              <a:spcAft>
                <a:spcPts val="0"/>
              </a:spcAft>
              <a:buClr>
                <a:schemeClr val="dk1"/>
              </a:buClr>
              <a:buSzPts val="1100"/>
              <a:buFont typeface="Arial"/>
              <a:buChar char="•"/>
            </a:pPr>
            <a:r>
              <a:rPr lang="en-US" sz="1800">
                <a:solidFill>
                  <a:srgbClr val="080808"/>
                </a:solidFill>
                <a:latin typeface="Arial"/>
                <a:cs typeface="Arial"/>
              </a:rPr>
              <a:t>yelling out, </a:t>
            </a:r>
          </a:p>
          <a:p>
            <a:pPr marL="171450" marR="0" lvl="0" indent="-171450" algn="l" rtl="0">
              <a:lnSpc>
                <a:spcPct val="100000"/>
              </a:lnSpc>
              <a:spcBef>
                <a:spcPts val="0"/>
              </a:spcBef>
              <a:spcAft>
                <a:spcPts val="0"/>
              </a:spcAft>
              <a:buClr>
                <a:schemeClr val="dk1"/>
              </a:buClr>
              <a:buSzPts val="1100"/>
              <a:buFont typeface="Arial"/>
              <a:buChar char="•"/>
            </a:pPr>
            <a:r>
              <a:rPr lang="en-US" sz="1800">
                <a:solidFill>
                  <a:srgbClr val="080808"/>
                </a:solidFill>
                <a:latin typeface="Arial"/>
                <a:cs typeface="Arial"/>
              </a:rPr>
              <a:t>clearing throat, </a:t>
            </a:r>
          </a:p>
          <a:p>
            <a:pPr marL="171450" marR="0" lvl="0" indent="-171450" algn="l" rtl="0">
              <a:lnSpc>
                <a:spcPct val="100000"/>
              </a:lnSpc>
              <a:spcBef>
                <a:spcPts val="0"/>
              </a:spcBef>
              <a:spcAft>
                <a:spcPts val="0"/>
              </a:spcAft>
              <a:buClr>
                <a:schemeClr val="dk1"/>
              </a:buClr>
              <a:buSzPts val="1100"/>
              <a:buFont typeface="Arial"/>
              <a:buChar char="•"/>
            </a:pPr>
            <a:r>
              <a:rPr lang="en-US" sz="1800">
                <a:solidFill>
                  <a:srgbClr val="080808"/>
                </a:solidFill>
                <a:latin typeface="Arial"/>
                <a:cs typeface="Arial"/>
              </a:rPr>
              <a:t>snorting, </a:t>
            </a:r>
          </a:p>
          <a:p>
            <a:pPr marL="171450" marR="0" lvl="0" indent="-171450" algn="l" rtl="0">
              <a:lnSpc>
                <a:spcPct val="100000"/>
              </a:lnSpc>
              <a:spcBef>
                <a:spcPts val="0"/>
              </a:spcBef>
              <a:spcAft>
                <a:spcPts val="0"/>
              </a:spcAft>
              <a:buClr>
                <a:schemeClr val="dk1"/>
              </a:buClr>
              <a:buSzPts val="1100"/>
              <a:buFont typeface="Arial"/>
              <a:buChar char="•"/>
            </a:pPr>
            <a:r>
              <a:rPr lang="en-US" sz="1800">
                <a:solidFill>
                  <a:srgbClr val="080808"/>
                </a:solidFill>
                <a:latin typeface="Arial"/>
                <a:cs typeface="Arial"/>
              </a:rPr>
              <a:t>hissing</a:t>
            </a:r>
            <a:endParaRPr lang="en-US" sz="1800" b="0" i="0">
              <a:solidFill>
                <a:srgbClr val="080808"/>
              </a:solidFill>
              <a:effectLst/>
              <a:latin typeface="Arial"/>
              <a:cs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endParaRPr lang="en-US" sz="1800" b="0" i="0">
              <a:solidFill>
                <a:srgbClr val="080808"/>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lang="en-US" sz="1800" b="1" u="none">
                <a:solidFill>
                  <a:srgbClr val="080808"/>
                </a:solidFill>
                <a:latin typeface="Arial"/>
                <a:cs typeface="Arial"/>
              </a:rPr>
              <a:t>[Resources for the Teacher]</a:t>
            </a:r>
            <a:endParaRPr lang="en-US" sz="1800" b="0" i="0">
              <a:solidFill>
                <a:srgbClr val="080808"/>
              </a:solidFill>
              <a:effectLst/>
              <a:latin typeface="Arial"/>
              <a:cs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lang="en-US" sz="1800">
                <a:solidFill>
                  <a:srgbClr val="080808"/>
                </a:solidFill>
                <a:latin typeface="Arial"/>
                <a:cs typeface="Arial"/>
              </a:rPr>
              <a:t>“</a:t>
            </a:r>
            <a:r>
              <a:rPr lang="en-US" sz="1800" b="0" i="0">
                <a:solidFill>
                  <a:srgbClr val="080808"/>
                </a:solidFill>
                <a:effectLst/>
                <a:latin typeface="Arial"/>
                <a:cs typeface="Arial"/>
              </a:rPr>
              <a:t>Five Things You May Not Know About Tourette Syndrome” </a:t>
            </a:r>
            <a:r>
              <a:rPr lang="en-US" sz="1800">
                <a:solidFill>
                  <a:srgbClr val="080808"/>
                </a:solidFill>
                <a:latin typeface="Arial"/>
                <a:cs typeface="Arial"/>
              </a:rPr>
              <a:t>https://www.cdc.gov/ncbddd/</a:t>
            </a:r>
          </a:p>
          <a:p>
            <a:endParaRPr lang="en-US"/>
          </a:p>
        </p:txBody>
      </p:sp>
      <p:sp>
        <p:nvSpPr>
          <p:cNvPr id="4" name="Slide Number Placeholder 3"/>
          <p:cNvSpPr>
            <a:spLocks noGrp="1"/>
          </p:cNvSpPr>
          <p:nvPr>
            <p:ph type="sldNum" sz="quarter" idx="5"/>
          </p:nvPr>
        </p:nvSpPr>
        <p:spPr/>
        <p:txBody>
          <a:bodyPr/>
          <a:lstStyle/>
          <a:p>
            <a:fld id="{50260A48-484E-4720-9E12-2034A4CE5B48}" type="slidenum">
              <a:rPr lang="en-US" smtClean="0"/>
              <a:t>25</a:t>
            </a:fld>
            <a:endParaRPr lang="en-US"/>
          </a:p>
        </p:txBody>
      </p:sp>
    </p:spTree>
    <p:extLst>
      <p:ext uri="{BB962C8B-B14F-4D97-AF65-F5344CB8AC3E}">
        <p14:creationId xmlns:p14="http://schemas.microsoft.com/office/powerpoint/2010/main" val="2993666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E1E22-4389-27C4-7C95-37B861FF8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42B64-F798-0702-A4CB-CF150143F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63A30-E712-3AF4-CC3C-541BA2B3C8C2}"/>
              </a:ext>
            </a:extLst>
          </p:cNvPr>
          <p:cNvSpPr>
            <a:spLocks noGrp="1"/>
          </p:cNvSpPr>
          <p:nvPr>
            <p:ph type="body" idx="1"/>
          </p:nvPr>
        </p:nvSpPr>
        <p:spPr/>
        <p:txBody>
          <a:bodyPr/>
          <a:lstStyle/>
          <a:p>
            <a:pPr marL="0" lvl="0" indent="0" algn="l" rtl="0">
              <a:spcBef>
                <a:spcPts val="0"/>
              </a:spcBef>
              <a:spcAft>
                <a:spcPts val="0"/>
              </a:spcAft>
              <a:buNone/>
            </a:pPr>
            <a:r>
              <a:rPr lang="en-US" sz="1800">
                <a:solidFill>
                  <a:schemeClr val="tx1"/>
                </a:solidFill>
                <a:latin typeface="Arial"/>
                <a:cs typeface="Arial"/>
              </a:rPr>
              <a:t>Great job everyone here are the motor and vocal tics.</a:t>
            </a:r>
          </a:p>
          <a:p>
            <a:pPr marL="0" lvl="0" indent="0" algn="l" rtl="0">
              <a:spcBef>
                <a:spcPts val="0"/>
              </a:spcBef>
              <a:spcAft>
                <a:spcPts val="0"/>
              </a:spcAft>
              <a:buNone/>
            </a:pPr>
            <a:endParaRPr lang="en-US" sz="1800">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800">
                <a:solidFill>
                  <a:schemeClr val="tx1"/>
                </a:solidFill>
                <a:latin typeface="Arial"/>
                <a:cs typeface="Arial"/>
              </a:rPr>
              <a:t>Examples of motor tics are: </a:t>
            </a:r>
          </a:p>
          <a:p>
            <a:pPr marL="0" lvl="0" indent="0" algn="l" rtl="0">
              <a:spcBef>
                <a:spcPts val="0"/>
              </a:spcBef>
              <a:spcAft>
                <a:spcPts val="0"/>
              </a:spcAft>
              <a:buNone/>
            </a:pPr>
            <a:r>
              <a:rPr lang="en-US" sz="1800">
                <a:solidFill>
                  <a:schemeClr val="tx1"/>
                </a:solidFill>
                <a:latin typeface="Arial"/>
                <a:cs typeface="Arial"/>
              </a:rPr>
              <a:t>Examples of vocal tics are: </a:t>
            </a:r>
          </a:p>
          <a:p>
            <a:endParaRPr lang="en-US" sz="1800">
              <a:latin typeface="Arial"/>
              <a:cs typeface="Arial"/>
            </a:endParaRPr>
          </a:p>
          <a:p>
            <a:r>
              <a:rPr lang="en-US"/>
              <a:t>Involuntarily saying inappropriate words or phrases is called COPROLALIA. These words or phrases may be difficult to hear and understand why the person with TS says them. A person with TS or a Tic Disorder may have coprolalia and does not mean to say these words; this does not reflect how the person really thinks and feels.  Sometimes this is what people think of first when they think about TS. Not everyone with TS has coprolalia.</a:t>
            </a:r>
          </a:p>
          <a:p>
            <a:r>
              <a:rPr lang="en-US"/>
              <a:t> </a:t>
            </a:r>
          </a:p>
          <a:p>
            <a:pPr marL="0" lvl="0" indent="0" algn="l" rtl="0">
              <a:lnSpc>
                <a:spcPct val="100000"/>
              </a:lnSpc>
              <a:spcBef>
                <a:spcPts val="0"/>
              </a:spcBef>
              <a:spcAft>
                <a:spcPts val="0"/>
              </a:spcAft>
              <a:buClr>
                <a:srgbClr val="4D4D4D"/>
              </a:buClr>
              <a:buSzPts val="1100"/>
              <a:buFont typeface="Calibri"/>
              <a:buNone/>
            </a:pPr>
            <a:r>
              <a:rPr lang="en-US" sz="1800">
                <a:solidFill>
                  <a:schemeClr val="tx1"/>
                </a:solidFill>
                <a:latin typeface="Arial"/>
                <a:cs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4"/>
                  </a:ext>
                </a:extLst>
              </a:rPr>
              <a:t>People with Tourette Syndrome may have different body movements for their tics. </a:t>
            </a:r>
            <a:r>
              <a:rPr lang="en-US" sz="1800">
                <a:solidFill>
                  <a:schemeClr val="tx1"/>
                </a:solidFill>
                <a:latin typeface="Arial"/>
                <a:cs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5"/>
                  </a:ext>
                </a:extLst>
              </a:rPr>
              <a:t>Sometimes only one part of their body may move and sometimes more than one part might show movements at the same time. For example, they might not be able to stop blinking their eyes and clearing their throat at the same time. </a:t>
            </a:r>
            <a:endParaRPr lang="en-US" sz="1800">
              <a:solidFill>
                <a:schemeClr val="tx1"/>
              </a:solidFill>
              <a:latin typeface="Arial"/>
              <a:cs typeface="Arial"/>
            </a:endParaRPr>
          </a:p>
          <a:p>
            <a:pPr marL="0" lvl="0" indent="0" algn="l" rtl="0">
              <a:lnSpc>
                <a:spcPct val="100000"/>
              </a:lnSpc>
              <a:spcBef>
                <a:spcPts val="0"/>
              </a:spcBef>
              <a:spcAft>
                <a:spcPts val="0"/>
              </a:spcAft>
              <a:buClr>
                <a:schemeClr val="dk1"/>
              </a:buClr>
              <a:buSzPts val="1100"/>
              <a:buFont typeface="Calibri"/>
              <a:buNone/>
            </a:pPr>
            <a:endParaRPr lang="en-US" sz="1800">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US" sz="1800">
                <a:solidFill>
                  <a:schemeClr val="tx1"/>
                </a:solidFill>
                <a:latin typeface="Arial"/>
                <a:cs typeface="Arial"/>
              </a:rPr>
              <a:t>Tics can be different for every person. They can go from mild to severe, some people can have many tics, while others have only a few. This can change over time and tics can happen more when people are stressed, nervous, excited, tired, or sick.</a:t>
            </a:r>
          </a:p>
        </p:txBody>
      </p:sp>
      <p:sp>
        <p:nvSpPr>
          <p:cNvPr id="4" name="Slide Number Placeholder 3">
            <a:extLst>
              <a:ext uri="{FF2B5EF4-FFF2-40B4-BE49-F238E27FC236}">
                <a16:creationId xmlns:a16="http://schemas.microsoft.com/office/drawing/2014/main" id="{3DA16DF3-4753-9F03-5F27-4C59CB69D305}"/>
              </a:ext>
            </a:extLst>
          </p:cNvPr>
          <p:cNvSpPr>
            <a:spLocks noGrp="1"/>
          </p:cNvSpPr>
          <p:nvPr>
            <p:ph type="sldNum" sz="quarter" idx="5"/>
          </p:nvPr>
        </p:nvSpPr>
        <p:spPr/>
        <p:txBody>
          <a:bodyPr/>
          <a:lstStyle/>
          <a:p>
            <a:fld id="{50260A48-484E-4720-9E12-2034A4CE5B48}" type="slidenum">
              <a:rPr lang="en-US" smtClean="0"/>
              <a:t>26</a:t>
            </a:fld>
            <a:endParaRPr lang="en-US"/>
          </a:p>
        </p:txBody>
      </p:sp>
    </p:spTree>
    <p:extLst>
      <p:ext uri="{BB962C8B-B14F-4D97-AF65-F5344CB8AC3E}">
        <p14:creationId xmlns:p14="http://schemas.microsoft.com/office/powerpoint/2010/main" val="220955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48BC4-EA0C-7BA1-A63C-1FE1DAFA7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DC020-66FB-3A17-3514-7AB965F2FCE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212CBA-077A-4675-CEED-09CBFDF6798A}"/>
              </a:ext>
            </a:extLst>
          </p:cNvPr>
          <p:cNvSpPr>
            <a:spLocks noGrp="1"/>
          </p:cNvSpPr>
          <p:nvPr>
            <p:ph type="body" idx="1"/>
          </p:nvPr>
        </p:nvSpPr>
        <p:spPr/>
        <p:txBody>
          <a:bodyPr/>
          <a:lstStyle/>
          <a:p>
            <a:pPr marL="158750"/>
            <a:r>
              <a:rPr lang="en-US" sz="1800" b="0" i="0" u="none" strike="noStrike">
                <a:solidFill>
                  <a:schemeClr val="tx1"/>
                </a:solidFill>
                <a:effectLst/>
                <a:latin typeface="Arial"/>
                <a:cs typeface="Arial"/>
              </a:rPr>
              <a:t>According to the CDC, 1 out of 162 children in the US has Tourette Syndrome. We also know that among children 5-14 years of age, 1 in 50 has Tourette Syndrome or another persistent Tic Disorder. </a:t>
            </a:r>
          </a:p>
          <a:p>
            <a:pPr marL="158750"/>
            <a:endParaRPr lang="en-US" sz="1800" b="0" i="0" u="none" strike="noStrike">
              <a:solidFill>
                <a:schemeClr val="tx1"/>
              </a:solidFill>
              <a:effectLst/>
              <a:latin typeface="Arial"/>
              <a:cs typeface="Arial"/>
            </a:endParaRPr>
          </a:p>
          <a:p>
            <a:pPr marL="158750"/>
            <a:r>
              <a:rPr lang="en-US"/>
              <a:t>To help us understand these numbers, we can think about it this way: If there are 25 children in a fourth-grade classroom, then there are 50 children in two classrooms. It is likely that one student out of these two classrooms has a diagnosis of TS or another tic disorder. This number is here to show you that it is not uncommon for people to have tics. This does not mean that someone in your class or the class next to you has a TS or Tic Disorder diagnosis. It just means that this is how common it can be: you will probably meet someone with a TS or Tic Disorder diagnosis in your lifetime.</a:t>
            </a:r>
            <a:endParaRPr lang="en-US" sz="1800" b="0" i="0" u="none" strike="noStrike">
              <a:solidFill>
                <a:schemeClr val="tx1"/>
              </a:solidFill>
              <a:effectLst/>
              <a:latin typeface="Arial"/>
              <a:cs typeface="Arial"/>
            </a:endParaRPr>
          </a:p>
          <a:p>
            <a:pPr marL="158750" indent="0">
              <a:buNone/>
            </a:pPr>
            <a:endParaRPr lang="en-US" sz="1800" b="0" i="0" u="none" strike="noStrike">
              <a:solidFill>
                <a:schemeClr val="tx1"/>
              </a:solidFill>
              <a:effectLst/>
              <a:latin typeface="Arial" panose="020B0604020202020204" pitchFamily="34" charset="0"/>
              <a:cs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Arial"/>
                <a:cs typeface="Arial"/>
              </a:rPr>
              <a:t>Tourette </a:t>
            </a:r>
            <a:r>
              <a:rPr lang="en-US" sz="1800">
                <a:latin typeface="Arial"/>
                <a:cs typeface="Arial"/>
              </a:rPr>
              <a:t>Syndrome</a:t>
            </a:r>
            <a:r>
              <a:rPr lang="en-US" sz="1800">
                <a:solidFill>
                  <a:schemeClr val="tx1"/>
                </a:solidFill>
                <a:latin typeface="Arial"/>
                <a:cs typeface="Arial"/>
              </a:rPr>
              <a:t> affects children and adults of all races, ethnicities, genders, and ages. Scientists are still figuring out what causes Tourette Syndrome but they do know that it can be genetic, which means people can be born with it. </a:t>
            </a:r>
          </a:p>
          <a:p>
            <a:pPr marL="158750">
              <a:lnSpc>
                <a:spcPct val="115000"/>
              </a:lnSpc>
              <a:buClr>
                <a:srgbClr val="4D4D4D"/>
              </a:buClr>
              <a:buSzPts val="1100"/>
            </a:pPr>
            <a:endParaRPr lang="en-US" sz="1800">
              <a:latin typeface="Arial"/>
              <a:cs typeface="Arial"/>
            </a:endParaRPr>
          </a:p>
          <a:p>
            <a:pPr marL="158750">
              <a:lnSpc>
                <a:spcPct val="114999"/>
              </a:lnSpc>
            </a:pPr>
            <a:r>
              <a:rPr lang="en-US"/>
              <a:t>TS is diagnosed by a doctor, usually a doctor called a neurologist. Neurologists specialize in disorders of the brain and nervous system.</a:t>
            </a:r>
          </a:p>
          <a:p>
            <a:pPr marL="158750">
              <a:lnSpc>
                <a:spcPct val="114999"/>
              </a:lnSpc>
              <a:buSzPts val="1100"/>
            </a:pPr>
            <a:endParaRPr lang="en-US" sz="1800">
              <a:latin typeface="Arial"/>
              <a:cs typeface="Arial"/>
            </a:endParaRPr>
          </a:p>
          <a:p>
            <a:pPr marL="158750" indent="0">
              <a:lnSpc>
                <a:spcPct val="114999"/>
              </a:lnSpc>
              <a:buSzPts val="1100"/>
              <a:buFont typeface="Calibri"/>
              <a:buNone/>
            </a:pPr>
            <a:r>
              <a:rPr lang="en-US" sz="1800">
                <a:solidFill>
                  <a:schemeClr val="tx1"/>
                </a:solidFill>
                <a:latin typeface="Arial"/>
                <a:cs typeface="Arial"/>
              </a:rPr>
              <a:t>Most children with Tourette Syndrome will have their first noticeable tic between the ages of 5-7 years </a:t>
            </a:r>
            <a:r>
              <a:rPr lang="en-US" sz="1800">
                <a:solidFill>
                  <a:schemeClr val="tx1"/>
                </a:solidFill>
                <a:latin typeface="Arial"/>
                <a:cs typeface="Arial"/>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old</a:t>
            </a:r>
            <a:r>
              <a:rPr lang="en-US" sz="1800">
                <a:solidFill>
                  <a:schemeClr val="tx1"/>
                </a:solidFill>
                <a:latin typeface="Arial"/>
                <a:cs typeface="Arial"/>
              </a:rPr>
              <a:t>.</a:t>
            </a:r>
            <a:endParaRPr lang="en-US"/>
          </a:p>
        </p:txBody>
      </p:sp>
      <p:sp>
        <p:nvSpPr>
          <p:cNvPr id="4" name="Slide Number Placeholder 3">
            <a:extLst>
              <a:ext uri="{FF2B5EF4-FFF2-40B4-BE49-F238E27FC236}">
                <a16:creationId xmlns:a16="http://schemas.microsoft.com/office/drawing/2014/main" id="{3CF226E5-C3F6-0D71-04C0-02B544584004}"/>
              </a:ext>
            </a:extLst>
          </p:cNvPr>
          <p:cNvSpPr>
            <a:spLocks noGrp="1"/>
          </p:cNvSpPr>
          <p:nvPr>
            <p:ph type="sldNum" sz="quarter" idx="5"/>
          </p:nvPr>
        </p:nvSpPr>
        <p:spPr/>
        <p:txBody>
          <a:bodyPr/>
          <a:lstStyle/>
          <a:p>
            <a:fld id="{28F94F4E-93FD-574D-9207-D5646B7D931D}" type="slidenum">
              <a:rPr lang="en-US" smtClean="0"/>
              <a:t>27</a:t>
            </a:fld>
            <a:endParaRPr lang="en-US"/>
          </a:p>
        </p:txBody>
      </p:sp>
    </p:spTree>
    <p:extLst>
      <p:ext uri="{BB962C8B-B14F-4D97-AF65-F5344CB8AC3E}">
        <p14:creationId xmlns:p14="http://schemas.microsoft.com/office/powerpoint/2010/main" val="74321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rial" panose="020B0604020202020204" pitchFamily="34" charset="0"/>
                <a:cs typeface="Arial" panose="020B0604020202020204" pitchFamily="34" charset="0"/>
              </a:rPr>
              <a:t>Let’s learn what makes a person with Tourette Syndrome neurodiverse…</a:t>
            </a:r>
          </a:p>
        </p:txBody>
      </p:sp>
      <p:sp>
        <p:nvSpPr>
          <p:cNvPr id="4" name="Slide Number Placeholder 3"/>
          <p:cNvSpPr>
            <a:spLocks noGrp="1"/>
          </p:cNvSpPr>
          <p:nvPr>
            <p:ph type="sldNum" sz="quarter" idx="5"/>
          </p:nvPr>
        </p:nvSpPr>
        <p:spPr/>
        <p:txBody>
          <a:bodyPr/>
          <a:lstStyle/>
          <a:p>
            <a:fld id="{50260A48-484E-4720-9E12-2034A4CE5B48}" type="slidenum">
              <a:rPr lang="en-US" smtClean="0"/>
              <a:t>28</a:t>
            </a:fld>
            <a:endParaRPr lang="en-US"/>
          </a:p>
        </p:txBody>
      </p:sp>
    </p:spTree>
    <p:extLst>
      <p:ext uri="{BB962C8B-B14F-4D97-AF65-F5344CB8AC3E}">
        <p14:creationId xmlns:p14="http://schemas.microsoft.com/office/powerpoint/2010/main" val="3339182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B5092-D5E7-18A4-4736-A064C9339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E8871-6AAD-6A91-0C01-994706203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FF75F-D860-6CBB-5903-6DA88A7A61E9}"/>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 sz="1800">
                <a:solidFill>
                  <a:schemeClr val="dk1"/>
                </a:solidFill>
                <a:latin typeface="Arial" panose="020B0604020202020204" pitchFamily="34" charset="0"/>
                <a:cs typeface="Arial" panose="020B0604020202020204" pitchFamily="34" charset="0"/>
              </a:rPr>
              <a:t>Let’s review what neurodiversity means… Let’s begin by breaking up the big word neurodiversity into smaller parts... Neuro means the brain and the nervous system. The nervous system goes from your brain to all your body parts, like the arms and legs. </a:t>
            </a:r>
            <a:r>
              <a:rPr lang="en-US" sz="1800">
                <a:solidFill>
                  <a:schemeClr val="dk1"/>
                </a:solidFill>
                <a:latin typeface="Arial" panose="020B0604020202020204" pitchFamily="34" charset="0"/>
                <a:cs typeface="Arial" panose="020B0604020202020204" pitchFamily="34" charset="0"/>
              </a:rPr>
              <a:t>It receives and sends messages from your body to your brain. For example, if you touch something hot, your fingers feel pain and it is your nervous system that tells your brain that you touched something hot. Your nervous system uses the five senses: hearing, smelling, touching, tasting, seeing to know what is happening to your body and sends the messages to your brain.  </a:t>
            </a:r>
          </a:p>
          <a:p>
            <a:pPr marL="0" lvl="0" indent="0" algn="l" rtl="0">
              <a:spcBef>
                <a:spcPts val="0"/>
              </a:spcBef>
              <a:spcAft>
                <a:spcPts val="0"/>
              </a:spcAft>
              <a:buClr>
                <a:schemeClr val="dk1"/>
              </a:buClr>
              <a:buSzPts val="1100"/>
              <a:buFont typeface="Arial"/>
              <a:buNone/>
            </a:pPr>
            <a:endParaRPr lang="en-US" sz="18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US" sz="1800">
                <a:solidFill>
                  <a:schemeClr val="dk1"/>
                </a:solidFill>
                <a:latin typeface="Arial" panose="020B0604020202020204" pitchFamily="34" charset="0"/>
                <a:cs typeface="Arial" panose="020B0604020202020204" pitchFamily="34" charset="0"/>
              </a:rPr>
              <a:t>Diversity means different!</a:t>
            </a:r>
          </a:p>
          <a:p>
            <a:pPr marL="0" lvl="0" indent="0" algn="l" rtl="0">
              <a:spcBef>
                <a:spcPts val="0"/>
              </a:spcBef>
              <a:spcAft>
                <a:spcPts val="0"/>
              </a:spcAft>
              <a:buClr>
                <a:schemeClr val="dk1"/>
              </a:buClr>
              <a:buSzPts val="1100"/>
              <a:buFont typeface="Arial"/>
              <a:buNone/>
            </a:pPr>
            <a:endParaRPr lang="en" sz="1800" b="0">
              <a:solidFill>
                <a:schemeClr val="dk1"/>
              </a:solidFill>
              <a:latin typeface="Arial" panose="020B0604020202020204" pitchFamily="34" charset="0"/>
              <a:cs typeface="Arial" panose="020B0604020202020204" pitchFamily="34" charset="0"/>
            </a:endParaRPr>
          </a:p>
          <a:p>
            <a:pPr marL="158750" indent="0">
              <a:buNone/>
            </a:pPr>
            <a:r>
              <a:rPr lang="en" sz="1800" b="0">
                <a:solidFill>
                  <a:schemeClr val="dk1"/>
                </a:solidFill>
                <a:latin typeface="Arial" panose="020B0604020202020204" pitchFamily="34" charset="0"/>
                <a:cs typeface="Arial" panose="020B0604020202020204" pitchFamily="34" charset="0"/>
              </a:rPr>
              <a:t>If we put these words together again then what is Neurodiversity? </a:t>
            </a:r>
            <a:r>
              <a:rPr lang="en-US" sz="1800">
                <a:solidFill>
                  <a:schemeClr val="dk1"/>
                </a:solidFill>
                <a:latin typeface="Arial" panose="020B0604020202020204" pitchFamily="34" charset="0"/>
                <a:cs typeface="Arial" panose="020B0604020202020204" pitchFamily="34" charset="0"/>
              </a:rPr>
              <a:t>Neurodiversity means that there are m</a:t>
            </a:r>
            <a:r>
              <a:rPr lang="en-US" sz="1800">
                <a:latin typeface="Arial" panose="020B0604020202020204" pitchFamily="34" charset="0"/>
                <a:cs typeface="Arial" panose="020B0604020202020204" pitchFamily="34" charset="0"/>
              </a:rPr>
              <a:t>any different types of brains and that not all brains work in the same way. Each and everyone of us is unique, our brains have different abilities, which creates the different ways that we all behave. </a:t>
            </a:r>
          </a:p>
        </p:txBody>
      </p:sp>
      <p:sp>
        <p:nvSpPr>
          <p:cNvPr id="4" name="Slide Number Placeholder 3">
            <a:extLst>
              <a:ext uri="{FF2B5EF4-FFF2-40B4-BE49-F238E27FC236}">
                <a16:creationId xmlns:a16="http://schemas.microsoft.com/office/drawing/2014/main" id="{67F5EF15-31C7-DC00-09E0-B2DC710DDAE0}"/>
              </a:ext>
            </a:extLst>
          </p:cNvPr>
          <p:cNvSpPr>
            <a:spLocks noGrp="1"/>
          </p:cNvSpPr>
          <p:nvPr>
            <p:ph type="sldNum" sz="quarter" idx="5"/>
          </p:nvPr>
        </p:nvSpPr>
        <p:spPr/>
        <p:txBody>
          <a:bodyPr/>
          <a:lstStyle/>
          <a:p>
            <a:fld id="{50260A48-484E-4720-9E12-2034A4CE5B48}" type="slidenum">
              <a:rPr lang="en-US" smtClean="0"/>
              <a:t>29</a:t>
            </a:fld>
            <a:endParaRPr lang="en-US"/>
          </a:p>
        </p:txBody>
      </p:sp>
    </p:spTree>
    <p:extLst>
      <p:ext uri="{BB962C8B-B14F-4D97-AF65-F5344CB8AC3E}">
        <p14:creationId xmlns:p14="http://schemas.microsoft.com/office/powerpoint/2010/main" val="3461179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64CB0-A4B4-31F3-EBF2-29B52393E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344D5-BD6E-EC83-16C4-C2EF8E0E1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CB8CA-26DD-4B14-7F1B-E2087813A6CC}"/>
              </a:ext>
            </a:extLst>
          </p:cNvPr>
          <p:cNvSpPr>
            <a:spLocks noGrp="1"/>
          </p:cNvSpPr>
          <p:nvPr>
            <p:ph type="body" idx="1"/>
          </p:nvPr>
        </p:nvSpPr>
        <p:spPr/>
        <p:txBody>
          <a:bodyPr/>
          <a:lstStyle/>
          <a:p>
            <a:pPr marL="0" indent="0">
              <a:buNone/>
            </a:pPr>
            <a:r>
              <a:rPr lang="en-US" sz="1800">
                <a:latin typeface="Arial" panose="020B0604020202020204" pitchFamily="34" charset="0"/>
                <a:cs typeface="Arial" panose="020B0604020202020204" pitchFamily="34" charset="0"/>
              </a:rPr>
              <a:t>Let's do a quick check-in before we get started. How is everyone feeling right now? Find the face or emotion that expresses how you are feeling…</a:t>
            </a:r>
            <a:r>
              <a:rPr lang="en-US" sz="1800" b="1">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If you'd like, you can share by raising your hand or you can think about it quietly to yourself.</a:t>
            </a:r>
          </a:p>
        </p:txBody>
      </p:sp>
      <p:sp>
        <p:nvSpPr>
          <p:cNvPr id="4" name="Slide Number Placeholder 3">
            <a:extLst>
              <a:ext uri="{FF2B5EF4-FFF2-40B4-BE49-F238E27FC236}">
                <a16:creationId xmlns:a16="http://schemas.microsoft.com/office/drawing/2014/main" id="{9D324FD0-67F2-CF3C-92CF-B03677C115DA}"/>
              </a:ext>
            </a:extLst>
          </p:cNvPr>
          <p:cNvSpPr>
            <a:spLocks noGrp="1"/>
          </p:cNvSpPr>
          <p:nvPr>
            <p:ph type="sldNum" sz="quarter" idx="5"/>
          </p:nvPr>
        </p:nvSpPr>
        <p:spPr/>
        <p:txBody>
          <a:bodyPr/>
          <a:lstStyle/>
          <a:p>
            <a:fld id="{50260A48-484E-4720-9E12-2034A4CE5B48}" type="slidenum">
              <a:rPr lang="en-US" smtClean="0"/>
              <a:t>3</a:t>
            </a:fld>
            <a:endParaRPr lang="en-US"/>
          </a:p>
        </p:txBody>
      </p:sp>
    </p:spTree>
    <p:extLst>
      <p:ext uri="{BB962C8B-B14F-4D97-AF65-F5344CB8AC3E}">
        <p14:creationId xmlns:p14="http://schemas.microsoft.com/office/powerpoint/2010/main" val="4117779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2551E-8C85-2A3D-A7B1-0C3791CD2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E6C4A-1C1A-396A-1C86-1C5FC0091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A40F8-D3D8-4AEF-4D4B-8F685550D744}"/>
              </a:ext>
            </a:extLst>
          </p:cNvPr>
          <p:cNvSpPr>
            <a:spLocks noGrp="1"/>
          </p:cNvSpPr>
          <p:nvPr>
            <p:ph type="body" idx="1"/>
          </p:nvPr>
        </p:nvSpPr>
        <p:spPr/>
        <p:txBody>
          <a:bodyPr/>
          <a:lstStyle/>
          <a:p>
            <a:pPr marL="0" indent="0" algn="l">
              <a:lnSpc>
                <a:spcPct val="140000"/>
              </a:lnSpc>
              <a:buSzPct val="125000"/>
              <a:buFont typeface="Arial" panose="020B0604020202020204" pitchFamily="34" charset="0"/>
              <a:buNone/>
            </a:pPr>
            <a:r>
              <a:rPr lang="en-US" sz="1800">
                <a:solidFill>
                  <a:schemeClr val="dk1"/>
                </a:solidFill>
                <a:latin typeface="Arial" panose="020B0604020202020204" pitchFamily="34" charset="0"/>
                <a:cs typeface="Arial" panose="020B0604020202020204" pitchFamily="34" charset="0"/>
              </a:rPr>
              <a:t>People with TS have parts of their brains that are different from other brains. </a:t>
            </a:r>
            <a:r>
              <a:rPr lang="en-US" sz="1800" b="0" i="0">
                <a:effectLst/>
                <a:latin typeface="Arial" panose="020B0604020202020204" pitchFamily="34" charset="0"/>
                <a:cs typeface="Arial" panose="020B0604020202020204" pitchFamily="34" charset="0"/>
              </a:rPr>
              <a:t>The part of the brain that makes people do things and determines when they do those things is different. This can cause tics.</a:t>
            </a:r>
          </a:p>
          <a:p>
            <a:pPr marL="0" indent="0" algn="l">
              <a:lnSpc>
                <a:spcPct val="140000"/>
              </a:lnSpc>
              <a:buSzPct val="125000"/>
              <a:buFont typeface="Arial" panose="020B0604020202020204" pitchFamily="34" charset="0"/>
              <a:buNone/>
            </a:pPr>
            <a:endParaRPr lang="en-US" sz="1800">
              <a:latin typeface="Arial" panose="020B0604020202020204" pitchFamily="34" charset="0"/>
              <a:cs typeface="Arial" panose="020B0604020202020204" pitchFamily="34" charset="0"/>
            </a:endParaRPr>
          </a:p>
          <a:p>
            <a:pPr marL="0" algn="l">
              <a:defRPr/>
            </a:pPr>
            <a:r>
              <a:rPr lang="en-US" sz="1800">
                <a:latin typeface="Arial" panose="020B0604020202020204" pitchFamily="34" charset="0"/>
                <a:cs typeface="Arial" panose="020B0604020202020204" pitchFamily="34" charset="0"/>
              </a:rPr>
              <a:t>Each and every one of us is unique and some people may need help or support so they can learn. The idea of neurodiversity</a:t>
            </a:r>
            <a:r>
              <a:rPr lang="en-US" sz="1800" b="0">
                <a:latin typeface="Arial" panose="020B0604020202020204" pitchFamily="34" charset="0"/>
                <a:cs typeface="Arial" panose="020B0604020202020204" pitchFamily="34" charset="0"/>
              </a:rPr>
              <a:t> helps </a:t>
            </a:r>
            <a:r>
              <a:rPr lang="en-US" sz="1800">
                <a:latin typeface="Arial" panose="020B0604020202020204" pitchFamily="34" charset="0"/>
                <a:cs typeface="Arial" panose="020B0604020202020204" pitchFamily="34" charset="0"/>
              </a:rPr>
              <a:t>us understand that brains are different, and there is no right or wrong type of brain.</a:t>
            </a:r>
          </a:p>
        </p:txBody>
      </p:sp>
      <p:sp>
        <p:nvSpPr>
          <p:cNvPr id="4" name="Slide Number Placeholder 3">
            <a:extLst>
              <a:ext uri="{FF2B5EF4-FFF2-40B4-BE49-F238E27FC236}">
                <a16:creationId xmlns:a16="http://schemas.microsoft.com/office/drawing/2014/main" id="{3936BE2F-A6FC-479D-4C77-CF62AA46CBF9}"/>
              </a:ext>
            </a:extLst>
          </p:cNvPr>
          <p:cNvSpPr>
            <a:spLocks noGrp="1"/>
          </p:cNvSpPr>
          <p:nvPr>
            <p:ph type="sldNum" sz="quarter" idx="5"/>
          </p:nvPr>
        </p:nvSpPr>
        <p:spPr/>
        <p:txBody>
          <a:bodyPr/>
          <a:lstStyle/>
          <a:p>
            <a:fld id="{50260A48-484E-4720-9E12-2034A4CE5B48}" type="slidenum">
              <a:rPr lang="en-US" smtClean="0"/>
              <a:t>30</a:t>
            </a:fld>
            <a:endParaRPr lang="en-US"/>
          </a:p>
        </p:txBody>
      </p:sp>
    </p:spTree>
    <p:extLst>
      <p:ext uri="{BB962C8B-B14F-4D97-AF65-F5344CB8AC3E}">
        <p14:creationId xmlns:p14="http://schemas.microsoft.com/office/powerpoint/2010/main" val="3758028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a:p>
          <a:p>
            <a:pPr>
              <a:buClr>
                <a:schemeClr val="dk1"/>
              </a:buClr>
              <a:buSzPts val="1200"/>
            </a:pPr>
            <a:r>
              <a:rPr lang="en-US" sz="1800">
                <a:latin typeface="Arial"/>
                <a:cs typeface="Arial"/>
              </a:rPr>
              <a:t>People who have Tourette Syndrome are neurodiverse. That means that their brain works differently than others. Let’s watch and find out more. W</a:t>
            </a:r>
            <a:r>
              <a:rPr lang="en-US"/>
              <a:t>hile the video portrays older children and adults, younger children may also have these same or similar tics.</a:t>
            </a:r>
          </a:p>
        </p:txBody>
      </p:sp>
      <p:sp>
        <p:nvSpPr>
          <p:cNvPr id="204" name="Google Shape;20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rial" panose="020B0604020202020204" pitchFamily="34" charset="0"/>
                <a:cs typeface="Arial" panose="020B0604020202020204" pitchFamily="34" charset="0"/>
              </a:rPr>
              <a:t>Now that we have learned more about Tourette Syndrome, let’s talk about a few ways that we build relationships or friendships with each other…</a:t>
            </a:r>
          </a:p>
        </p:txBody>
      </p:sp>
      <p:sp>
        <p:nvSpPr>
          <p:cNvPr id="4" name="Slide Number Placeholder 3"/>
          <p:cNvSpPr>
            <a:spLocks noGrp="1"/>
          </p:cNvSpPr>
          <p:nvPr>
            <p:ph type="sldNum" sz="quarter" idx="5"/>
          </p:nvPr>
        </p:nvSpPr>
        <p:spPr/>
        <p:txBody>
          <a:bodyPr/>
          <a:lstStyle/>
          <a:p>
            <a:fld id="{50260A48-484E-4720-9E12-2034A4CE5B48}" type="slidenum">
              <a:rPr lang="en-US" smtClean="0"/>
              <a:t>32</a:t>
            </a:fld>
            <a:endParaRPr lang="en-US"/>
          </a:p>
        </p:txBody>
      </p:sp>
    </p:spTree>
    <p:extLst>
      <p:ext uri="{BB962C8B-B14F-4D97-AF65-F5344CB8AC3E}">
        <p14:creationId xmlns:p14="http://schemas.microsoft.com/office/powerpoint/2010/main" val="1639584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2DF33-8108-47C4-3375-870D92731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E56B5-4129-5F29-B7CF-5039389E8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9DC966-63ED-348A-3FD1-CD85D5ABBF60}"/>
              </a:ext>
            </a:extLst>
          </p:cNvPr>
          <p:cNvSpPr>
            <a:spLocks noGrp="1"/>
          </p:cNvSpPr>
          <p:nvPr>
            <p:ph type="body" idx="1"/>
          </p:nvPr>
        </p:nvSpPr>
        <p:spPr/>
        <p:txBody>
          <a:bodyPr/>
          <a:lstStyle/>
          <a:p>
            <a:pPr marL="158750">
              <a:buFont typeface="Arial" panose="020B0604020202020204" pitchFamily="34" charset="0"/>
            </a:pPr>
            <a:r>
              <a:rPr lang="en-US" sz="1800">
                <a:latin typeface="Arial"/>
                <a:cs typeface="Arial"/>
              </a:rPr>
              <a:t>Let’s review some of our brains’ unique abilities that we learned in Lesson 1.</a:t>
            </a:r>
            <a:r>
              <a:rPr lang="en-US"/>
              <a:t> We are going to work on building relationships and friendships. As we review these abilities, let's remember that everyone's brain is different and some of these abilities may be more challenging for some people. Remember that some people may need support with achieving these abilities. </a:t>
            </a:r>
          </a:p>
          <a:p>
            <a:pPr marL="158750" indent="0">
              <a:buFont typeface="Arial" panose="020B0604020202020204" pitchFamily="34" charset="0"/>
              <a:buNone/>
            </a:pPr>
            <a:endParaRPr lang="en-US" sz="1800">
              <a:latin typeface="Arial" panose="020B0604020202020204" pitchFamily="34" charset="0"/>
              <a:cs typeface="Arial" panose="020B0604020202020204" pitchFamily="34" charset="0"/>
            </a:endParaRPr>
          </a:p>
          <a:p>
            <a:pPr marL="457200" indent="-298450">
              <a:buFont typeface="Arial" panose="020B0604020202020204" pitchFamily="34" charset="0"/>
              <a:buChar char="•"/>
            </a:pPr>
            <a:r>
              <a:rPr lang="en-US" sz="1800">
                <a:latin typeface="Arial"/>
                <a:cs typeface="Arial"/>
              </a:rPr>
              <a:t>Moving and seeing: helps you understand what your brain is seeing through your eyes and how to move your body so you can run in gym class or play a sport.</a:t>
            </a:r>
          </a:p>
          <a:p>
            <a:pPr marL="457200" indent="-298450">
              <a:buFont typeface="Arial" panose="020B0604020202020204" pitchFamily="34" charset="0"/>
              <a:buChar char="•"/>
            </a:pPr>
            <a:r>
              <a:rPr lang="en-US" sz="1800">
                <a:latin typeface="Arial"/>
                <a:cs typeface="Arial"/>
              </a:rPr>
              <a:t>Communicating: helps you to think, talk, and explain what you are thinking to others or help write your thoughts down when you do not feel comfortable saying them out loud. </a:t>
            </a:r>
          </a:p>
          <a:p>
            <a:pPr marL="457200" indent="-298450">
              <a:buFont typeface="Arial" panose="020B0604020202020204" pitchFamily="34" charset="0"/>
              <a:buChar char="•"/>
            </a:pPr>
            <a:r>
              <a:rPr lang="en-US" sz="1800">
                <a:latin typeface="Arial"/>
                <a:cs typeface="Arial"/>
              </a:rPr>
              <a:t>Learning and remembering: helps you learn new things and keeps them stored away in your memory, like remembering what the teacher taught you in school so you can do your homework at home. </a:t>
            </a:r>
          </a:p>
          <a:p>
            <a:pPr marL="457200" indent="-298450">
              <a:buFont typeface="Arial" panose="020B0604020202020204" pitchFamily="34" charset="0"/>
              <a:buChar char="•"/>
            </a:pPr>
            <a:r>
              <a:rPr lang="en-US" sz="1800">
                <a:latin typeface="Arial"/>
                <a:cs typeface="Arial"/>
              </a:rPr>
              <a:t>Understanding others: helps you understand other people’s feelings, thoughts, and how they see things. </a:t>
            </a:r>
          </a:p>
          <a:p>
            <a:pPr marL="457200" indent="-298450">
              <a:buFont typeface="Arial" panose="020B0604020202020204" pitchFamily="34" charset="0"/>
              <a:buChar char="•"/>
            </a:pPr>
            <a:r>
              <a:rPr lang="en-US" sz="1800">
                <a:latin typeface="Arial"/>
                <a:cs typeface="Arial"/>
              </a:rPr>
              <a:t>Paying attention: helps you pay attention and stay focused - for example, to stay focused on the teacher, you try not to get distracted by friends, noises in the classroom or people walking down the hallway outside the classroom. The brain also helps you think fast and do puzzles. </a:t>
            </a:r>
          </a:p>
          <a:p>
            <a:pPr marL="457200" indent="-298450">
              <a:buFont typeface="Arial" panose="020B0604020202020204" pitchFamily="34" charset="0"/>
              <a:buChar char="•"/>
            </a:pPr>
            <a:r>
              <a:rPr lang="en-US" sz="1800">
                <a:latin typeface="Arial"/>
                <a:cs typeface="Arial"/>
              </a:rPr>
              <a:t>Making choices: helps you pause, take a moment to think, and listen to others’ advice - so you can make the right choices for you in your life. </a:t>
            </a:r>
          </a:p>
          <a:p>
            <a:endParaRPr lang="en-US"/>
          </a:p>
        </p:txBody>
      </p:sp>
      <p:sp>
        <p:nvSpPr>
          <p:cNvPr id="4" name="Slide Number Placeholder 3">
            <a:extLst>
              <a:ext uri="{FF2B5EF4-FFF2-40B4-BE49-F238E27FC236}">
                <a16:creationId xmlns:a16="http://schemas.microsoft.com/office/drawing/2014/main" id="{20460EED-8EC8-6176-AE9A-B3987ABFDC82}"/>
              </a:ext>
            </a:extLst>
          </p:cNvPr>
          <p:cNvSpPr>
            <a:spLocks noGrp="1"/>
          </p:cNvSpPr>
          <p:nvPr>
            <p:ph type="sldNum" sz="quarter" idx="5"/>
          </p:nvPr>
        </p:nvSpPr>
        <p:spPr/>
        <p:txBody>
          <a:bodyPr/>
          <a:lstStyle/>
          <a:p>
            <a:fld id="{50260A48-484E-4720-9E12-2034A4CE5B48}" type="slidenum">
              <a:rPr lang="en-US" smtClean="0"/>
              <a:t>33</a:t>
            </a:fld>
            <a:endParaRPr lang="en-US"/>
          </a:p>
        </p:txBody>
      </p:sp>
    </p:spTree>
    <p:extLst>
      <p:ext uri="{BB962C8B-B14F-4D97-AF65-F5344CB8AC3E}">
        <p14:creationId xmlns:p14="http://schemas.microsoft.com/office/powerpoint/2010/main" val="2802810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E393C-E39D-2ECB-3799-9C97D5CB1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EB479-44FF-13DC-4910-590B5B738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B2120-7372-3FAE-F1F7-A0DFD5B564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latin typeface="Arial" panose="020B0604020202020204" pitchFamily="34" charset="0"/>
                <a:cs typeface="Arial" panose="020B0604020202020204" pitchFamily="34" charset="0"/>
              </a:rPr>
              <a:t>So how do you make friends? Here are some examples. Which ones do you like? Do you have other ideas to add to this list?</a:t>
            </a:r>
          </a:p>
        </p:txBody>
      </p:sp>
      <p:sp>
        <p:nvSpPr>
          <p:cNvPr id="4" name="Slide Number Placeholder 3">
            <a:extLst>
              <a:ext uri="{FF2B5EF4-FFF2-40B4-BE49-F238E27FC236}">
                <a16:creationId xmlns:a16="http://schemas.microsoft.com/office/drawing/2014/main" id="{E6BC888D-2890-A805-4716-25C67E0C405A}"/>
              </a:ext>
            </a:extLst>
          </p:cNvPr>
          <p:cNvSpPr>
            <a:spLocks noGrp="1"/>
          </p:cNvSpPr>
          <p:nvPr>
            <p:ph type="sldNum" sz="quarter" idx="5"/>
          </p:nvPr>
        </p:nvSpPr>
        <p:spPr/>
        <p:txBody>
          <a:bodyPr/>
          <a:lstStyle/>
          <a:p>
            <a:fld id="{50260A48-484E-4720-9E12-2034A4CE5B48}" type="slidenum">
              <a:rPr lang="en-US" smtClean="0"/>
              <a:t>34</a:t>
            </a:fld>
            <a:endParaRPr lang="en-US"/>
          </a:p>
        </p:txBody>
      </p:sp>
    </p:spTree>
    <p:extLst>
      <p:ext uri="{BB962C8B-B14F-4D97-AF65-F5344CB8AC3E}">
        <p14:creationId xmlns:p14="http://schemas.microsoft.com/office/powerpoint/2010/main" val="2533946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5BEDA-07E2-94C8-7D6C-67FC5745D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292A8-F797-3E9D-BD8B-CED0F09D2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DE9CD3-12C1-3EB2-3D7E-5CAE2135D91A}"/>
              </a:ext>
            </a:extLst>
          </p:cNvPr>
          <p:cNvSpPr>
            <a:spLocks noGrp="1"/>
          </p:cNvSpPr>
          <p:nvPr>
            <p:ph type="body" idx="1"/>
          </p:nvPr>
        </p:nvSpPr>
        <p:spPr/>
        <p:txBody>
          <a:bodyPr/>
          <a:lstStyle/>
          <a:p>
            <a:r>
              <a:rPr lang="en-US" sz="1800">
                <a:latin typeface="Arial" panose="020B0604020202020204" pitchFamily="34" charset="0"/>
                <a:cs typeface="Arial" panose="020B0604020202020204" pitchFamily="34" charset="0"/>
              </a:rPr>
              <a:t>Let’s use what we just talked about (our brain power and ways we like to make friends) to do an activity together! </a:t>
            </a:r>
          </a:p>
        </p:txBody>
      </p:sp>
      <p:sp>
        <p:nvSpPr>
          <p:cNvPr id="4" name="Slide Number Placeholder 3">
            <a:extLst>
              <a:ext uri="{FF2B5EF4-FFF2-40B4-BE49-F238E27FC236}">
                <a16:creationId xmlns:a16="http://schemas.microsoft.com/office/drawing/2014/main" id="{77AE8E34-DC3B-6394-883E-EFBF89670A9B}"/>
              </a:ext>
            </a:extLst>
          </p:cNvPr>
          <p:cNvSpPr>
            <a:spLocks noGrp="1"/>
          </p:cNvSpPr>
          <p:nvPr>
            <p:ph type="sldNum" sz="quarter" idx="5"/>
          </p:nvPr>
        </p:nvSpPr>
        <p:spPr/>
        <p:txBody>
          <a:bodyPr/>
          <a:lstStyle/>
          <a:p>
            <a:fld id="{50260A48-484E-4720-9E12-2034A4CE5B48}" type="slidenum">
              <a:rPr lang="en-US" smtClean="0"/>
              <a:t>35</a:t>
            </a:fld>
            <a:endParaRPr lang="en-US"/>
          </a:p>
        </p:txBody>
      </p:sp>
    </p:spTree>
    <p:extLst>
      <p:ext uri="{BB962C8B-B14F-4D97-AF65-F5344CB8AC3E}">
        <p14:creationId xmlns:p14="http://schemas.microsoft.com/office/powerpoint/2010/main" val="1082143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a:extLst>
            <a:ext uri="{FF2B5EF4-FFF2-40B4-BE49-F238E27FC236}">
              <a16:creationId xmlns:a16="http://schemas.microsoft.com/office/drawing/2014/main" id="{80B77C93-C2CA-7B4C-8680-CA619F5D0CE3}"/>
            </a:ext>
          </a:extLst>
        </p:cNvPr>
        <p:cNvGrpSpPr/>
        <p:nvPr/>
      </p:nvGrpSpPr>
      <p:grpSpPr>
        <a:xfrm>
          <a:off x="0" y="0"/>
          <a:ext cx="0" cy="0"/>
          <a:chOff x="0" y="0"/>
          <a:chExt cx="0" cy="0"/>
        </a:xfrm>
      </p:grpSpPr>
      <p:sp>
        <p:nvSpPr>
          <p:cNvPr id="209" name="Google Shape;209;p14:notes">
            <a:extLst>
              <a:ext uri="{FF2B5EF4-FFF2-40B4-BE49-F238E27FC236}">
                <a16:creationId xmlns:a16="http://schemas.microsoft.com/office/drawing/2014/main" id="{8BFBAD81-43DB-659A-2FD3-3159813DA1A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4:notes">
            <a:extLst>
              <a:ext uri="{FF2B5EF4-FFF2-40B4-BE49-F238E27FC236}">
                <a16:creationId xmlns:a16="http://schemas.microsoft.com/office/drawing/2014/main" id="{7D7F0862-B843-B33D-ACCC-77D6218F273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800" b="0" i="0" u="none" strike="noStrike">
                <a:solidFill>
                  <a:schemeClr val="dk1"/>
                </a:solidFill>
                <a:latin typeface="Arial"/>
                <a:ea typeface="Calibri"/>
                <a:cs typeface="Arial"/>
                <a:sym typeface="Calibri"/>
              </a:rPr>
              <a:t>Let’s get into groups. I am going to have each student count off so we can get into groups. Then you will gather in your groups and you will do 3 things. First </a:t>
            </a:r>
            <a:r>
              <a:rPr lang="en-US" sz="1800">
                <a:solidFill>
                  <a:schemeClr val="dk1"/>
                </a:solidFill>
                <a:latin typeface="Arial"/>
                <a:ea typeface="Calibri"/>
                <a:cs typeface="Arial"/>
                <a:sym typeface="Calibri"/>
              </a:rPr>
              <a:t>let's</a:t>
            </a:r>
            <a:r>
              <a:rPr lang="en-US" sz="1800" b="0" i="0" u="none" strike="noStrike">
                <a:solidFill>
                  <a:schemeClr val="dk1"/>
                </a:solidFill>
                <a:latin typeface="Arial"/>
                <a:ea typeface="Calibri"/>
                <a:cs typeface="Arial"/>
                <a:sym typeface="Calibri"/>
              </a:rPr>
              <a:t> get into groups and then I can go over the instructions which are on the slide and on your worksheet that I will pass out. </a:t>
            </a:r>
            <a:endParaRPr lang="en-US" sz="1800" b="0" i="0" u="none" strike="noStrike">
              <a:solidFill>
                <a:schemeClr val="dk1"/>
              </a:solidFill>
              <a:latin typeface="Arial"/>
              <a:ea typeface="Calibri"/>
              <a:cs typeface="Arial"/>
            </a:endParaRPr>
          </a:p>
          <a:p>
            <a:pPr marL="0" marR="0" lvl="0" indent="0" algn="l" rtl="0">
              <a:lnSpc>
                <a:spcPct val="100000"/>
              </a:lnSpc>
              <a:spcBef>
                <a:spcPts val="0"/>
              </a:spcBef>
              <a:spcAft>
                <a:spcPts val="0"/>
              </a:spcAft>
              <a:buClr>
                <a:schemeClr val="dk1"/>
              </a:buClr>
              <a:buSzPts val="1200"/>
              <a:buFont typeface="Calibri"/>
              <a:buNone/>
            </a:pPr>
            <a:endParaRPr lang="en-US" sz="1800" b="0" i="0" u="none" strike="noStrike">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US" sz="1800" b="0" i="0" u="none" strike="noStrike">
                <a:solidFill>
                  <a:schemeClr val="dk1"/>
                </a:solidFill>
                <a:latin typeface="Arial"/>
                <a:ea typeface="Calibri"/>
                <a:cs typeface="Arial"/>
                <a:sym typeface="Calibri"/>
              </a:rPr>
              <a:t>[</a:t>
            </a:r>
            <a:r>
              <a:rPr lang="en-US" sz="1800" b="1" i="1" u="none" strike="noStrike">
                <a:solidFill>
                  <a:schemeClr val="dk1"/>
                </a:solidFill>
                <a:latin typeface="Arial"/>
                <a:ea typeface="Calibri"/>
                <a:cs typeface="Arial"/>
                <a:sym typeface="Calibri"/>
              </a:rPr>
              <a:t>Action – for teacher to do</a:t>
            </a:r>
            <a:r>
              <a:rPr lang="en-US" sz="1800" b="0" i="0" u="none" strike="noStrike">
                <a:solidFill>
                  <a:schemeClr val="dk1"/>
                </a:solidFill>
                <a:latin typeface="Arial"/>
                <a:ea typeface="Calibri"/>
                <a:cs typeface="Arial"/>
                <a:sym typeface="Calibri"/>
              </a:rPr>
              <a:t>] Put students into groups by doing a count off, such as 1, 2, 3, 4, and 5 then starting again 1, 2,….. counting again to have 5 so that 5 random groups are created. </a:t>
            </a:r>
            <a:endParaRPr lang="en-US" sz="1800" b="0" i="0" u="none" strike="noStrike">
              <a:solidFill>
                <a:schemeClr val="dk1"/>
              </a:solidFill>
              <a:latin typeface="Arial"/>
              <a:ea typeface="Calibri"/>
              <a:cs typeface="Arial"/>
            </a:endParaRPr>
          </a:p>
          <a:p>
            <a:pPr marL="0" marR="0" lvl="0" indent="0" algn="l" rtl="0">
              <a:lnSpc>
                <a:spcPct val="100000"/>
              </a:lnSpc>
              <a:spcBef>
                <a:spcPts val="0"/>
              </a:spcBef>
              <a:spcAft>
                <a:spcPts val="0"/>
              </a:spcAft>
              <a:buClr>
                <a:schemeClr val="dk1"/>
              </a:buClr>
              <a:buSzPts val="1200"/>
              <a:buFont typeface="Calibri"/>
              <a:buNone/>
            </a:pPr>
            <a:endParaRPr lang="en-US" sz="1800" b="0" i="0" u="none" strike="noStrike">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endParaRPr lang="en-US" sz="1800" b="0" i="0" u="none" strike="noStrike">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US" sz="1800" b="0" i="0" u="none" strike="noStrike">
                <a:solidFill>
                  <a:schemeClr val="dk1"/>
                </a:solidFill>
                <a:latin typeface="Arial"/>
                <a:ea typeface="Calibri"/>
                <a:cs typeface="Arial"/>
                <a:sym typeface="Calibri"/>
              </a:rPr>
              <a:t>Great now, that we are in groups, I will read the instructions out loud and when I am finished if you have any questions, please let me know.  You can also read the instructions on your worksheet.</a:t>
            </a:r>
            <a:endParaRPr lang="en-US" sz="1800" b="0" i="0" u="none" strike="noStrike">
              <a:solidFill>
                <a:schemeClr val="dk1"/>
              </a:solidFill>
              <a:latin typeface="Arial"/>
              <a:ea typeface="Calibri"/>
              <a:cs typeface="Arial"/>
            </a:endParaRPr>
          </a:p>
          <a:p>
            <a:pPr marL="0" marR="0" lvl="0" indent="0" algn="l" rtl="0">
              <a:lnSpc>
                <a:spcPct val="100000"/>
              </a:lnSpc>
              <a:spcBef>
                <a:spcPts val="0"/>
              </a:spcBef>
              <a:spcAft>
                <a:spcPts val="0"/>
              </a:spcAft>
              <a:buClr>
                <a:schemeClr val="dk1"/>
              </a:buClr>
              <a:buSzPts val="1200"/>
              <a:buFont typeface="Calibri"/>
              <a:buNone/>
            </a:pPr>
            <a:endParaRPr lang="en-US" sz="1800" b="0" i="0" u="none" strike="noStrike">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US" sz="1800" b="0" i="0" u="none" strike="noStrike">
                <a:solidFill>
                  <a:schemeClr val="dk1"/>
                </a:solidFill>
                <a:latin typeface="Arial"/>
                <a:ea typeface="Calibri"/>
                <a:cs typeface="Arial"/>
                <a:sym typeface="Calibri"/>
              </a:rPr>
              <a:t>[</a:t>
            </a:r>
            <a:r>
              <a:rPr lang="en-US" sz="1800" b="1" i="1" u="none" strike="noStrike">
                <a:solidFill>
                  <a:schemeClr val="dk1"/>
                </a:solidFill>
                <a:latin typeface="Arial"/>
                <a:ea typeface="Calibri"/>
                <a:cs typeface="Arial"/>
                <a:sym typeface="Calibri"/>
              </a:rPr>
              <a:t>Action – for teacher to do</a:t>
            </a:r>
            <a:r>
              <a:rPr lang="en-US" sz="1800" b="0" i="0" u="none" strike="noStrike">
                <a:solidFill>
                  <a:schemeClr val="dk1"/>
                </a:solidFill>
                <a:latin typeface="Arial"/>
                <a:ea typeface="Calibri"/>
                <a:cs typeface="Arial"/>
                <a:sym typeface="Calibri"/>
              </a:rPr>
              <a:t>] Read instructions on slide, answer any questions students might have</a:t>
            </a:r>
            <a:endParaRPr lang="en-US" sz="1800">
              <a:latin typeface="Arial"/>
              <a:cs typeface="Arial"/>
            </a:endParaRPr>
          </a:p>
          <a:p>
            <a:pPr marL="0" marR="0" lvl="0" indent="0" algn="l" rtl="0">
              <a:lnSpc>
                <a:spcPct val="100000"/>
              </a:lnSpc>
              <a:spcBef>
                <a:spcPts val="0"/>
              </a:spcBef>
              <a:spcAft>
                <a:spcPts val="0"/>
              </a:spcAft>
              <a:buClr>
                <a:schemeClr val="dk1"/>
              </a:buClr>
              <a:buSzPts val="1200"/>
              <a:buFont typeface="Calibri"/>
              <a:buNone/>
            </a:pPr>
            <a:endParaRPr lang="en-US" sz="180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US" sz="1800" b="0" i="0" u="none" strike="noStrike">
                <a:solidFill>
                  <a:schemeClr val="dk1"/>
                </a:solidFill>
                <a:latin typeface="Arial"/>
                <a:ea typeface="Calibri"/>
                <a:cs typeface="Arial"/>
                <a:sym typeface="Calibri"/>
              </a:rPr>
              <a:t>Set time to end activity and save time for share-out.</a:t>
            </a:r>
            <a:endParaRPr lang="en-US" sz="1800" b="0" i="0" u="none" strike="noStrike">
              <a:solidFill>
                <a:schemeClr val="dk1"/>
              </a:solidFill>
              <a:latin typeface="Arial"/>
              <a:ea typeface="Calibri"/>
              <a:cs typeface="Arial"/>
            </a:endParaRPr>
          </a:p>
        </p:txBody>
      </p:sp>
      <p:sp>
        <p:nvSpPr>
          <p:cNvPr id="211" name="Google Shape;211;p14:notes">
            <a:extLst>
              <a:ext uri="{FF2B5EF4-FFF2-40B4-BE49-F238E27FC236}">
                <a16:creationId xmlns:a16="http://schemas.microsoft.com/office/drawing/2014/main" id="{CF6B1EA4-2748-5805-63A7-8B01C3E86B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4161262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FEF1-8CB9-A738-5A40-C34CE6790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E7717-7FFE-E01C-762C-D71AFCE809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A1CFD3-4BAC-1755-52B3-CDA4E9EB83C5}"/>
              </a:ext>
            </a:extLst>
          </p:cNvPr>
          <p:cNvSpPr>
            <a:spLocks noGrp="1"/>
          </p:cNvSpPr>
          <p:nvPr>
            <p:ph type="body" idx="1"/>
          </p:nvPr>
        </p:nvSpPr>
        <p:spPr/>
        <p:txBody>
          <a:bodyPr/>
          <a:lstStyle/>
          <a:p>
            <a:pPr>
              <a:buNone/>
            </a:pPr>
            <a:r>
              <a:rPr lang="en-US" sz="1800" b="0">
                <a:solidFill>
                  <a:schemeClr val="tx1"/>
                </a:solidFill>
                <a:latin typeface="Arial"/>
                <a:cs typeface="Arial"/>
              </a:rPr>
              <a:t>Scenarios 1-6 have slides to facilitate reading and participation in this small group activity. All scenarios are also on the handout.</a:t>
            </a:r>
          </a:p>
        </p:txBody>
      </p:sp>
      <p:sp>
        <p:nvSpPr>
          <p:cNvPr id="4" name="Slide Number Placeholder 3">
            <a:extLst>
              <a:ext uri="{FF2B5EF4-FFF2-40B4-BE49-F238E27FC236}">
                <a16:creationId xmlns:a16="http://schemas.microsoft.com/office/drawing/2014/main" id="{4A3B0F4D-1E28-60EF-C5FB-F13EDA421CA4}"/>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8F94F4E-93FD-574D-9207-D5646B7D931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78919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77796-D90B-370C-682A-D2BF50605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AF4F8-1AA5-4E2E-D1E7-89ABBC74D90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4B50C2E-8EED-D349-8ECB-62B8FA86F1BD}"/>
              </a:ext>
            </a:extLst>
          </p:cNvPr>
          <p:cNvSpPr>
            <a:spLocks noGrp="1"/>
          </p:cNvSpPr>
          <p:nvPr>
            <p:ph type="body" idx="1"/>
          </p:nvPr>
        </p:nvSpPr>
        <p:spPr/>
        <p:txBody>
          <a:bodyPr/>
          <a:lstStyle/>
          <a:p>
            <a:pPr>
              <a:buNone/>
            </a:pPr>
            <a:endParaRPr lang="en-US" sz="1800" b="0" i="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2AD5E97-E6AE-9BD1-7EB2-6C52782FCBC5}"/>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8F94F4E-93FD-574D-9207-D5646B7D931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82364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A8D41-C5E0-6670-1D41-EE2BD3DF5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17EE1-4DB8-21D3-82F6-5E56F6A4950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4E94CC-8F8D-A93E-1C29-E9AAD440BCC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C03A6A8-281C-CED0-AEC1-7660F1CCCCD1}"/>
              </a:ext>
            </a:extLst>
          </p:cNvPr>
          <p:cNvSpPr>
            <a:spLocks noGrp="1"/>
          </p:cNvSpPr>
          <p:nvPr>
            <p:ph type="sldNum" sz="quarter" idx="5"/>
          </p:nvPr>
        </p:nvSpPr>
        <p:spPr/>
        <p:txBody>
          <a:bodyPr/>
          <a:lstStyle/>
          <a:p>
            <a:fld id="{28F94F4E-93FD-574D-9207-D5646B7D931D}" type="slidenum">
              <a:rPr lang="en-US" smtClean="0"/>
              <a:t>39</a:t>
            </a:fld>
            <a:endParaRPr lang="en-US"/>
          </a:p>
        </p:txBody>
      </p:sp>
    </p:spTree>
    <p:extLst>
      <p:ext uri="{BB962C8B-B14F-4D97-AF65-F5344CB8AC3E}">
        <p14:creationId xmlns:p14="http://schemas.microsoft.com/office/powerpoint/2010/main" val="510359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800">
                <a:solidFill>
                  <a:schemeClr val="dk1"/>
                </a:solidFill>
                <a:latin typeface="Arial" panose="020B0604020202020204" pitchFamily="34" charset="0"/>
                <a:cs typeface="Arial" panose="020B0604020202020204" pitchFamily="34" charset="0"/>
              </a:rPr>
              <a:t>Now I want us all to work together to create a brave and welcoming space for each other. </a:t>
            </a:r>
          </a:p>
          <a:p>
            <a:pPr marL="0" lvl="0" indent="0" algn="l" rtl="0">
              <a:lnSpc>
                <a:spcPct val="115000"/>
              </a:lnSpc>
              <a:spcBef>
                <a:spcPts val="0"/>
              </a:spcBef>
              <a:spcAft>
                <a:spcPts val="0"/>
              </a:spcAft>
              <a:buNone/>
            </a:pPr>
            <a:endParaRPr lang="en-US" sz="1800">
              <a:solidFill>
                <a:schemeClr val="dk1"/>
              </a:solidFill>
              <a:latin typeface="Arial" panose="020B0604020202020204" pitchFamily="34" charset="0"/>
              <a:cs typeface="Arial" panose="020B0604020202020204" pitchFamily="34" charset="0"/>
            </a:endParaRPr>
          </a:p>
          <a:p>
            <a:pPr marL="0" lvl="0" indent="0" algn="l" rtl="0">
              <a:lnSpc>
                <a:spcPct val="115000"/>
              </a:lnSpc>
              <a:spcBef>
                <a:spcPts val="0"/>
              </a:spcBef>
              <a:spcAft>
                <a:spcPts val="0"/>
              </a:spcAft>
              <a:buNone/>
            </a:pPr>
            <a:r>
              <a:rPr lang="en-US" sz="1800">
                <a:solidFill>
                  <a:schemeClr val="dk1"/>
                </a:solidFill>
                <a:latin typeface="Arial" panose="020B0604020202020204" pitchFamily="34" charset="0"/>
                <a:cs typeface="Arial" panose="020B0604020202020204" pitchFamily="34" charset="0"/>
              </a:rPr>
              <a:t>A way to help us create this brave space is to have group agreements. Group agreements are our responsibility as a class. They make everyone feel included and let us be ourselves. Group agreements also help us feel safe sharing our ideas with each other and they tell us how to behave towards one another.</a:t>
            </a:r>
          </a:p>
          <a:p>
            <a:pPr marL="0" lvl="0" indent="0" algn="l" rtl="0">
              <a:lnSpc>
                <a:spcPct val="115000"/>
              </a:lnSpc>
              <a:spcBef>
                <a:spcPts val="1200"/>
              </a:spcBef>
              <a:spcAft>
                <a:spcPts val="0"/>
              </a:spcAft>
              <a:buNone/>
            </a:pPr>
            <a:endParaRPr lang="en-US" sz="1800">
              <a:solidFill>
                <a:schemeClr val="dk1"/>
              </a:solidFill>
              <a:latin typeface="Arial" panose="020B0604020202020204" pitchFamily="34" charset="0"/>
              <a:cs typeface="Arial" panose="020B0604020202020204" pitchFamily="34" charset="0"/>
            </a:endParaRPr>
          </a:p>
          <a:p>
            <a:pPr marL="0" lvl="0" indent="0" algn="l" rtl="0">
              <a:lnSpc>
                <a:spcPct val="115000"/>
              </a:lnSpc>
              <a:spcBef>
                <a:spcPts val="1200"/>
              </a:spcBef>
              <a:spcAft>
                <a:spcPts val="0"/>
              </a:spcAft>
              <a:buNone/>
            </a:pPr>
            <a:r>
              <a:rPr lang="en-US" sz="1800">
                <a:solidFill>
                  <a:schemeClr val="dk1"/>
                </a:solidFill>
                <a:latin typeface="Arial" panose="020B0604020202020204" pitchFamily="34" charset="0"/>
                <a:cs typeface="Arial" panose="020B0604020202020204" pitchFamily="34" charset="0"/>
              </a:rPr>
              <a:t>No one knows everything, but Together we know a lot. This means that all of our voices are respected here and I welcome your thoughts into our conversations so as a group we can learn from each other and build our knowledge together. [Read the characteristics of group agreements from the slide.]</a:t>
            </a:r>
          </a:p>
          <a:p>
            <a:endParaRPr lang="en-US"/>
          </a:p>
        </p:txBody>
      </p:sp>
      <p:sp>
        <p:nvSpPr>
          <p:cNvPr id="4" name="Slide Number Placeholder 3"/>
          <p:cNvSpPr>
            <a:spLocks noGrp="1"/>
          </p:cNvSpPr>
          <p:nvPr>
            <p:ph type="sldNum" sz="quarter" idx="5"/>
          </p:nvPr>
        </p:nvSpPr>
        <p:spPr/>
        <p:txBody>
          <a:bodyPr/>
          <a:lstStyle/>
          <a:p>
            <a:fld id="{50260A48-484E-4720-9E12-2034A4CE5B48}" type="slidenum">
              <a:rPr lang="en-US" smtClean="0"/>
              <a:t>4</a:t>
            </a:fld>
            <a:endParaRPr lang="en-US"/>
          </a:p>
        </p:txBody>
      </p:sp>
    </p:spTree>
    <p:extLst>
      <p:ext uri="{BB962C8B-B14F-4D97-AF65-F5344CB8AC3E}">
        <p14:creationId xmlns:p14="http://schemas.microsoft.com/office/powerpoint/2010/main" val="357009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22D67-6ABE-5FF6-0CEC-12327B776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A69CC-3FF0-EC9D-DA78-A4E92EB6BE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33CBF6D-2465-87AF-ED25-246A54B1F00E}"/>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8048F0E-21D3-1F1D-D42A-04665537DD5B}"/>
              </a:ext>
            </a:extLst>
          </p:cNvPr>
          <p:cNvSpPr>
            <a:spLocks noGrp="1"/>
          </p:cNvSpPr>
          <p:nvPr>
            <p:ph type="sldNum" sz="quarter" idx="5"/>
          </p:nvPr>
        </p:nvSpPr>
        <p:spPr/>
        <p:txBody>
          <a:bodyPr/>
          <a:lstStyle/>
          <a:p>
            <a:fld id="{28F94F4E-93FD-574D-9207-D5646B7D931D}" type="slidenum">
              <a:rPr lang="en-US" smtClean="0"/>
              <a:t>40</a:t>
            </a:fld>
            <a:endParaRPr lang="en-US"/>
          </a:p>
        </p:txBody>
      </p:sp>
    </p:spTree>
    <p:extLst>
      <p:ext uri="{BB962C8B-B14F-4D97-AF65-F5344CB8AC3E}">
        <p14:creationId xmlns:p14="http://schemas.microsoft.com/office/powerpoint/2010/main" val="353776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5405A-6130-7CF1-7172-95829DEF6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62241-CE71-C46B-FB34-E8E759FCF41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069F4E-524C-D2FA-C7D7-450670D811F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E45A327-C77E-D558-0308-0E3D5494FC8D}"/>
              </a:ext>
            </a:extLst>
          </p:cNvPr>
          <p:cNvSpPr>
            <a:spLocks noGrp="1"/>
          </p:cNvSpPr>
          <p:nvPr>
            <p:ph type="sldNum" sz="quarter" idx="5"/>
          </p:nvPr>
        </p:nvSpPr>
        <p:spPr/>
        <p:txBody>
          <a:bodyPr/>
          <a:lstStyle/>
          <a:p>
            <a:fld id="{28F94F4E-93FD-574D-9207-D5646B7D931D}" type="slidenum">
              <a:rPr lang="en-US" smtClean="0"/>
              <a:t>41</a:t>
            </a:fld>
            <a:endParaRPr lang="en-US"/>
          </a:p>
        </p:txBody>
      </p:sp>
    </p:spTree>
    <p:extLst>
      <p:ext uri="{BB962C8B-B14F-4D97-AF65-F5344CB8AC3E}">
        <p14:creationId xmlns:p14="http://schemas.microsoft.com/office/powerpoint/2010/main" val="42433928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9C406-8AE4-2804-4D4E-C457A9215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21994-D171-71E8-73A8-C4425D1C1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2FF0E-B88E-DBBC-3C7F-2C5FB86CE436}"/>
              </a:ext>
            </a:extLst>
          </p:cNvPr>
          <p:cNvSpPr>
            <a:spLocks noGrp="1"/>
          </p:cNvSpPr>
          <p:nvPr>
            <p:ph type="body" idx="1"/>
          </p:nvPr>
        </p:nvSpPr>
        <p:spPr/>
        <p:txBody>
          <a:bodyPr/>
          <a:lstStyle/>
          <a:p>
            <a:pPr marL="0" indent="0">
              <a:buNone/>
            </a:pPr>
            <a:r>
              <a:rPr lang="en-US" sz="1800">
                <a:latin typeface="Arial"/>
                <a:cs typeface="Arial"/>
              </a:rPr>
              <a:t>How do you feel after that group activity?</a:t>
            </a:r>
          </a:p>
        </p:txBody>
      </p:sp>
      <p:sp>
        <p:nvSpPr>
          <p:cNvPr id="4" name="Slide Number Placeholder 3">
            <a:extLst>
              <a:ext uri="{FF2B5EF4-FFF2-40B4-BE49-F238E27FC236}">
                <a16:creationId xmlns:a16="http://schemas.microsoft.com/office/drawing/2014/main" id="{9F7D6C73-E598-0A31-ED7E-1602C4C05C58}"/>
              </a:ext>
            </a:extLst>
          </p:cNvPr>
          <p:cNvSpPr>
            <a:spLocks noGrp="1"/>
          </p:cNvSpPr>
          <p:nvPr>
            <p:ph type="sldNum" sz="quarter" idx="5"/>
          </p:nvPr>
        </p:nvSpPr>
        <p:spPr/>
        <p:txBody>
          <a:bodyPr/>
          <a:lstStyle/>
          <a:p>
            <a:fld id="{50260A48-484E-4720-9E12-2034A4CE5B48}" type="slidenum">
              <a:rPr lang="en-US" smtClean="0"/>
              <a:t>42</a:t>
            </a:fld>
            <a:endParaRPr lang="en-US"/>
          </a:p>
        </p:txBody>
      </p:sp>
    </p:spTree>
    <p:extLst>
      <p:ext uri="{BB962C8B-B14F-4D97-AF65-F5344CB8AC3E}">
        <p14:creationId xmlns:p14="http://schemas.microsoft.com/office/powerpoint/2010/main" val="3899686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rial" panose="020B0604020202020204" pitchFamily="34" charset="0"/>
                <a:cs typeface="Arial" panose="020B0604020202020204" pitchFamily="34" charset="0"/>
              </a:rPr>
              <a:t>Now, let’s take a moment to reflect and to review everything we learned today. Thank you for being present and participating today! </a:t>
            </a:r>
          </a:p>
        </p:txBody>
      </p:sp>
      <p:sp>
        <p:nvSpPr>
          <p:cNvPr id="4" name="Slide Number Placeholder 3"/>
          <p:cNvSpPr>
            <a:spLocks noGrp="1"/>
          </p:cNvSpPr>
          <p:nvPr>
            <p:ph type="sldNum" sz="quarter" idx="5"/>
          </p:nvPr>
        </p:nvSpPr>
        <p:spPr/>
        <p:txBody>
          <a:bodyPr/>
          <a:lstStyle/>
          <a:p>
            <a:fld id="{50260A48-484E-4720-9E12-2034A4CE5B48}" type="slidenum">
              <a:rPr lang="en-US" smtClean="0"/>
              <a:t>43</a:t>
            </a:fld>
            <a:endParaRPr lang="en-US"/>
          </a:p>
        </p:txBody>
      </p:sp>
    </p:spTree>
    <p:extLst>
      <p:ext uri="{BB962C8B-B14F-4D97-AF65-F5344CB8AC3E}">
        <p14:creationId xmlns:p14="http://schemas.microsoft.com/office/powerpoint/2010/main" val="2428217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15000"/>
              </a:lnSpc>
              <a:spcBef>
                <a:spcPts val="1200"/>
              </a:spcBef>
              <a:spcAft>
                <a:spcPts val="0"/>
              </a:spcAft>
              <a:buClr>
                <a:schemeClr val="dk1"/>
              </a:buClr>
              <a:buSzPts val="1100"/>
              <a:buNone/>
            </a:pPr>
            <a:r>
              <a:rPr lang="en-US" sz="1800">
                <a:solidFill>
                  <a:schemeClr val="dk1"/>
                </a:solidFill>
                <a:latin typeface="Arial" panose="020B0604020202020204" pitchFamily="34" charset="0"/>
                <a:cs typeface="Arial" panose="020B0604020202020204" pitchFamily="34" charset="0"/>
              </a:rPr>
              <a:t>Here are our group agreements:</a:t>
            </a:r>
          </a:p>
          <a:p>
            <a:pPr marL="457200" lvl="0" indent="-298450" algn="l" rtl="0">
              <a:lnSpc>
                <a:spcPct val="115000"/>
              </a:lnSpc>
              <a:spcBef>
                <a:spcPts val="1200"/>
              </a:spcBef>
              <a:spcAft>
                <a:spcPts val="0"/>
              </a:spcAft>
              <a:buClr>
                <a:schemeClr val="dk1"/>
              </a:buClr>
              <a:buSzPts val="1100"/>
              <a:buChar char="●"/>
            </a:pPr>
            <a:r>
              <a:rPr lang="en-US" sz="1800">
                <a:solidFill>
                  <a:schemeClr val="dk1"/>
                </a:solidFill>
                <a:latin typeface="Arial" panose="020B0604020202020204" pitchFamily="34" charset="0"/>
                <a:cs typeface="Arial" panose="020B0604020202020204" pitchFamily="34" charset="0"/>
              </a:rPr>
              <a:t>When one person talks, we should all listen and should not be having side conversations.</a:t>
            </a:r>
          </a:p>
          <a:p>
            <a:pPr marL="457200" lvl="0" indent="-298450" algn="l" rtl="0">
              <a:lnSpc>
                <a:spcPct val="115000"/>
              </a:lnSpc>
              <a:spcBef>
                <a:spcPts val="0"/>
              </a:spcBef>
              <a:spcAft>
                <a:spcPts val="0"/>
              </a:spcAft>
              <a:buClr>
                <a:schemeClr val="dk1"/>
              </a:buClr>
              <a:buSzPts val="1100"/>
              <a:buChar char="●"/>
            </a:pPr>
            <a:r>
              <a:rPr lang="en-US" sz="1800">
                <a:solidFill>
                  <a:schemeClr val="dk1"/>
                </a:solidFill>
                <a:latin typeface="Arial" panose="020B0604020202020204" pitchFamily="34" charset="0"/>
                <a:cs typeface="Arial" panose="020B0604020202020204" pitchFamily="34" charset="0"/>
              </a:rPr>
              <a:t>Sometimes we need to wait before giving the answer. We need to gives others time to think and process their thoughts. Some classmates do this quickly and others take their time; we all deserve a chance to speak up. </a:t>
            </a:r>
          </a:p>
          <a:p>
            <a:pPr marL="457200" lvl="0" indent="-298450" algn="l" rtl="0">
              <a:lnSpc>
                <a:spcPct val="115000"/>
              </a:lnSpc>
              <a:spcBef>
                <a:spcPts val="0"/>
              </a:spcBef>
              <a:spcAft>
                <a:spcPts val="0"/>
              </a:spcAft>
              <a:buClr>
                <a:schemeClr val="dk1"/>
              </a:buClr>
              <a:buSzPts val="1100"/>
              <a:buChar char="●"/>
            </a:pPr>
            <a:r>
              <a:rPr lang="en-US" sz="1800">
                <a:solidFill>
                  <a:schemeClr val="dk1"/>
                </a:solidFill>
                <a:latin typeface="Arial" panose="020B0604020202020204" pitchFamily="34" charset="0"/>
                <a:cs typeface="Arial" panose="020B0604020202020204" pitchFamily="34" charset="0"/>
              </a:rPr>
              <a:t>We should use positive words to show we understand, </a:t>
            </a:r>
            <a:r>
              <a:rPr lang="en-US" sz="1800" b="0">
                <a:solidFill>
                  <a:schemeClr val="dk1"/>
                </a:solidFill>
                <a:latin typeface="Arial" panose="020B0604020202020204" pitchFamily="34" charset="0"/>
                <a:cs typeface="Arial" panose="020B0604020202020204" pitchFamily="34" charset="0"/>
              </a:rPr>
              <a:t>care, and may share the same thoughts as someone else. We should </a:t>
            </a:r>
            <a:r>
              <a:rPr lang="en-US" sz="1800">
                <a:solidFill>
                  <a:schemeClr val="dk1"/>
                </a:solidFill>
                <a:latin typeface="Arial" panose="020B0604020202020204" pitchFamily="34" charset="0"/>
                <a:cs typeface="Arial" panose="020B0604020202020204" pitchFamily="34" charset="0"/>
              </a:rPr>
              <a:t>not judge or criticize others because they have different opinions or feelings than we do. </a:t>
            </a:r>
          </a:p>
          <a:p>
            <a:pPr marL="457200" lvl="0" indent="-298450" algn="l" rtl="0">
              <a:lnSpc>
                <a:spcPct val="115000"/>
              </a:lnSpc>
              <a:spcBef>
                <a:spcPts val="0"/>
              </a:spcBef>
              <a:spcAft>
                <a:spcPts val="0"/>
              </a:spcAft>
              <a:buClr>
                <a:schemeClr val="dk1"/>
              </a:buClr>
              <a:buSzPts val="1100"/>
              <a:buChar char="●"/>
            </a:pPr>
            <a:r>
              <a:rPr lang="en-US" sz="1800">
                <a:solidFill>
                  <a:schemeClr val="dk1"/>
                </a:solidFill>
                <a:latin typeface="Arial" panose="020B0604020202020204" pitchFamily="34" charset="0"/>
                <a:cs typeface="Arial" panose="020B0604020202020204" pitchFamily="34" charset="0"/>
              </a:rPr>
              <a:t>You can choose to “pass” or not answer a question if you do not feel well or comfortable answering a question. You will not be judged for not knowing something or not wanting to talk today. </a:t>
            </a:r>
          </a:p>
          <a:p>
            <a:pPr marL="457200" lvl="0" indent="-298450" algn="l" rtl="0">
              <a:lnSpc>
                <a:spcPct val="115000"/>
              </a:lnSpc>
              <a:spcBef>
                <a:spcPts val="0"/>
              </a:spcBef>
              <a:spcAft>
                <a:spcPts val="0"/>
              </a:spcAft>
              <a:buClr>
                <a:schemeClr val="dk1"/>
              </a:buClr>
              <a:buSzPts val="1100"/>
              <a:buChar char="●"/>
            </a:pPr>
            <a:endParaRPr lang="en-US" sz="1800">
              <a:solidFill>
                <a:schemeClr val="dk1"/>
              </a:solidFill>
              <a:latin typeface="Arial" panose="020B0604020202020204" pitchFamily="34" charset="0"/>
              <a:cs typeface="Arial" panose="020B0604020202020204" pitchFamily="34" charset="0"/>
            </a:endParaRPr>
          </a:p>
          <a:p>
            <a:pPr marL="457200" lvl="0" indent="-298450" algn="l" rtl="0">
              <a:lnSpc>
                <a:spcPct val="115000"/>
              </a:lnSpc>
              <a:spcBef>
                <a:spcPts val="0"/>
              </a:spcBef>
              <a:spcAft>
                <a:spcPts val="0"/>
              </a:spcAft>
              <a:buClr>
                <a:schemeClr val="dk1"/>
              </a:buClr>
              <a:buSzPts val="1100"/>
              <a:buChar char="●"/>
            </a:pPr>
            <a:r>
              <a:rPr lang="en-US" sz="1800">
                <a:solidFill>
                  <a:schemeClr val="dk1"/>
                </a:solidFill>
                <a:latin typeface="Arial" panose="020B0604020202020204" pitchFamily="34" charset="0"/>
                <a:cs typeface="Arial" panose="020B0604020202020204" pitchFamily="34" charset="0"/>
              </a:rPr>
              <a:t>Does anyone have any other ideas or agreements they’d like to suggest for us?</a:t>
            </a:r>
          </a:p>
          <a:p>
            <a:pPr marL="158750" lvl="0" indent="0" algn="l" rtl="0">
              <a:lnSpc>
                <a:spcPct val="115000"/>
              </a:lnSpc>
              <a:spcBef>
                <a:spcPts val="0"/>
              </a:spcBef>
              <a:spcAft>
                <a:spcPts val="0"/>
              </a:spcAft>
              <a:buClr>
                <a:schemeClr val="dk1"/>
              </a:buClr>
              <a:buSzPts val="1100"/>
              <a:buNone/>
            </a:pPr>
            <a:endParaRPr lang="en-US" sz="1800">
              <a:solidFill>
                <a:schemeClr val="dk1"/>
              </a:solidFill>
              <a:latin typeface="Arial" panose="020B0604020202020204" pitchFamily="34" charset="0"/>
              <a:cs typeface="Arial" panose="020B0604020202020204" pitchFamily="34" charset="0"/>
            </a:endParaRPr>
          </a:p>
          <a:p>
            <a:pPr marL="158750" lvl="0" indent="0" algn="l" rtl="0">
              <a:lnSpc>
                <a:spcPct val="115000"/>
              </a:lnSpc>
              <a:spcBef>
                <a:spcPts val="0"/>
              </a:spcBef>
              <a:spcAft>
                <a:spcPts val="0"/>
              </a:spcAft>
              <a:buClr>
                <a:schemeClr val="dk1"/>
              </a:buClr>
              <a:buSzPts val="1100"/>
              <a:buNone/>
            </a:pPr>
            <a:r>
              <a:rPr lang="en-US" sz="1800">
                <a:solidFill>
                  <a:schemeClr val="dk1"/>
                </a:solidFill>
                <a:latin typeface="Arial" panose="020B0604020202020204" pitchFamily="34" charset="0"/>
                <a:cs typeface="Arial" panose="020B0604020202020204" pitchFamily="34" charset="0"/>
              </a:rPr>
              <a:t>Can we all agree with these group agreements or promises to each other? Please give me a thumbs up if you can agree or thumbs down if you have questions or cannot agree and we can talk about it some more.</a:t>
            </a:r>
          </a:p>
          <a:p>
            <a:endParaRPr lang="en-US"/>
          </a:p>
        </p:txBody>
      </p:sp>
      <p:sp>
        <p:nvSpPr>
          <p:cNvPr id="4" name="Slide Number Placeholder 3"/>
          <p:cNvSpPr>
            <a:spLocks noGrp="1"/>
          </p:cNvSpPr>
          <p:nvPr>
            <p:ph type="sldNum" sz="quarter" idx="5"/>
          </p:nvPr>
        </p:nvSpPr>
        <p:spPr/>
        <p:txBody>
          <a:bodyPr/>
          <a:lstStyle/>
          <a:p>
            <a:fld id="{50260A48-484E-4720-9E12-2034A4CE5B48}" type="slidenum">
              <a:rPr lang="en-US" smtClean="0"/>
              <a:t>5</a:t>
            </a:fld>
            <a:endParaRPr lang="en-US"/>
          </a:p>
        </p:txBody>
      </p:sp>
    </p:spTree>
    <p:extLst>
      <p:ext uri="{BB962C8B-B14F-4D97-AF65-F5344CB8AC3E}">
        <p14:creationId xmlns:p14="http://schemas.microsoft.com/office/powerpoint/2010/main" val="3353077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a:solidFill>
                  <a:schemeClr val="tx1"/>
                </a:solidFill>
                <a:latin typeface="Arial" panose="020B0604020202020204" pitchFamily="34" charset="0"/>
                <a:cs typeface="Arial" panose="020B0604020202020204" pitchFamily="34" charset="0"/>
              </a:rPr>
              <a:t>[Note to educator/facilitator: Choose between a mindful moment (Slide 6) or movement break (Slide 7) for the class.]</a:t>
            </a:r>
          </a:p>
          <a:p>
            <a:pPr marL="0" indent="0">
              <a:buNone/>
            </a:pPr>
            <a:endParaRPr lang="en-US" sz="1800" b="1">
              <a:solidFill>
                <a:schemeClr val="tx1"/>
              </a:solidFill>
              <a:latin typeface="Arial" panose="020B0604020202020204" pitchFamily="34" charset="0"/>
              <a:cs typeface="Arial" panose="020B0604020202020204" pitchFamily="34" charset="0"/>
            </a:endParaRPr>
          </a:p>
          <a:p>
            <a:pPr marL="158750">
              <a:buClr>
                <a:srgbClr val="000000"/>
              </a:buClr>
              <a:buSzPts val="1100"/>
              <a:defRPr/>
            </a:pPr>
            <a:r>
              <a:rPr lang="en-US" sz="1800">
                <a:solidFill>
                  <a:schemeClr val="tx1"/>
                </a:solidFill>
                <a:effectLst/>
                <a:latin typeface="Arial" panose="020B0604020202020204" pitchFamily="34" charset="0"/>
                <a:cs typeface="Arial" panose="020B0604020202020204" pitchFamily="34" charset="0"/>
              </a:rPr>
              <a:t>Movement breaks and meditation or mindfulness activities are good ideas for everyone. People may benefit even more from movement  breaks and meditation throughout the day</a:t>
            </a:r>
            <a:r>
              <a:rPr lang="en-US" sz="1800">
                <a:solidFill>
                  <a:schemeClr val="tx1"/>
                </a:solidFill>
                <a:latin typeface="Arial" panose="020B0604020202020204" pitchFamily="34" charset="0"/>
                <a:cs typeface="Arial" panose="020B0604020202020204" pitchFamily="34" charset="0"/>
              </a:rPr>
              <a:t> if they are feeling stressed or anxious</a:t>
            </a:r>
            <a:r>
              <a:rPr lang="en-US" sz="1800">
                <a:solidFill>
                  <a:schemeClr val="tx1"/>
                </a:solidFill>
                <a:effectLst/>
                <a:latin typeface="Arial" panose="020B0604020202020204" pitchFamily="34" charset="0"/>
                <a:cs typeface="Arial" panose="020B0604020202020204" pitchFamily="34" charset="0"/>
              </a:rPr>
              <a:t>. These types of breaks can help everyone’s brain stay fresh and calm, but some people may need more breaks throughout the day. </a:t>
            </a:r>
            <a:endParaRPr lang="en-US" sz="1800">
              <a:solidFill>
                <a:schemeClr val="tx1"/>
              </a:solidFill>
              <a:latin typeface="Arial" panose="020B0604020202020204" pitchFamily="34" charset="0"/>
              <a:cs typeface="Arial" panose="020B0604020202020204" pitchFamily="34" charset="0"/>
            </a:endParaRPr>
          </a:p>
          <a:p>
            <a:pPr marL="158750" indent="0">
              <a:buFontTx/>
              <a:buNone/>
            </a:pPr>
            <a:endParaRPr lang="en-US" sz="1800">
              <a:solidFill>
                <a:schemeClr val="tx1"/>
              </a:solidFill>
              <a:latin typeface="Arial" panose="020B0604020202020204" pitchFamily="34" charset="0"/>
              <a:cs typeface="Arial" panose="020B0604020202020204" pitchFamily="34" charset="0"/>
            </a:endParaRPr>
          </a:p>
          <a:p>
            <a:pPr marL="158750" indent="0">
              <a:buFontTx/>
              <a:buNone/>
            </a:pPr>
            <a:r>
              <a:rPr lang="en-US" sz="1800">
                <a:solidFill>
                  <a:schemeClr val="tx1"/>
                </a:solidFill>
                <a:latin typeface="Arial" panose="020B0604020202020204" pitchFamily="34" charset="0"/>
                <a:cs typeface="Arial" panose="020B0604020202020204" pitchFamily="34" charset="0"/>
              </a:rPr>
              <a:t>Let's do one now. </a:t>
            </a:r>
          </a:p>
          <a:p>
            <a:pPr marL="0" indent="0">
              <a:buNone/>
            </a:pPr>
            <a:endParaRPr lang="en-US" sz="1800">
              <a:solidFill>
                <a:schemeClr val="tx1"/>
              </a:solidFill>
              <a:latin typeface="Arial" panose="020B0604020202020204" pitchFamily="34" charset="0"/>
              <a:cs typeface="Arial" panose="020B0604020202020204" pitchFamily="34" charset="0"/>
            </a:endParaRPr>
          </a:p>
          <a:p>
            <a:pPr marL="0" indent="0">
              <a:buNone/>
            </a:pPr>
            <a:endParaRPr lang="en-US" sz="1800">
              <a:solidFill>
                <a:schemeClr val="tx1"/>
              </a:solidFill>
              <a:latin typeface="Arial" panose="020B0604020202020204" pitchFamily="34" charset="0"/>
              <a:cs typeface="Arial" panose="020B0604020202020204" pitchFamily="34" charset="0"/>
            </a:endParaRPr>
          </a:p>
          <a:p>
            <a:pPr marL="0" indent="0">
              <a:buNone/>
            </a:pPr>
            <a:r>
              <a:rPr lang="en-US" sz="1800">
                <a:solidFill>
                  <a:schemeClr val="tx1"/>
                </a:solidFill>
                <a:latin typeface="Arial" panose="020B0604020202020204" pitchFamily="34" charset="0"/>
                <a:cs typeface="Arial" panose="020B0604020202020204" pitchFamily="34" charset="0"/>
              </a:rPr>
              <a:t>[Mindfulness option]</a:t>
            </a:r>
          </a:p>
          <a:p>
            <a:pPr marL="0" indent="0">
              <a:buNone/>
            </a:pPr>
            <a:endParaRPr lang="en-US" sz="1800">
              <a:solidFill>
                <a:schemeClr val="tx1"/>
              </a:solidFill>
              <a:latin typeface="Arial" panose="020B0604020202020204" pitchFamily="34" charset="0"/>
              <a:cs typeface="Arial" panose="020B0604020202020204" pitchFamily="34" charset="0"/>
            </a:endParaRPr>
          </a:p>
          <a:p>
            <a:pPr marL="0" indent="0">
              <a:buNone/>
            </a:pPr>
            <a:r>
              <a:rPr lang="en-US" sz="1800">
                <a:solidFill>
                  <a:schemeClr val="tx1"/>
                </a:solidFill>
                <a:latin typeface="Arial" panose="020B0604020202020204" pitchFamily="34" charset="0"/>
                <a:cs typeface="Arial" panose="020B0604020202020204" pitchFamily="34" charset="0"/>
              </a:rPr>
              <a:t>Now let's take a mindful moment! We can start by getting comfortable in our seats and taking a few deep breaths together to ground or settle ourselves. Next, I'll guide you through a mindfulness exercise using our 5 senses to focus our attention on things in our environment or the room. I'd like you to find...</a:t>
            </a:r>
          </a:p>
          <a:p>
            <a:pPr marL="0" indent="0">
              <a:buNone/>
            </a:pPr>
            <a:endParaRPr lang="en-US" sz="1800">
              <a:solidFill>
                <a:schemeClr val="tx1"/>
              </a:solidFill>
              <a:latin typeface="Arial" panose="020B0604020202020204" pitchFamily="34" charset="0"/>
              <a:cs typeface="Arial" panose="020B0604020202020204" pitchFamily="34" charset="0"/>
            </a:endParaRP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5 different objects you can see</a:t>
            </a: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4 different sounds you can hear</a:t>
            </a: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3 items you can touch (without leaving your desk)</a:t>
            </a: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2 things you can smell</a:t>
            </a: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1 thing you can taste (without eating something). </a:t>
            </a:r>
          </a:p>
          <a:p>
            <a:pPr marL="0" indent="0">
              <a:buNone/>
            </a:pPr>
            <a:endParaRPr lang="en-US" sz="1800">
              <a:solidFill>
                <a:schemeClr val="tx1"/>
              </a:solidFill>
              <a:latin typeface="Arial" panose="020B0604020202020204" pitchFamily="34" charset="0"/>
              <a:cs typeface="Arial" panose="020B0604020202020204" pitchFamily="34" charset="0"/>
            </a:endParaRPr>
          </a:p>
          <a:p>
            <a:pPr marL="0" indent="0">
              <a:buNone/>
            </a:pPr>
            <a:r>
              <a:rPr lang="en-US" sz="1800" b="1">
                <a:solidFill>
                  <a:schemeClr val="tx1"/>
                </a:solidFill>
                <a:latin typeface="Arial" panose="020B0604020202020204" pitchFamily="34" charset="0"/>
                <a:cs typeface="Arial" panose="020B0604020202020204" pitchFamily="34" charset="0"/>
              </a:rPr>
              <a:t>Note to facilitator: </a:t>
            </a:r>
            <a:endParaRPr lang="en-US" sz="1800">
              <a:solidFill>
                <a:schemeClr val="tx1"/>
              </a:solidFill>
              <a:latin typeface="Arial" panose="020B0604020202020204" pitchFamily="34" charset="0"/>
              <a:cs typeface="Arial" panose="020B0604020202020204" pitchFamily="34" charset="0"/>
            </a:endParaRPr>
          </a:p>
          <a:p>
            <a:pPr marL="0" indent="0">
              <a:buNone/>
            </a:pPr>
            <a:r>
              <a:rPr lang="en-US" sz="1800">
                <a:solidFill>
                  <a:schemeClr val="tx1"/>
                </a:solidFill>
                <a:latin typeface="Arial" panose="020B0604020202020204" pitchFamily="34" charset="0"/>
                <a:cs typeface="Arial" panose="020B0604020202020204" pitchFamily="34" charset="0"/>
              </a:rPr>
              <a:t>This activity is great to use when participants are feeling overwhelmed or flooded with emotions. Move through this activity slowly and mindfully. </a:t>
            </a:r>
          </a:p>
        </p:txBody>
      </p:sp>
      <p:sp>
        <p:nvSpPr>
          <p:cNvPr id="4" name="Slide Number Placeholder 3"/>
          <p:cNvSpPr>
            <a:spLocks noGrp="1"/>
          </p:cNvSpPr>
          <p:nvPr>
            <p:ph type="sldNum" sz="quarter" idx="5"/>
          </p:nvPr>
        </p:nvSpPr>
        <p:spPr/>
        <p:txBody>
          <a:bodyPr/>
          <a:lstStyle/>
          <a:p>
            <a:fld id="{28F94F4E-93FD-574D-9207-D5646B7D931D}" type="slidenum">
              <a:rPr lang="en-US" smtClean="0"/>
              <a:t>6</a:t>
            </a:fld>
            <a:endParaRPr lang="en-US"/>
          </a:p>
        </p:txBody>
      </p:sp>
    </p:spTree>
    <p:extLst>
      <p:ext uri="{BB962C8B-B14F-4D97-AF65-F5344CB8AC3E}">
        <p14:creationId xmlns:p14="http://schemas.microsoft.com/office/powerpoint/2010/main" val="183148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800">
                <a:solidFill>
                  <a:schemeClr val="tx1"/>
                </a:solidFill>
                <a:latin typeface="Arial" panose="020B0604020202020204" pitchFamily="34" charset="0"/>
                <a:cs typeface="Arial" panose="020B0604020202020204" pitchFamily="34" charset="0"/>
              </a:rPr>
              <a:t>[Movement break option]</a:t>
            </a:r>
          </a:p>
          <a:p>
            <a:pPr>
              <a:buNone/>
            </a:pPr>
            <a:endParaRPr lang="en-US" sz="1800">
              <a:solidFill>
                <a:schemeClr val="tx1"/>
              </a:solidFill>
              <a:latin typeface="Arial" panose="020B0604020202020204" pitchFamily="34" charset="0"/>
              <a:cs typeface="Arial" panose="020B0604020202020204" pitchFamily="34" charset="0"/>
            </a:endParaRPr>
          </a:p>
          <a:p>
            <a:pPr marL="158750">
              <a:buClr>
                <a:srgbClr val="000000"/>
              </a:buClr>
              <a:buSzPts val="1100"/>
              <a:defRPr/>
            </a:pPr>
            <a:r>
              <a:rPr lang="en-US" sz="1800">
                <a:solidFill>
                  <a:schemeClr val="tx1"/>
                </a:solidFill>
                <a:effectLst/>
                <a:latin typeface="Arial" panose="020B0604020202020204" pitchFamily="34" charset="0"/>
                <a:cs typeface="Arial" panose="020B0604020202020204" pitchFamily="34" charset="0"/>
              </a:rPr>
              <a:t>Movement breaks and meditation or mindfulness activities are good ideas for everyone. People may benefit even more from movement  breaks and meditation throughout the day</a:t>
            </a:r>
            <a:r>
              <a:rPr lang="en-US" sz="1800">
                <a:solidFill>
                  <a:schemeClr val="tx1"/>
                </a:solidFill>
                <a:latin typeface="Arial" panose="020B0604020202020204" pitchFamily="34" charset="0"/>
                <a:cs typeface="Arial" panose="020B0604020202020204" pitchFamily="34" charset="0"/>
              </a:rPr>
              <a:t> if they are feeling stressed or anxious</a:t>
            </a:r>
            <a:r>
              <a:rPr lang="en-US" sz="1800">
                <a:solidFill>
                  <a:schemeClr val="tx1"/>
                </a:solidFill>
                <a:effectLst/>
                <a:latin typeface="Arial" panose="020B0604020202020204" pitchFamily="34" charset="0"/>
                <a:cs typeface="Arial" panose="020B0604020202020204" pitchFamily="34" charset="0"/>
              </a:rPr>
              <a:t>. These types of breaks can help everyone’s brain stay fresh and calm, but some people may need more breaks throughout the day. </a:t>
            </a:r>
            <a:endParaRPr lang="en-US" sz="1800">
              <a:solidFill>
                <a:schemeClr val="tx1"/>
              </a:solidFill>
              <a:latin typeface="Arial" panose="020B0604020202020204" pitchFamily="34" charset="0"/>
              <a:cs typeface="Arial" panose="020B0604020202020204" pitchFamily="34" charset="0"/>
            </a:endParaRPr>
          </a:p>
          <a:p>
            <a:pPr marL="158750" indent="0">
              <a:buFontTx/>
              <a:buNone/>
            </a:pPr>
            <a:endParaRPr lang="en-US" sz="1800">
              <a:solidFill>
                <a:schemeClr val="tx1"/>
              </a:solidFill>
              <a:latin typeface="Arial" panose="020B0604020202020204" pitchFamily="34" charset="0"/>
              <a:cs typeface="Arial" panose="020B0604020202020204" pitchFamily="34" charset="0"/>
            </a:endParaRPr>
          </a:p>
          <a:p>
            <a:pPr marL="158750" indent="0">
              <a:buFontTx/>
              <a:buNone/>
            </a:pPr>
            <a:r>
              <a:rPr lang="en-US" sz="1800">
                <a:solidFill>
                  <a:schemeClr val="tx1"/>
                </a:solidFill>
                <a:latin typeface="Arial" panose="020B0604020202020204" pitchFamily="34" charset="0"/>
                <a:cs typeface="Arial" panose="020B0604020202020204" pitchFamily="34" charset="0"/>
              </a:rPr>
              <a:t>Let's do one now. </a:t>
            </a:r>
          </a:p>
          <a:p>
            <a:pPr>
              <a:buNone/>
            </a:pPr>
            <a:endParaRPr lang="en-US" sz="1800">
              <a:solidFill>
                <a:schemeClr val="tx1"/>
              </a:solidFill>
              <a:latin typeface="Arial" panose="020B0604020202020204" pitchFamily="34" charset="0"/>
              <a:cs typeface="Arial" panose="020B0604020202020204" pitchFamily="34" charset="0"/>
            </a:endParaRPr>
          </a:p>
          <a:p>
            <a:r>
              <a:rPr lang="en-US" sz="1800">
                <a:solidFill>
                  <a:schemeClr val="tx1"/>
                </a:solidFill>
                <a:latin typeface="Arial" panose="020B0604020202020204" pitchFamily="34" charset="0"/>
                <a:cs typeface="Arial" panose="020B0604020202020204" pitchFamily="34" charset="0"/>
              </a:rPr>
              <a:t>Let's take a moment to gently move our bodies while seated at our desks! We can start by getting comfortable in our seats and taking a few deep breaths together to ground or settle ourselves. Next, I'll guide you through some stretches. Please feel free to skip or adapt any of these movements. Let's...</a:t>
            </a:r>
          </a:p>
          <a:p>
            <a:pPr>
              <a:buNone/>
            </a:pPr>
            <a:endParaRPr lang="en-US" sz="1800">
              <a:solidFill>
                <a:schemeClr val="tx1"/>
              </a:solidFill>
              <a:latin typeface="Arial" panose="020B0604020202020204" pitchFamily="34" charset="0"/>
              <a:cs typeface="Arial" panose="020B0604020202020204" pitchFamily="34" charset="0"/>
            </a:endParaRP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gently move our neck from side to side</a:t>
            </a: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slowly circle our neck to the right and to the left</a:t>
            </a: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roll our shoulders back a few times</a:t>
            </a: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hold our arms out in front of us, pointing our finger tips down and then up to stretch our wrists</a:t>
            </a: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gently circle our wrists</a:t>
            </a: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bring our right arm across the chest and then the left to stretch the shoulders and back</a:t>
            </a: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stand up and shake our arms and legs out</a:t>
            </a:r>
          </a:p>
          <a:p>
            <a:pPr marL="742950" lvl="1" indent="-285750">
              <a:buFontTx/>
              <a:buChar char="-"/>
            </a:pPr>
            <a:r>
              <a:rPr lang="en-US" sz="1800">
                <a:solidFill>
                  <a:schemeClr val="tx1"/>
                </a:solidFill>
                <a:latin typeface="Arial" panose="020B0604020202020204" pitchFamily="34" charset="0"/>
                <a:cs typeface="Arial" panose="020B0604020202020204" pitchFamily="34" charset="0"/>
              </a:rPr>
              <a:t>and then sit back down and circle our ankles</a:t>
            </a:r>
          </a:p>
          <a:p>
            <a:pPr>
              <a:buNone/>
            </a:pPr>
            <a:endParaRPr lang="en-US" b="1">
              <a:latin typeface="Trebuchet MS"/>
            </a:endParaRPr>
          </a:p>
        </p:txBody>
      </p:sp>
      <p:sp>
        <p:nvSpPr>
          <p:cNvPr id="4" name="Slide Number Placeholder 3"/>
          <p:cNvSpPr>
            <a:spLocks noGrp="1"/>
          </p:cNvSpPr>
          <p:nvPr>
            <p:ph type="sldNum" sz="quarter" idx="5"/>
          </p:nvPr>
        </p:nvSpPr>
        <p:spPr/>
        <p:txBody>
          <a:bodyPr/>
          <a:lstStyle/>
          <a:p>
            <a:fld id="{28F94F4E-93FD-574D-9207-D5646B7D931D}" type="slidenum">
              <a:rPr lang="en-US" smtClean="0"/>
              <a:t>7</a:t>
            </a:fld>
            <a:endParaRPr lang="en-US"/>
          </a:p>
        </p:txBody>
      </p:sp>
    </p:spTree>
    <p:extLst>
      <p:ext uri="{BB962C8B-B14F-4D97-AF65-F5344CB8AC3E}">
        <p14:creationId xmlns:p14="http://schemas.microsoft.com/office/powerpoint/2010/main" val="9433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rial" panose="020B0604020202020204" pitchFamily="34" charset="0"/>
                <a:cs typeface="Arial" panose="020B0604020202020204" pitchFamily="34" charset="0"/>
              </a:rPr>
              <a:t>Now it’s time to learn about neurodiversity…</a:t>
            </a:r>
          </a:p>
        </p:txBody>
      </p:sp>
      <p:sp>
        <p:nvSpPr>
          <p:cNvPr id="4" name="Slide Number Placeholder 3"/>
          <p:cNvSpPr>
            <a:spLocks noGrp="1"/>
          </p:cNvSpPr>
          <p:nvPr>
            <p:ph type="sldNum" sz="quarter" idx="5"/>
          </p:nvPr>
        </p:nvSpPr>
        <p:spPr/>
        <p:txBody>
          <a:bodyPr/>
          <a:lstStyle/>
          <a:p>
            <a:fld id="{50260A48-484E-4720-9E12-2034A4CE5B48}" type="slidenum">
              <a:rPr lang="en-US" smtClean="0"/>
              <a:t>8</a:t>
            </a:fld>
            <a:endParaRPr lang="en-US"/>
          </a:p>
        </p:txBody>
      </p:sp>
    </p:spTree>
    <p:extLst>
      <p:ext uri="{BB962C8B-B14F-4D97-AF65-F5344CB8AC3E}">
        <p14:creationId xmlns:p14="http://schemas.microsoft.com/office/powerpoint/2010/main" val="4289250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B64A5-56AF-98DF-3A87-9CDF3CF77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B1FB7-4A3B-AC81-F3B3-0E905195B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0A760-FD94-E7AD-AD7E-F0B07958E944}"/>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 sz="1800">
                <a:solidFill>
                  <a:schemeClr val="tx1"/>
                </a:solidFill>
                <a:latin typeface="Arial"/>
                <a:cs typeface="Arial"/>
              </a:rPr>
              <a:t>Let’s first begin by breaking up the big word Neurodiversity into smaller parts... Neuro means the brain and the nervous system. The nervous system goes from your brain to all your body parts, like the arms and legs. </a:t>
            </a:r>
            <a:r>
              <a:rPr lang="en-US" sz="1800">
                <a:solidFill>
                  <a:schemeClr val="tx1"/>
                </a:solidFill>
                <a:latin typeface="Arial"/>
                <a:cs typeface="Arial"/>
              </a:rPr>
              <a:t>It receives and sends messages from your body to your brain. For example, if you touch something hot, your fingers feel pain and it is your nervous system that tells your brain that you touched something hot. Your nervous system uses the five senses: hearing, smelling, touching, tasting, seeing to know what is happening to your body and sends the messages to your brain.  </a:t>
            </a:r>
          </a:p>
          <a:p>
            <a:pPr marL="0" lvl="0" indent="0" algn="l" rtl="0">
              <a:spcBef>
                <a:spcPts val="0"/>
              </a:spcBef>
              <a:spcAft>
                <a:spcPts val="0"/>
              </a:spcAft>
              <a:buClr>
                <a:schemeClr val="dk1"/>
              </a:buClr>
              <a:buSzPts val="1100"/>
              <a:buFont typeface="Arial"/>
              <a:buNone/>
            </a:pPr>
            <a:endParaRPr lang="en-US" sz="1800">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US" sz="1800">
                <a:solidFill>
                  <a:schemeClr val="tx1"/>
                </a:solidFill>
                <a:latin typeface="Arial"/>
                <a:cs typeface="Arial"/>
              </a:rPr>
              <a:t>Diversity means different!</a:t>
            </a:r>
          </a:p>
          <a:p>
            <a:pPr marL="0" lvl="0" indent="0" algn="l" rtl="0">
              <a:spcBef>
                <a:spcPts val="0"/>
              </a:spcBef>
              <a:spcAft>
                <a:spcPts val="0"/>
              </a:spcAft>
              <a:buClr>
                <a:schemeClr val="dk1"/>
              </a:buClr>
              <a:buSzPts val="1100"/>
              <a:buFont typeface="Arial"/>
              <a:buNone/>
            </a:pPr>
            <a:endParaRPr lang="en" sz="1800" b="0">
              <a:solidFill>
                <a:schemeClr val="tx1"/>
              </a:solidFill>
              <a:latin typeface="Arial" panose="020B0604020202020204" pitchFamily="34" charset="0"/>
              <a:cs typeface="Arial" panose="020B0604020202020204" pitchFamily="34" charset="0"/>
            </a:endParaRPr>
          </a:p>
          <a:p>
            <a:pPr marL="158750"/>
            <a:r>
              <a:rPr lang="en" sz="1800" b="0">
                <a:solidFill>
                  <a:schemeClr val="tx1"/>
                </a:solidFill>
                <a:latin typeface="Arial"/>
                <a:cs typeface="Arial"/>
              </a:rPr>
              <a:t>If we put these words together again then what is Neurodiversity? </a:t>
            </a:r>
            <a:r>
              <a:rPr lang="en-US" sz="1800">
                <a:solidFill>
                  <a:schemeClr val="tx1"/>
                </a:solidFill>
                <a:latin typeface="Arial"/>
                <a:cs typeface="Arial"/>
              </a:rPr>
              <a:t>Neurodiversity means that there are many different types of brains and that not all brains work in the same way. Each and every one of us is unique, our brains have different abilities, which creates the different ways that we all behave.</a:t>
            </a:r>
          </a:p>
          <a:p>
            <a:pPr marL="158750" indent="0">
              <a:buNone/>
            </a:pPr>
            <a:endParaRPr lang="en-US" sz="180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3161F93-414E-A6A4-7878-8F056397C7E0}"/>
              </a:ext>
            </a:extLst>
          </p:cNvPr>
          <p:cNvSpPr>
            <a:spLocks noGrp="1"/>
          </p:cNvSpPr>
          <p:nvPr>
            <p:ph type="sldNum" sz="quarter" idx="5"/>
          </p:nvPr>
        </p:nvSpPr>
        <p:spPr/>
        <p:txBody>
          <a:bodyPr/>
          <a:lstStyle/>
          <a:p>
            <a:fld id="{50260A48-484E-4720-9E12-2034A4CE5B48}" type="slidenum">
              <a:rPr lang="en-US" smtClean="0"/>
              <a:t>9</a:t>
            </a:fld>
            <a:endParaRPr lang="en-US"/>
          </a:p>
        </p:txBody>
      </p:sp>
    </p:spTree>
    <p:extLst>
      <p:ext uri="{BB962C8B-B14F-4D97-AF65-F5344CB8AC3E}">
        <p14:creationId xmlns:p14="http://schemas.microsoft.com/office/powerpoint/2010/main" val="248341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18B11-4D6C-0DEE-50BA-220F6F48E0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40F6A0-9D3D-64C6-FD6C-C5BCAF530E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B3C43-8722-0A8F-4A63-D0CE1DC5A8C5}"/>
              </a:ext>
            </a:extLst>
          </p:cNvPr>
          <p:cNvSpPr>
            <a:spLocks noGrp="1"/>
          </p:cNvSpPr>
          <p:nvPr>
            <p:ph type="dt" sz="half" idx="10"/>
          </p:nvPr>
        </p:nvSpPr>
        <p:spPr/>
        <p:txBody>
          <a:bodyPr/>
          <a:lstStyle/>
          <a:p>
            <a:fld id="{4909C5E2-D16A-4288-B44F-37A6E2D66FD8}" type="datetimeFigureOut">
              <a:rPr lang="en-US" smtClean="0"/>
              <a:t>6/30/2025</a:t>
            </a:fld>
            <a:endParaRPr lang="en-US"/>
          </a:p>
        </p:txBody>
      </p:sp>
      <p:sp>
        <p:nvSpPr>
          <p:cNvPr id="5" name="Footer Placeholder 4">
            <a:extLst>
              <a:ext uri="{FF2B5EF4-FFF2-40B4-BE49-F238E27FC236}">
                <a16:creationId xmlns:a16="http://schemas.microsoft.com/office/drawing/2014/main" id="{B1BEF7F0-C32A-5437-0FF9-367A86A683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6D079-CD72-B725-51CA-355A7DA4C6F2}"/>
              </a:ext>
            </a:extLst>
          </p:cNvPr>
          <p:cNvSpPr>
            <a:spLocks noGrp="1"/>
          </p:cNvSpPr>
          <p:nvPr>
            <p:ph type="sldNum" sz="quarter" idx="12"/>
          </p:nvPr>
        </p:nvSpPr>
        <p:spPr/>
        <p:txBody>
          <a:bodyPr/>
          <a:lstStyle/>
          <a:p>
            <a:fld id="{2D253418-9521-485F-BBF4-3ABFEDFAB573}" type="slidenum">
              <a:rPr lang="en-US" smtClean="0"/>
              <a:t>‹#›</a:t>
            </a:fld>
            <a:endParaRPr lang="en-US"/>
          </a:p>
        </p:txBody>
      </p:sp>
    </p:spTree>
    <p:extLst>
      <p:ext uri="{BB962C8B-B14F-4D97-AF65-F5344CB8AC3E}">
        <p14:creationId xmlns:p14="http://schemas.microsoft.com/office/powerpoint/2010/main" val="4184301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7656-F763-7EC4-8D4C-C8325A4FF3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DF1014-1C0E-7DDC-4735-D59D1BF41B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6FDD5-A589-3E6E-9CDB-C40999E32332}"/>
              </a:ext>
            </a:extLst>
          </p:cNvPr>
          <p:cNvSpPr>
            <a:spLocks noGrp="1"/>
          </p:cNvSpPr>
          <p:nvPr>
            <p:ph type="dt" sz="half" idx="10"/>
          </p:nvPr>
        </p:nvSpPr>
        <p:spPr/>
        <p:txBody>
          <a:bodyPr/>
          <a:lstStyle/>
          <a:p>
            <a:fld id="{4909C5E2-D16A-4288-B44F-37A6E2D66FD8}" type="datetimeFigureOut">
              <a:rPr lang="en-US" smtClean="0"/>
              <a:t>6/30/2025</a:t>
            </a:fld>
            <a:endParaRPr lang="en-US"/>
          </a:p>
        </p:txBody>
      </p:sp>
      <p:sp>
        <p:nvSpPr>
          <p:cNvPr id="5" name="Footer Placeholder 4">
            <a:extLst>
              <a:ext uri="{FF2B5EF4-FFF2-40B4-BE49-F238E27FC236}">
                <a16:creationId xmlns:a16="http://schemas.microsoft.com/office/drawing/2014/main" id="{13542C65-A872-0C7F-4F82-AFADB19C6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D1DC7-5949-1674-04B8-DD5EAC027AD3}"/>
              </a:ext>
            </a:extLst>
          </p:cNvPr>
          <p:cNvSpPr>
            <a:spLocks noGrp="1"/>
          </p:cNvSpPr>
          <p:nvPr>
            <p:ph type="sldNum" sz="quarter" idx="12"/>
          </p:nvPr>
        </p:nvSpPr>
        <p:spPr/>
        <p:txBody>
          <a:bodyPr/>
          <a:lstStyle/>
          <a:p>
            <a:fld id="{2D253418-9521-485F-BBF4-3ABFEDFAB573}" type="slidenum">
              <a:rPr lang="en-US" smtClean="0"/>
              <a:t>‹#›</a:t>
            </a:fld>
            <a:endParaRPr lang="en-US"/>
          </a:p>
        </p:txBody>
      </p:sp>
    </p:spTree>
    <p:extLst>
      <p:ext uri="{BB962C8B-B14F-4D97-AF65-F5344CB8AC3E}">
        <p14:creationId xmlns:p14="http://schemas.microsoft.com/office/powerpoint/2010/main" val="39027593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Only" preserve="1">
  <p:cSld name="Section break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5123D-F25F-D24B-9CD5-97DE0BD0153E}"/>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62F161-0536-4449-88EE-F32475FFD07A}"/>
              </a:ext>
            </a:extLst>
          </p:cNvPr>
          <p:cNvSpPr/>
          <p:nvPr userDrawn="1"/>
        </p:nvSpPr>
        <p:spPr>
          <a:xfrm>
            <a:off x="174914" y="2229678"/>
            <a:ext cx="11842173" cy="2398644"/>
          </a:xfrm>
          <a:prstGeom prst="rect">
            <a:avLst/>
          </a:prstGeom>
          <a:solidFill>
            <a:srgbClr val="68A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71EF6-C35B-C841-B625-64B202458CCE}"/>
              </a:ext>
            </a:extLst>
          </p:cNvPr>
          <p:cNvSpPr>
            <a:spLocks noGrp="1"/>
          </p:cNvSpPr>
          <p:nvPr>
            <p:ph type="title"/>
          </p:nvPr>
        </p:nvSpPr>
        <p:spPr>
          <a:xfrm>
            <a:off x="838200" y="2766218"/>
            <a:ext cx="10515600" cy="1325563"/>
          </a:xfrm>
        </p:spPr>
        <p:txBody>
          <a:bodyPr anchor="ct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14186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Only" preserve="1">
  <p:cSld name="Section break magent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5123D-F25F-D24B-9CD5-97DE0BD0153E}"/>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62F161-0536-4449-88EE-F32475FFD07A}"/>
              </a:ext>
            </a:extLst>
          </p:cNvPr>
          <p:cNvSpPr/>
          <p:nvPr userDrawn="1"/>
        </p:nvSpPr>
        <p:spPr>
          <a:xfrm>
            <a:off x="174914" y="2229678"/>
            <a:ext cx="11842173" cy="2398644"/>
          </a:xfrm>
          <a:prstGeom prst="rect">
            <a:avLst/>
          </a:prstGeom>
          <a:solidFill>
            <a:srgbClr val="CB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71EF6-C35B-C841-B625-64B202458CCE}"/>
              </a:ext>
            </a:extLst>
          </p:cNvPr>
          <p:cNvSpPr>
            <a:spLocks noGrp="1"/>
          </p:cNvSpPr>
          <p:nvPr>
            <p:ph type="title"/>
          </p:nvPr>
        </p:nvSpPr>
        <p:spPr>
          <a:xfrm>
            <a:off x="838200" y="2766218"/>
            <a:ext cx="10515600" cy="1325563"/>
          </a:xfrm>
        </p:spPr>
        <p:txBody>
          <a:bodyPr anchor="ct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071663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Section break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5123D-F25F-D24B-9CD5-97DE0BD0153E}"/>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62F161-0536-4449-88EE-F32475FFD07A}"/>
              </a:ext>
            </a:extLst>
          </p:cNvPr>
          <p:cNvSpPr/>
          <p:nvPr userDrawn="1"/>
        </p:nvSpPr>
        <p:spPr>
          <a:xfrm>
            <a:off x="174914" y="2229678"/>
            <a:ext cx="11842173" cy="2398644"/>
          </a:xfrm>
          <a:prstGeom prst="rect">
            <a:avLst/>
          </a:prstGeom>
          <a:solidFill>
            <a:srgbClr val="EC7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71EF6-C35B-C841-B625-64B202458CCE}"/>
              </a:ext>
            </a:extLst>
          </p:cNvPr>
          <p:cNvSpPr>
            <a:spLocks noGrp="1"/>
          </p:cNvSpPr>
          <p:nvPr>
            <p:ph type="title"/>
          </p:nvPr>
        </p:nvSpPr>
        <p:spPr>
          <a:xfrm>
            <a:off x="838200" y="2766218"/>
            <a:ext cx="10515600" cy="1325563"/>
          </a:xfrm>
        </p:spPr>
        <p:txBody>
          <a:bodyPr anchor="ct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184093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7C1C3-8736-9C4D-A37A-3DAB3821F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556132-C76F-FB46-8802-B27D32B348C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61207-8F8B-8949-9013-4698CDC48A9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6280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D1E6-9AC0-0D46-A4B6-E8C11E42D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204B59-3ED8-D54F-9C32-E0E35607D213}"/>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 for this section</a:t>
            </a:r>
          </a:p>
        </p:txBody>
      </p:sp>
      <p:sp>
        <p:nvSpPr>
          <p:cNvPr id="4" name="Content Placeholder 3">
            <a:extLst>
              <a:ext uri="{FF2B5EF4-FFF2-40B4-BE49-F238E27FC236}">
                <a16:creationId xmlns:a16="http://schemas.microsoft.com/office/drawing/2014/main" id="{4A3C4A34-23D8-7C45-9EBF-CFE3B6CA20F0}"/>
              </a:ext>
            </a:extLst>
          </p:cNvPr>
          <p:cNvSpPr>
            <a:spLocks noGrp="1"/>
          </p:cNvSpPr>
          <p:nvPr>
            <p:ph sz="half" idx="2" hasCustomPrompt="1"/>
          </p:nvPr>
        </p:nvSpPr>
        <p:spPr>
          <a:xfrm>
            <a:off x="839788" y="2648015"/>
            <a:ext cx="5157787" cy="3541647"/>
          </a:xfrm>
        </p:spPr>
        <p:txBody>
          <a:bodyPr>
            <a:normAutofit/>
          </a:bodyPr>
          <a:lstStyle>
            <a:lvl1pPr marL="0" indent="0">
              <a:buNone/>
              <a:defRPr sz="2400"/>
            </a:lvl1pPr>
          </a:lstStyle>
          <a:p>
            <a:pPr lvl="0"/>
            <a:r>
              <a:rPr lang="en-US"/>
              <a:t>Type your content here</a:t>
            </a:r>
          </a:p>
        </p:txBody>
      </p:sp>
      <p:sp>
        <p:nvSpPr>
          <p:cNvPr id="5" name="Text Placeholder 4">
            <a:extLst>
              <a:ext uri="{FF2B5EF4-FFF2-40B4-BE49-F238E27FC236}">
                <a16:creationId xmlns:a16="http://schemas.microsoft.com/office/drawing/2014/main" id="{359417C4-D6F9-134C-9D09-3D02177BCF61}"/>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 for this section</a:t>
            </a:r>
          </a:p>
        </p:txBody>
      </p:sp>
      <p:sp>
        <p:nvSpPr>
          <p:cNvPr id="6" name="Content Placeholder 5">
            <a:extLst>
              <a:ext uri="{FF2B5EF4-FFF2-40B4-BE49-F238E27FC236}">
                <a16:creationId xmlns:a16="http://schemas.microsoft.com/office/drawing/2014/main" id="{22F1AEBE-574D-164F-9334-9F45B8458E80}"/>
              </a:ext>
            </a:extLst>
          </p:cNvPr>
          <p:cNvSpPr>
            <a:spLocks noGrp="1"/>
          </p:cNvSpPr>
          <p:nvPr>
            <p:ph sz="quarter" idx="4" hasCustomPrompt="1"/>
          </p:nvPr>
        </p:nvSpPr>
        <p:spPr>
          <a:xfrm>
            <a:off x="6172200" y="2648015"/>
            <a:ext cx="5183188" cy="3541648"/>
          </a:xfrm>
        </p:spPr>
        <p:txBody>
          <a:bodyPr/>
          <a:lstStyle>
            <a:lvl1pPr marL="0" marR="0" indent="0" algn="l" defTabSz="914400" rtl="0" eaLnBrk="1" fontAlgn="auto" latinLnBrk="0" hangingPunct="1">
              <a:lnSpc>
                <a:spcPct val="100000"/>
              </a:lnSpc>
              <a:spcBef>
                <a:spcPts val="1000"/>
              </a:spcBef>
              <a:spcAft>
                <a:spcPts val="0"/>
              </a:spcAft>
              <a:buClr>
                <a:srgbClr val="FF6E1B"/>
              </a:buClr>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
                <a:srgbClr val="FF6E1B"/>
              </a:buClr>
              <a:buSzTx/>
              <a:buFont typeface="Arial" panose="020B0604020202020204" pitchFamily="34" charset="0"/>
              <a:buNone/>
              <a:tabLst/>
              <a:defRPr/>
            </a:pPr>
            <a:r>
              <a:rPr lang="en-US"/>
              <a:t>Type your content here</a:t>
            </a:r>
          </a:p>
          <a:p>
            <a:pPr lvl="0"/>
            <a:endParaRPr lang="en-US"/>
          </a:p>
        </p:txBody>
      </p:sp>
    </p:spTree>
    <p:extLst>
      <p:ext uri="{BB962C8B-B14F-4D97-AF65-F5344CB8AC3E}">
        <p14:creationId xmlns:p14="http://schemas.microsoft.com/office/powerpoint/2010/main" val="15417217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chool map slide w/ ke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2206487" y="1901824"/>
            <a:ext cx="7779026" cy="3543011"/>
          </a:xfrm>
        </p:spPr>
        <p:txBody>
          <a:bodyPr/>
          <a:lstStyle>
            <a:lvl1pPr marL="0" indent="0">
              <a:buNone/>
              <a:defRPr/>
            </a:lvl1pPr>
          </a:lstStyle>
          <a:p>
            <a:r>
              <a:rPr lang="en-US"/>
              <a:t>Click icon to add picture</a:t>
            </a:r>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12" name="Text Placeholder 15">
            <a:extLst>
              <a:ext uri="{FF2B5EF4-FFF2-40B4-BE49-F238E27FC236}">
                <a16:creationId xmlns:a16="http://schemas.microsoft.com/office/drawing/2014/main" id="{B0BA2064-20DA-FB42-9990-B0301242BE3A}"/>
              </a:ext>
            </a:extLst>
          </p:cNvPr>
          <p:cNvSpPr>
            <a:spLocks noGrp="1"/>
          </p:cNvSpPr>
          <p:nvPr>
            <p:ph type="body" sz="quarter" idx="15" hasCustomPrompt="1"/>
          </p:nvPr>
        </p:nvSpPr>
        <p:spPr>
          <a:xfrm>
            <a:off x="2832100" y="5834095"/>
            <a:ext cx="1806368" cy="228600"/>
          </a:xfrm>
        </p:spPr>
        <p:txBody>
          <a:bodyPr>
            <a:normAutofit/>
          </a:bodyPr>
          <a:lstStyle>
            <a:lvl1pPr marL="0" indent="0" algn="l">
              <a:buNone/>
              <a:defRPr sz="1300" cap="all" spc="170" baseline="0">
                <a:solidFill>
                  <a:srgbClr val="95918D"/>
                </a:solidFill>
              </a:defRPr>
            </a:lvl1pPr>
            <a:lvl5pPr marL="747713" indent="0" algn="l">
              <a:buFont typeface="Arial" panose="020B0604020202020204" pitchFamily="34" charset="0"/>
              <a:buNone/>
              <a:defRPr/>
            </a:lvl5pPr>
          </a:lstStyle>
          <a:p>
            <a:pPr lvl="0"/>
            <a:r>
              <a:rPr lang="en-US"/>
              <a:t>42,000 </a:t>
            </a:r>
            <a:r>
              <a:rPr lang="en-US" err="1"/>
              <a:t>SChools</a:t>
            </a:r>
            <a:endParaRPr lang="en-US"/>
          </a:p>
        </p:txBody>
      </p:sp>
      <p:sp>
        <p:nvSpPr>
          <p:cNvPr id="13" name="Oval 12">
            <a:extLst>
              <a:ext uri="{FF2B5EF4-FFF2-40B4-BE49-F238E27FC236}">
                <a16:creationId xmlns:a16="http://schemas.microsoft.com/office/drawing/2014/main" id="{7F7C0383-23AC-104D-8D69-52E164FDB886}"/>
              </a:ext>
            </a:extLst>
          </p:cNvPr>
          <p:cNvSpPr/>
          <p:nvPr userDrawn="1"/>
        </p:nvSpPr>
        <p:spPr>
          <a:xfrm>
            <a:off x="2514600" y="5881290"/>
            <a:ext cx="165100" cy="165100"/>
          </a:xfrm>
          <a:prstGeom prst="ellipse">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EA945908-4C31-7743-B66F-AC9607850EAF}"/>
              </a:ext>
            </a:extLst>
          </p:cNvPr>
          <p:cNvSpPr>
            <a:spLocks noGrp="1"/>
          </p:cNvSpPr>
          <p:nvPr>
            <p:ph type="body" sz="quarter" idx="17" hasCustomPrompt="1"/>
          </p:nvPr>
        </p:nvSpPr>
        <p:spPr>
          <a:xfrm>
            <a:off x="5638800" y="5834095"/>
            <a:ext cx="4228982" cy="207385"/>
          </a:xfrm>
        </p:spPr>
        <p:txBody>
          <a:bodyPr>
            <a:normAutofit/>
          </a:bodyPr>
          <a:lstStyle>
            <a:lvl1pPr marL="0" indent="0" algn="l">
              <a:buNone/>
              <a:defRPr sz="1300" cap="all" spc="170" baseline="0">
                <a:solidFill>
                  <a:srgbClr val="95918D"/>
                </a:solidFill>
              </a:defRPr>
            </a:lvl1pPr>
            <a:lvl5pPr marL="747713" indent="0" algn="l">
              <a:buFont typeface="Arial" panose="020B0604020202020204" pitchFamily="34" charset="0"/>
              <a:buNone/>
              <a:defRPr/>
            </a:lvl5pPr>
          </a:lstStyle>
          <a:p>
            <a:pPr lvl="0"/>
            <a:r>
              <a:rPr lang="en-US"/>
              <a:t>4,000 After school/Youth serving sites</a:t>
            </a:r>
          </a:p>
        </p:txBody>
      </p:sp>
      <p:sp>
        <p:nvSpPr>
          <p:cNvPr id="15" name="Oval 14">
            <a:extLst>
              <a:ext uri="{FF2B5EF4-FFF2-40B4-BE49-F238E27FC236}">
                <a16:creationId xmlns:a16="http://schemas.microsoft.com/office/drawing/2014/main" id="{4657BAE6-4CB8-F645-B1D6-76E09DF88B62}"/>
              </a:ext>
            </a:extLst>
          </p:cNvPr>
          <p:cNvSpPr/>
          <p:nvPr userDrawn="1"/>
        </p:nvSpPr>
        <p:spPr>
          <a:xfrm>
            <a:off x="5321300" y="5881290"/>
            <a:ext cx="165100" cy="165100"/>
          </a:xfrm>
          <a:prstGeom prst="ellipse">
            <a:avLst/>
          </a:prstGeom>
          <a:solidFill>
            <a:srgbClr val="1BB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7770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 Step Process, school">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4305916" y="3092305"/>
            <a:ext cx="3580169" cy="660699"/>
          </a:xfrm>
        </p:spPr>
        <p:txBody>
          <a:bodyPr/>
          <a:lstStyle/>
          <a:p>
            <a:r>
              <a:rPr lang="en-US"/>
              <a:t>6 Step Process</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2855611"/>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Our proven</a:t>
            </a:r>
          </a:p>
        </p:txBody>
      </p:sp>
      <p:sp>
        <p:nvSpPr>
          <p:cNvPr id="12" name="Title 1">
            <a:extLst>
              <a:ext uri="{FF2B5EF4-FFF2-40B4-BE49-F238E27FC236}">
                <a16:creationId xmlns:a16="http://schemas.microsoft.com/office/drawing/2014/main" id="{E1FAF987-F4DB-0445-9079-5243F4A652D7}"/>
              </a:ext>
            </a:extLst>
          </p:cNvPr>
          <p:cNvSpPr txBox="1">
            <a:spLocks/>
          </p:cNvSpPr>
          <p:nvPr userDrawn="1"/>
        </p:nvSpPr>
        <p:spPr>
          <a:xfrm>
            <a:off x="4912996" y="1385586"/>
            <a:ext cx="2366009" cy="55116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Build support</a:t>
            </a:r>
          </a:p>
        </p:txBody>
      </p:sp>
      <p:sp>
        <p:nvSpPr>
          <p:cNvPr id="13" name="Title 1">
            <a:extLst>
              <a:ext uri="{FF2B5EF4-FFF2-40B4-BE49-F238E27FC236}">
                <a16:creationId xmlns:a16="http://schemas.microsoft.com/office/drawing/2014/main" id="{35CD5BB3-6111-B34C-92BE-7F073A607586}"/>
              </a:ext>
            </a:extLst>
          </p:cNvPr>
          <p:cNvSpPr txBox="1">
            <a:spLocks/>
          </p:cNvSpPr>
          <p:nvPr userDrawn="1"/>
        </p:nvSpPr>
        <p:spPr>
          <a:xfrm>
            <a:off x="7408944" y="5054402"/>
            <a:ext cx="2366010" cy="10029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Develop your Action Plan</a:t>
            </a:r>
          </a:p>
        </p:txBody>
      </p:sp>
      <p:sp>
        <p:nvSpPr>
          <p:cNvPr id="14" name="Title 1">
            <a:extLst>
              <a:ext uri="{FF2B5EF4-FFF2-40B4-BE49-F238E27FC236}">
                <a16:creationId xmlns:a16="http://schemas.microsoft.com/office/drawing/2014/main" id="{1F12B906-CB86-B748-80E4-8B91C2E3C796}"/>
              </a:ext>
            </a:extLst>
          </p:cNvPr>
          <p:cNvSpPr txBox="1">
            <a:spLocks/>
          </p:cNvSpPr>
          <p:nvPr userDrawn="1"/>
        </p:nvSpPr>
        <p:spPr>
          <a:xfrm>
            <a:off x="2441159" y="5054402"/>
            <a:ext cx="2366010" cy="10029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ts val="3400"/>
              </a:lnSpc>
            </a:pPr>
            <a:r>
              <a:rPr lang="en-US" sz="2000">
                <a:solidFill>
                  <a:schemeClr val="tx1"/>
                </a:solidFill>
              </a:rPr>
              <a:t>Take action</a:t>
            </a:r>
          </a:p>
        </p:txBody>
      </p:sp>
      <p:sp>
        <p:nvSpPr>
          <p:cNvPr id="15" name="Title 1">
            <a:extLst>
              <a:ext uri="{FF2B5EF4-FFF2-40B4-BE49-F238E27FC236}">
                <a16:creationId xmlns:a16="http://schemas.microsoft.com/office/drawing/2014/main" id="{96271F0E-5FAB-9241-90FB-603697597221}"/>
              </a:ext>
            </a:extLst>
          </p:cNvPr>
          <p:cNvSpPr txBox="1">
            <a:spLocks/>
          </p:cNvSpPr>
          <p:nvPr userDrawn="1"/>
        </p:nvSpPr>
        <p:spPr>
          <a:xfrm>
            <a:off x="4712216" y="5951375"/>
            <a:ext cx="2767568" cy="51720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Explore resources</a:t>
            </a:r>
          </a:p>
        </p:txBody>
      </p:sp>
      <p:sp>
        <p:nvSpPr>
          <p:cNvPr id="16" name="Title 1">
            <a:extLst>
              <a:ext uri="{FF2B5EF4-FFF2-40B4-BE49-F238E27FC236}">
                <a16:creationId xmlns:a16="http://schemas.microsoft.com/office/drawing/2014/main" id="{8B8C72E3-773A-7D46-8C89-DAD9C5C84DEE}"/>
              </a:ext>
            </a:extLst>
          </p:cNvPr>
          <p:cNvSpPr txBox="1">
            <a:spLocks/>
          </p:cNvSpPr>
          <p:nvPr userDrawn="1"/>
        </p:nvSpPr>
        <p:spPr>
          <a:xfrm>
            <a:off x="2531481" y="2066846"/>
            <a:ext cx="2185366" cy="10029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Celebrate success</a:t>
            </a:r>
          </a:p>
        </p:txBody>
      </p:sp>
      <p:sp>
        <p:nvSpPr>
          <p:cNvPr id="17" name="Title 1">
            <a:extLst>
              <a:ext uri="{FF2B5EF4-FFF2-40B4-BE49-F238E27FC236}">
                <a16:creationId xmlns:a16="http://schemas.microsoft.com/office/drawing/2014/main" id="{62953F79-FA61-4C4B-BAC4-92C540EF2E46}"/>
              </a:ext>
            </a:extLst>
          </p:cNvPr>
          <p:cNvSpPr txBox="1">
            <a:spLocks/>
          </p:cNvSpPr>
          <p:nvPr userDrawn="1"/>
        </p:nvSpPr>
        <p:spPr>
          <a:xfrm>
            <a:off x="7511323" y="2066846"/>
            <a:ext cx="2161253" cy="10029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Assess your school</a:t>
            </a:r>
          </a:p>
        </p:txBody>
      </p:sp>
      <p:sp>
        <p:nvSpPr>
          <p:cNvPr id="24" name="Freeform 23">
            <a:extLst>
              <a:ext uri="{FF2B5EF4-FFF2-40B4-BE49-F238E27FC236}">
                <a16:creationId xmlns:a16="http://schemas.microsoft.com/office/drawing/2014/main" id="{C2FBAC7E-2139-8F4A-BF88-CD8C5D0E6632}"/>
              </a:ext>
            </a:extLst>
          </p:cNvPr>
          <p:cNvSpPr/>
          <p:nvPr userDrawn="1"/>
        </p:nvSpPr>
        <p:spPr>
          <a:xfrm>
            <a:off x="3863304" y="1211174"/>
            <a:ext cx="4465390" cy="4465390"/>
          </a:xfrm>
          <a:custGeom>
            <a:avLst/>
            <a:gdLst/>
            <a:ahLst/>
            <a:cxnLst/>
            <a:rect l="0" t="0" r="0" b="0"/>
            <a:pathLst>
              <a:path>
                <a:moveTo>
                  <a:pt x="3145250" y="195007"/>
                </a:moveTo>
                <a:arcTo wR="2232695" hR="2232695" stAng="17647481" swAng="923510"/>
              </a:path>
            </a:pathLst>
          </a:custGeom>
          <a:noFill/>
          <a:ln w="41275">
            <a:solidFill>
              <a:srgbClr val="29BCD5"/>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a:extLst>
              <a:ext uri="{FF2B5EF4-FFF2-40B4-BE49-F238E27FC236}">
                <a16:creationId xmlns:a16="http://schemas.microsoft.com/office/drawing/2014/main" id="{11B5492C-89F5-6040-9ACC-EC7E596915E2}"/>
              </a:ext>
            </a:extLst>
          </p:cNvPr>
          <p:cNvSpPr/>
          <p:nvPr userDrawn="1"/>
        </p:nvSpPr>
        <p:spPr>
          <a:xfrm>
            <a:off x="3863304" y="1211174"/>
            <a:ext cx="4465390" cy="4465390"/>
          </a:xfrm>
          <a:custGeom>
            <a:avLst/>
            <a:gdLst/>
            <a:ahLst/>
            <a:cxnLst/>
            <a:rect l="0" t="0" r="0" b="0"/>
            <a:pathLst>
              <a:path>
                <a:moveTo>
                  <a:pt x="4430609" y="1840140"/>
                </a:moveTo>
                <a:arcTo wR="2232695" hR="2232695" stAng="20992414" swAng="1215173"/>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25">
            <a:extLst>
              <a:ext uri="{FF2B5EF4-FFF2-40B4-BE49-F238E27FC236}">
                <a16:creationId xmlns:a16="http://schemas.microsoft.com/office/drawing/2014/main" id="{C6C757D4-D2B6-3A47-BC79-5CEC39889C46}"/>
              </a:ext>
            </a:extLst>
          </p:cNvPr>
          <p:cNvSpPr/>
          <p:nvPr userDrawn="1"/>
        </p:nvSpPr>
        <p:spPr>
          <a:xfrm>
            <a:off x="3863304" y="1211174"/>
            <a:ext cx="4465390" cy="4465390"/>
          </a:xfrm>
          <a:custGeom>
            <a:avLst/>
            <a:gdLst/>
            <a:ahLst/>
            <a:cxnLst/>
            <a:rect l="0" t="0" r="0" b="0"/>
            <a:pathLst>
              <a:path>
                <a:moveTo>
                  <a:pt x="3653360" y="3955088"/>
                </a:moveTo>
                <a:arcTo wR="2232695" hR="2232695" stAng="3029009" swAng="923510"/>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26">
            <a:extLst>
              <a:ext uri="{FF2B5EF4-FFF2-40B4-BE49-F238E27FC236}">
                <a16:creationId xmlns:a16="http://schemas.microsoft.com/office/drawing/2014/main" id="{7C09B88B-9CA4-0543-8937-567FBF180FFE}"/>
              </a:ext>
            </a:extLst>
          </p:cNvPr>
          <p:cNvSpPr/>
          <p:nvPr userDrawn="1"/>
        </p:nvSpPr>
        <p:spPr>
          <a:xfrm>
            <a:off x="3863304" y="1211174"/>
            <a:ext cx="4465390" cy="4465390"/>
          </a:xfrm>
          <a:custGeom>
            <a:avLst/>
            <a:gdLst/>
            <a:ahLst/>
            <a:cxnLst/>
            <a:rect l="0" t="0" r="0" b="0"/>
            <a:pathLst>
              <a:path>
                <a:moveTo>
                  <a:pt x="1320139" y="4270382"/>
                </a:moveTo>
                <a:arcTo wR="2232695" hR="2232695" stAng="6847481" swAng="923510"/>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8" name="Freeform 27">
            <a:extLst>
              <a:ext uri="{FF2B5EF4-FFF2-40B4-BE49-F238E27FC236}">
                <a16:creationId xmlns:a16="http://schemas.microsoft.com/office/drawing/2014/main" id="{B46CAC4B-5D54-A643-A51E-02B9A37A285A}"/>
              </a:ext>
            </a:extLst>
          </p:cNvPr>
          <p:cNvSpPr/>
          <p:nvPr userDrawn="1"/>
        </p:nvSpPr>
        <p:spPr>
          <a:xfrm>
            <a:off x="3863304" y="1211174"/>
            <a:ext cx="4465390" cy="4465390"/>
          </a:xfrm>
          <a:custGeom>
            <a:avLst/>
            <a:gdLst/>
            <a:ahLst/>
            <a:cxnLst/>
            <a:rect l="0" t="0" r="0" b="0"/>
            <a:pathLst>
              <a:path>
                <a:moveTo>
                  <a:pt x="34780" y="2625249"/>
                </a:moveTo>
                <a:arcTo wR="2232695" hR="2232695" stAng="10192414" swAng="1215173"/>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Freeform 28">
            <a:extLst>
              <a:ext uri="{FF2B5EF4-FFF2-40B4-BE49-F238E27FC236}">
                <a16:creationId xmlns:a16="http://schemas.microsoft.com/office/drawing/2014/main" id="{61710063-158F-8E47-89B1-133ACA28DA10}"/>
              </a:ext>
            </a:extLst>
          </p:cNvPr>
          <p:cNvSpPr/>
          <p:nvPr userDrawn="1"/>
        </p:nvSpPr>
        <p:spPr>
          <a:xfrm>
            <a:off x="3863304" y="1211174"/>
            <a:ext cx="4465390" cy="4465390"/>
          </a:xfrm>
          <a:custGeom>
            <a:avLst/>
            <a:gdLst/>
            <a:ahLst/>
            <a:cxnLst/>
            <a:rect l="0" t="0" r="0" b="0"/>
            <a:pathLst>
              <a:path>
                <a:moveTo>
                  <a:pt x="812029" y="510302"/>
                </a:moveTo>
                <a:arcTo wR="2232695" hR="2232695" stAng="13829009" swAng="923510"/>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pic>
        <p:nvPicPr>
          <p:cNvPr id="3" name="Picture 2">
            <a:extLst>
              <a:ext uri="{FF2B5EF4-FFF2-40B4-BE49-F238E27FC236}">
                <a16:creationId xmlns:a16="http://schemas.microsoft.com/office/drawing/2014/main" id="{D54C6751-0E07-D448-BBD1-0FCEBF8AB1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2539" y="1176448"/>
            <a:ext cx="914400" cy="914400"/>
          </a:xfrm>
          <a:prstGeom prst="rect">
            <a:avLst/>
          </a:prstGeom>
        </p:spPr>
      </p:pic>
      <p:pic>
        <p:nvPicPr>
          <p:cNvPr id="8" name="Picture 7">
            <a:extLst>
              <a:ext uri="{FF2B5EF4-FFF2-40B4-BE49-F238E27FC236}">
                <a16:creationId xmlns:a16="http://schemas.microsoft.com/office/drawing/2014/main" id="{F2673E44-26F6-684C-8CF0-DA8501B6AA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65498" y="4062088"/>
            <a:ext cx="1167921" cy="1167921"/>
          </a:xfrm>
          <a:prstGeom prst="rect">
            <a:avLst/>
          </a:prstGeom>
        </p:spPr>
      </p:pic>
      <p:pic>
        <p:nvPicPr>
          <p:cNvPr id="18" name="Picture 17">
            <a:extLst>
              <a:ext uri="{FF2B5EF4-FFF2-40B4-BE49-F238E27FC236}">
                <a16:creationId xmlns:a16="http://schemas.microsoft.com/office/drawing/2014/main" id="{163D3D81-7066-BE46-8CFD-645BD95FAC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30525" y="417602"/>
            <a:ext cx="1092672" cy="1092672"/>
          </a:xfrm>
          <a:prstGeom prst="rect">
            <a:avLst/>
          </a:prstGeom>
        </p:spPr>
      </p:pic>
      <p:pic>
        <p:nvPicPr>
          <p:cNvPr id="20" name="Picture 19">
            <a:extLst>
              <a:ext uri="{FF2B5EF4-FFF2-40B4-BE49-F238E27FC236}">
                <a16:creationId xmlns:a16="http://schemas.microsoft.com/office/drawing/2014/main" id="{E6AA1AF0-1302-DC47-BA75-825BBA2B270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67934" y="1130907"/>
            <a:ext cx="983890" cy="983890"/>
          </a:xfrm>
          <a:prstGeom prst="rect">
            <a:avLst/>
          </a:prstGeom>
        </p:spPr>
      </p:pic>
      <p:pic>
        <p:nvPicPr>
          <p:cNvPr id="22" name="Picture 21">
            <a:extLst>
              <a:ext uri="{FF2B5EF4-FFF2-40B4-BE49-F238E27FC236}">
                <a16:creationId xmlns:a16="http://schemas.microsoft.com/office/drawing/2014/main" id="{0F4770A3-7209-074C-ACAD-1E64233525A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106210" y="4072148"/>
            <a:ext cx="1142114" cy="1142114"/>
          </a:xfrm>
          <a:prstGeom prst="rect">
            <a:avLst/>
          </a:prstGeom>
        </p:spPr>
      </p:pic>
      <p:pic>
        <p:nvPicPr>
          <p:cNvPr id="36" name="Picture 35">
            <a:extLst>
              <a:ext uri="{FF2B5EF4-FFF2-40B4-BE49-F238E27FC236}">
                <a16:creationId xmlns:a16="http://schemas.microsoft.com/office/drawing/2014/main" id="{3FCAD683-A881-CA4F-9F27-4C9C7A3FF4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574914" y="5031862"/>
            <a:ext cx="914400" cy="914400"/>
          </a:xfrm>
          <a:prstGeom prst="rect">
            <a:avLst/>
          </a:prstGeom>
        </p:spPr>
      </p:pic>
    </p:spTree>
    <p:extLst>
      <p:ext uri="{BB962C8B-B14F-4D97-AF65-F5344CB8AC3E}">
        <p14:creationId xmlns:p14="http://schemas.microsoft.com/office/powerpoint/2010/main" val="31334831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6 Step Process, school">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6352445" y="3092305"/>
            <a:ext cx="3580169" cy="660699"/>
          </a:xfrm>
        </p:spPr>
        <p:txBody>
          <a:bodyPr/>
          <a:lstStyle/>
          <a:p>
            <a:r>
              <a:rPr lang="en-US"/>
              <a:t>6 Step Process</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6378972" y="2855611"/>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Our proven</a:t>
            </a:r>
          </a:p>
        </p:txBody>
      </p:sp>
      <p:sp>
        <p:nvSpPr>
          <p:cNvPr id="12" name="Title 1">
            <a:extLst>
              <a:ext uri="{FF2B5EF4-FFF2-40B4-BE49-F238E27FC236}">
                <a16:creationId xmlns:a16="http://schemas.microsoft.com/office/drawing/2014/main" id="{E1FAF987-F4DB-0445-9079-5243F4A652D7}"/>
              </a:ext>
            </a:extLst>
          </p:cNvPr>
          <p:cNvSpPr txBox="1">
            <a:spLocks/>
          </p:cNvSpPr>
          <p:nvPr userDrawn="1"/>
        </p:nvSpPr>
        <p:spPr>
          <a:xfrm>
            <a:off x="6959525" y="1385586"/>
            <a:ext cx="2366009" cy="55116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Build support</a:t>
            </a:r>
          </a:p>
        </p:txBody>
      </p:sp>
      <p:sp>
        <p:nvSpPr>
          <p:cNvPr id="13" name="Title 1">
            <a:extLst>
              <a:ext uri="{FF2B5EF4-FFF2-40B4-BE49-F238E27FC236}">
                <a16:creationId xmlns:a16="http://schemas.microsoft.com/office/drawing/2014/main" id="{35CD5BB3-6111-B34C-92BE-7F073A607586}"/>
              </a:ext>
            </a:extLst>
          </p:cNvPr>
          <p:cNvSpPr txBox="1">
            <a:spLocks/>
          </p:cNvSpPr>
          <p:nvPr userDrawn="1"/>
        </p:nvSpPr>
        <p:spPr>
          <a:xfrm>
            <a:off x="9455473" y="5054402"/>
            <a:ext cx="2366010" cy="10029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Develop your Action Plan</a:t>
            </a:r>
          </a:p>
        </p:txBody>
      </p:sp>
      <p:sp>
        <p:nvSpPr>
          <p:cNvPr id="14" name="Title 1">
            <a:extLst>
              <a:ext uri="{FF2B5EF4-FFF2-40B4-BE49-F238E27FC236}">
                <a16:creationId xmlns:a16="http://schemas.microsoft.com/office/drawing/2014/main" id="{1F12B906-CB86-B748-80E4-8B91C2E3C796}"/>
              </a:ext>
            </a:extLst>
          </p:cNvPr>
          <p:cNvSpPr txBox="1">
            <a:spLocks/>
          </p:cNvSpPr>
          <p:nvPr userDrawn="1"/>
        </p:nvSpPr>
        <p:spPr>
          <a:xfrm>
            <a:off x="4487688" y="5054402"/>
            <a:ext cx="2366010" cy="10029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ts val="3400"/>
              </a:lnSpc>
            </a:pPr>
            <a:r>
              <a:rPr lang="en-US" sz="2000">
                <a:solidFill>
                  <a:schemeClr val="tx1"/>
                </a:solidFill>
              </a:rPr>
              <a:t>Take action</a:t>
            </a:r>
          </a:p>
        </p:txBody>
      </p:sp>
      <p:sp>
        <p:nvSpPr>
          <p:cNvPr id="15" name="Title 1">
            <a:extLst>
              <a:ext uri="{FF2B5EF4-FFF2-40B4-BE49-F238E27FC236}">
                <a16:creationId xmlns:a16="http://schemas.microsoft.com/office/drawing/2014/main" id="{96271F0E-5FAB-9241-90FB-603697597221}"/>
              </a:ext>
            </a:extLst>
          </p:cNvPr>
          <p:cNvSpPr txBox="1">
            <a:spLocks/>
          </p:cNvSpPr>
          <p:nvPr userDrawn="1"/>
        </p:nvSpPr>
        <p:spPr>
          <a:xfrm>
            <a:off x="6758745" y="5951375"/>
            <a:ext cx="2767568" cy="51720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Explore resources</a:t>
            </a:r>
          </a:p>
        </p:txBody>
      </p:sp>
      <p:sp>
        <p:nvSpPr>
          <p:cNvPr id="16" name="Title 1">
            <a:extLst>
              <a:ext uri="{FF2B5EF4-FFF2-40B4-BE49-F238E27FC236}">
                <a16:creationId xmlns:a16="http://schemas.microsoft.com/office/drawing/2014/main" id="{8B8C72E3-773A-7D46-8C89-DAD9C5C84DEE}"/>
              </a:ext>
            </a:extLst>
          </p:cNvPr>
          <p:cNvSpPr txBox="1">
            <a:spLocks/>
          </p:cNvSpPr>
          <p:nvPr userDrawn="1"/>
        </p:nvSpPr>
        <p:spPr>
          <a:xfrm>
            <a:off x="4578010" y="2066846"/>
            <a:ext cx="2185366" cy="10029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Celebrate success</a:t>
            </a:r>
          </a:p>
        </p:txBody>
      </p:sp>
      <p:sp>
        <p:nvSpPr>
          <p:cNvPr id="17" name="Title 1">
            <a:extLst>
              <a:ext uri="{FF2B5EF4-FFF2-40B4-BE49-F238E27FC236}">
                <a16:creationId xmlns:a16="http://schemas.microsoft.com/office/drawing/2014/main" id="{62953F79-FA61-4C4B-BAC4-92C540EF2E46}"/>
              </a:ext>
            </a:extLst>
          </p:cNvPr>
          <p:cNvSpPr txBox="1">
            <a:spLocks/>
          </p:cNvSpPr>
          <p:nvPr userDrawn="1"/>
        </p:nvSpPr>
        <p:spPr>
          <a:xfrm>
            <a:off x="9557852" y="2066846"/>
            <a:ext cx="2161253" cy="10029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Assess your school</a:t>
            </a:r>
          </a:p>
        </p:txBody>
      </p:sp>
      <p:sp>
        <p:nvSpPr>
          <p:cNvPr id="24" name="Freeform 23">
            <a:extLst>
              <a:ext uri="{FF2B5EF4-FFF2-40B4-BE49-F238E27FC236}">
                <a16:creationId xmlns:a16="http://schemas.microsoft.com/office/drawing/2014/main" id="{C2FBAC7E-2139-8F4A-BF88-CD8C5D0E6632}"/>
              </a:ext>
            </a:extLst>
          </p:cNvPr>
          <p:cNvSpPr/>
          <p:nvPr userDrawn="1"/>
        </p:nvSpPr>
        <p:spPr>
          <a:xfrm>
            <a:off x="5909833" y="1211174"/>
            <a:ext cx="4465390" cy="4465390"/>
          </a:xfrm>
          <a:custGeom>
            <a:avLst/>
            <a:gdLst/>
            <a:ahLst/>
            <a:cxnLst/>
            <a:rect l="0" t="0" r="0" b="0"/>
            <a:pathLst>
              <a:path>
                <a:moveTo>
                  <a:pt x="3145250" y="195007"/>
                </a:moveTo>
                <a:arcTo wR="2232695" hR="2232695" stAng="17647481" swAng="923510"/>
              </a:path>
            </a:pathLst>
          </a:custGeom>
          <a:noFill/>
          <a:ln w="41275">
            <a:solidFill>
              <a:srgbClr val="29BCD5"/>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a:extLst>
              <a:ext uri="{FF2B5EF4-FFF2-40B4-BE49-F238E27FC236}">
                <a16:creationId xmlns:a16="http://schemas.microsoft.com/office/drawing/2014/main" id="{11B5492C-89F5-6040-9ACC-EC7E596915E2}"/>
              </a:ext>
            </a:extLst>
          </p:cNvPr>
          <p:cNvSpPr/>
          <p:nvPr userDrawn="1"/>
        </p:nvSpPr>
        <p:spPr>
          <a:xfrm>
            <a:off x="5909833" y="1211174"/>
            <a:ext cx="4465390" cy="4465390"/>
          </a:xfrm>
          <a:custGeom>
            <a:avLst/>
            <a:gdLst/>
            <a:ahLst/>
            <a:cxnLst/>
            <a:rect l="0" t="0" r="0" b="0"/>
            <a:pathLst>
              <a:path>
                <a:moveTo>
                  <a:pt x="4430609" y="1840140"/>
                </a:moveTo>
                <a:arcTo wR="2232695" hR="2232695" stAng="20992414" swAng="1215173"/>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25">
            <a:extLst>
              <a:ext uri="{FF2B5EF4-FFF2-40B4-BE49-F238E27FC236}">
                <a16:creationId xmlns:a16="http://schemas.microsoft.com/office/drawing/2014/main" id="{C6C757D4-D2B6-3A47-BC79-5CEC39889C46}"/>
              </a:ext>
            </a:extLst>
          </p:cNvPr>
          <p:cNvSpPr/>
          <p:nvPr userDrawn="1"/>
        </p:nvSpPr>
        <p:spPr>
          <a:xfrm>
            <a:off x="5909833" y="1211174"/>
            <a:ext cx="4465390" cy="4465390"/>
          </a:xfrm>
          <a:custGeom>
            <a:avLst/>
            <a:gdLst/>
            <a:ahLst/>
            <a:cxnLst/>
            <a:rect l="0" t="0" r="0" b="0"/>
            <a:pathLst>
              <a:path>
                <a:moveTo>
                  <a:pt x="3653360" y="3955088"/>
                </a:moveTo>
                <a:arcTo wR="2232695" hR="2232695" stAng="3029009" swAng="923510"/>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26">
            <a:extLst>
              <a:ext uri="{FF2B5EF4-FFF2-40B4-BE49-F238E27FC236}">
                <a16:creationId xmlns:a16="http://schemas.microsoft.com/office/drawing/2014/main" id="{7C09B88B-9CA4-0543-8937-567FBF180FFE}"/>
              </a:ext>
            </a:extLst>
          </p:cNvPr>
          <p:cNvSpPr/>
          <p:nvPr userDrawn="1"/>
        </p:nvSpPr>
        <p:spPr>
          <a:xfrm>
            <a:off x="5909833" y="1211174"/>
            <a:ext cx="4465390" cy="4465390"/>
          </a:xfrm>
          <a:custGeom>
            <a:avLst/>
            <a:gdLst/>
            <a:ahLst/>
            <a:cxnLst/>
            <a:rect l="0" t="0" r="0" b="0"/>
            <a:pathLst>
              <a:path>
                <a:moveTo>
                  <a:pt x="1320139" y="4270382"/>
                </a:moveTo>
                <a:arcTo wR="2232695" hR="2232695" stAng="6847481" swAng="923510"/>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8" name="Freeform 27">
            <a:extLst>
              <a:ext uri="{FF2B5EF4-FFF2-40B4-BE49-F238E27FC236}">
                <a16:creationId xmlns:a16="http://schemas.microsoft.com/office/drawing/2014/main" id="{B46CAC4B-5D54-A643-A51E-02B9A37A285A}"/>
              </a:ext>
            </a:extLst>
          </p:cNvPr>
          <p:cNvSpPr/>
          <p:nvPr userDrawn="1"/>
        </p:nvSpPr>
        <p:spPr>
          <a:xfrm>
            <a:off x="5909833" y="1211174"/>
            <a:ext cx="4465390" cy="4465390"/>
          </a:xfrm>
          <a:custGeom>
            <a:avLst/>
            <a:gdLst/>
            <a:ahLst/>
            <a:cxnLst/>
            <a:rect l="0" t="0" r="0" b="0"/>
            <a:pathLst>
              <a:path>
                <a:moveTo>
                  <a:pt x="34780" y="2625249"/>
                </a:moveTo>
                <a:arcTo wR="2232695" hR="2232695" stAng="10192414" swAng="1215173"/>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Freeform 28">
            <a:extLst>
              <a:ext uri="{FF2B5EF4-FFF2-40B4-BE49-F238E27FC236}">
                <a16:creationId xmlns:a16="http://schemas.microsoft.com/office/drawing/2014/main" id="{61710063-158F-8E47-89B1-133ACA28DA10}"/>
              </a:ext>
            </a:extLst>
          </p:cNvPr>
          <p:cNvSpPr/>
          <p:nvPr userDrawn="1"/>
        </p:nvSpPr>
        <p:spPr>
          <a:xfrm>
            <a:off x="5909833" y="1211174"/>
            <a:ext cx="4465390" cy="4465390"/>
          </a:xfrm>
          <a:custGeom>
            <a:avLst/>
            <a:gdLst/>
            <a:ahLst/>
            <a:cxnLst/>
            <a:rect l="0" t="0" r="0" b="0"/>
            <a:pathLst>
              <a:path>
                <a:moveTo>
                  <a:pt x="812029" y="510302"/>
                </a:moveTo>
                <a:arcTo wR="2232695" hR="2232695" stAng="13829009" swAng="923510"/>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pic>
        <p:nvPicPr>
          <p:cNvPr id="3" name="Picture 2">
            <a:extLst>
              <a:ext uri="{FF2B5EF4-FFF2-40B4-BE49-F238E27FC236}">
                <a16:creationId xmlns:a16="http://schemas.microsoft.com/office/drawing/2014/main" id="{D54C6751-0E07-D448-BBD1-0FCEBF8AB1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9068" y="1176448"/>
            <a:ext cx="914400" cy="914400"/>
          </a:xfrm>
          <a:prstGeom prst="rect">
            <a:avLst/>
          </a:prstGeom>
        </p:spPr>
      </p:pic>
      <p:pic>
        <p:nvPicPr>
          <p:cNvPr id="8" name="Picture 7">
            <a:extLst>
              <a:ext uri="{FF2B5EF4-FFF2-40B4-BE49-F238E27FC236}">
                <a16:creationId xmlns:a16="http://schemas.microsoft.com/office/drawing/2014/main" id="{F2673E44-26F6-684C-8CF0-DA8501B6AA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12027" y="4062088"/>
            <a:ext cx="1167921" cy="1167921"/>
          </a:xfrm>
          <a:prstGeom prst="rect">
            <a:avLst/>
          </a:prstGeom>
        </p:spPr>
      </p:pic>
      <p:pic>
        <p:nvPicPr>
          <p:cNvPr id="18" name="Picture 17">
            <a:extLst>
              <a:ext uri="{FF2B5EF4-FFF2-40B4-BE49-F238E27FC236}">
                <a16:creationId xmlns:a16="http://schemas.microsoft.com/office/drawing/2014/main" id="{163D3D81-7066-BE46-8CFD-645BD95FAC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77054" y="417602"/>
            <a:ext cx="1092672" cy="1092672"/>
          </a:xfrm>
          <a:prstGeom prst="rect">
            <a:avLst/>
          </a:prstGeom>
        </p:spPr>
      </p:pic>
      <p:pic>
        <p:nvPicPr>
          <p:cNvPr id="20" name="Picture 19">
            <a:extLst>
              <a:ext uri="{FF2B5EF4-FFF2-40B4-BE49-F238E27FC236}">
                <a16:creationId xmlns:a16="http://schemas.microsoft.com/office/drawing/2014/main" id="{E6AA1AF0-1302-DC47-BA75-825BBA2B270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14463" y="1130907"/>
            <a:ext cx="983890" cy="983890"/>
          </a:xfrm>
          <a:prstGeom prst="rect">
            <a:avLst/>
          </a:prstGeom>
        </p:spPr>
      </p:pic>
      <p:pic>
        <p:nvPicPr>
          <p:cNvPr id="22" name="Picture 21">
            <a:extLst>
              <a:ext uri="{FF2B5EF4-FFF2-40B4-BE49-F238E27FC236}">
                <a16:creationId xmlns:a16="http://schemas.microsoft.com/office/drawing/2014/main" id="{0F4770A3-7209-074C-ACAD-1E64233525A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52739" y="4072148"/>
            <a:ext cx="1142114" cy="1142114"/>
          </a:xfrm>
          <a:prstGeom prst="rect">
            <a:avLst/>
          </a:prstGeom>
        </p:spPr>
      </p:pic>
      <p:pic>
        <p:nvPicPr>
          <p:cNvPr id="36" name="Picture 35">
            <a:extLst>
              <a:ext uri="{FF2B5EF4-FFF2-40B4-BE49-F238E27FC236}">
                <a16:creationId xmlns:a16="http://schemas.microsoft.com/office/drawing/2014/main" id="{3FCAD683-A881-CA4F-9F27-4C9C7A3FF4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21443" y="5031862"/>
            <a:ext cx="914400" cy="914400"/>
          </a:xfrm>
          <a:prstGeom prst="rect">
            <a:avLst/>
          </a:prstGeom>
        </p:spPr>
      </p:pic>
    </p:spTree>
    <p:extLst>
      <p:ext uri="{BB962C8B-B14F-4D97-AF65-F5344CB8AC3E}">
        <p14:creationId xmlns:p14="http://schemas.microsoft.com/office/powerpoint/2010/main" val="7588857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 Step Process, general">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4305916" y="3092305"/>
            <a:ext cx="3580169" cy="660699"/>
          </a:xfrm>
        </p:spPr>
        <p:txBody>
          <a:bodyPr/>
          <a:lstStyle/>
          <a:p>
            <a:r>
              <a:rPr lang="en-US"/>
              <a:t>6 Step Process</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2855611"/>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Our proven</a:t>
            </a:r>
          </a:p>
        </p:txBody>
      </p:sp>
      <p:sp>
        <p:nvSpPr>
          <p:cNvPr id="12" name="Title 1">
            <a:extLst>
              <a:ext uri="{FF2B5EF4-FFF2-40B4-BE49-F238E27FC236}">
                <a16:creationId xmlns:a16="http://schemas.microsoft.com/office/drawing/2014/main" id="{E1FAF987-F4DB-0445-9079-5243F4A652D7}"/>
              </a:ext>
            </a:extLst>
          </p:cNvPr>
          <p:cNvSpPr txBox="1">
            <a:spLocks/>
          </p:cNvSpPr>
          <p:nvPr userDrawn="1"/>
        </p:nvSpPr>
        <p:spPr>
          <a:xfrm>
            <a:off x="4912996" y="1385586"/>
            <a:ext cx="2366009" cy="55116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Build support</a:t>
            </a:r>
          </a:p>
        </p:txBody>
      </p:sp>
      <p:sp>
        <p:nvSpPr>
          <p:cNvPr id="13" name="Title 1">
            <a:extLst>
              <a:ext uri="{FF2B5EF4-FFF2-40B4-BE49-F238E27FC236}">
                <a16:creationId xmlns:a16="http://schemas.microsoft.com/office/drawing/2014/main" id="{35CD5BB3-6111-B34C-92BE-7F073A607586}"/>
              </a:ext>
            </a:extLst>
          </p:cNvPr>
          <p:cNvSpPr txBox="1">
            <a:spLocks/>
          </p:cNvSpPr>
          <p:nvPr userDrawn="1"/>
        </p:nvSpPr>
        <p:spPr>
          <a:xfrm>
            <a:off x="7408944" y="5065554"/>
            <a:ext cx="2366010" cy="59242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Develop a plan</a:t>
            </a:r>
          </a:p>
        </p:txBody>
      </p:sp>
      <p:sp>
        <p:nvSpPr>
          <p:cNvPr id="14" name="Title 1">
            <a:extLst>
              <a:ext uri="{FF2B5EF4-FFF2-40B4-BE49-F238E27FC236}">
                <a16:creationId xmlns:a16="http://schemas.microsoft.com/office/drawing/2014/main" id="{1F12B906-CB86-B748-80E4-8B91C2E3C796}"/>
              </a:ext>
            </a:extLst>
          </p:cNvPr>
          <p:cNvSpPr txBox="1">
            <a:spLocks/>
          </p:cNvSpPr>
          <p:nvPr userDrawn="1"/>
        </p:nvSpPr>
        <p:spPr>
          <a:xfrm>
            <a:off x="2441159" y="4976345"/>
            <a:ext cx="2366010" cy="10029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ts val="3400"/>
              </a:lnSpc>
            </a:pPr>
            <a:r>
              <a:rPr lang="en-US" sz="2000">
                <a:solidFill>
                  <a:schemeClr val="tx1"/>
                </a:solidFill>
              </a:rPr>
              <a:t>Take action</a:t>
            </a:r>
          </a:p>
        </p:txBody>
      </p:sp>
      <p:sp>
        <p:nvSpPr>
          <p:cNvPr id="15" name="Title 1">
            <a:extLst>
              <a:ext uri="{FF2B5EF4-FFF2-40B4-BE49-F238E27FC236}">
                <a16:creationId xmlns:a16="http://schemas.microsoft.com/office/drawing/2014/main" id="{96271F0E-5FAB-9241-90FB-603697597221}"/>
              </a:ext>
            </a:extLst>
          </p:cNvPr>
          <p:cNvSpPr txBox="1">
            <a:spLocks/>
          </p:cNvSpPr>
          <p:nvPr userDrawn="1"/>
        </p:nvSpPr>
        <p:spPr>
          <a:xfrm>
            <a:off x="4712216" y="5951375"/>
            <a:ext cx="2767568" cy="51720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Explore resources</a:t>
            </a:r>
          </a:p>
        </p:txBody>
      </p:sp>
      <p:sp>
        <p:nvSpPr>
          <p:cNvPr id="16" name="Title 1">
            <a:extLst>
              <a:ext uri="{FF2B5EF4-FFF2-40B4-BE49-F238E27FC236}">
                <a16:creationId xmlns:a16="http://schemas.microsoft.com/office/drawing/2014/main" id="{8B8C72E3-773A-7D46-8C89-DAD9C5C84DEE}"/>
              </a:ext>
            </a:extLst>
          </p:cNvPr>
          <p:cNvSpPr txBox="1">
            <a:spLocks/>
          </p:cNvSpPr>
          <p:nvPr userDrawn="1"/>
        </p:nvSpPr>
        <p:spPr>
          <a:xfrm>
            <a:off x="2531481" y="2066846"/>
            <a:ext cx="2185366" cy="10029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Celebrate success</a:t>
            </a:r>
          </a:p>
        </p:txBody>
      </p:sp>
      <p:sp>
        <p:nvSpPr>
          <p:cNvPr id="17" name="Title 1">
            <a:extLst>
              <a:ext uri="{FF2B5EF4-FFF2-40B4-BE49-F238E27FC236}">
                <a16:creationId xmlns:a16="http://schemas.microsoft.com/office/drawing/2014/main" id="{62953F79-FA61-4C4B-BAC4-92C540EF2E46}"/>
              </a:ext>
            </a:extLst>
          </p:cNvPr>
          <p:cNvSpPr txBox="1">
            <a:spLocks/>
          </p:cNvSpPr>
          <p:nvPr userDrawn="1"/>
        </p:nvSpPr>
        <p:spPr>
          <a:xfrm>
            <a:off x="7511323" y="2100299"/>
            <a:ext cx="2161253" cy="10029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rgbClr val="55524B"/>
                </a:solidFill>
                <a:latin typeface="Trebuchet MS" panose="020B0703020202090204" pitchFamily="34" charset="0"/>
                <a:ea typeface="+mj-ea"/>
                <a:cs typeface="+mj-cs"/>
              </a:defRPr>
            </a:lvl1pPr>
          </a:lstStyle>
          <a:p>
            <a:pPr>
              <a:lnSpc>
                <a:spcPct val="100000"/>
              </a:lnSpc>
            </a:pPr>
            <a:r>
              <a:rPr lang="en-US" sz="2000">
                <a:solidFill>
                  <a:schemeClr val="tx1"/>
                </a:solidFill>
              </a:rPr>
              <a:t>Assess</a:t>
            </a:r>
          </a:p>
        </p:txBody>
      </p:sp>
      <p:sp>
        <p:nvSpPr>
          <p:cNvPr id="24" name="Freeform 23">
            <a:extLst>
              <a:ext uri="{FF2B5EF4-FFF2-40B4-BE49-F238E27FC236}">
                <a16:creationId xmlns:a16="http://schemas.microsoft.com/office/drawing/2014/main" id="{C2FBAC7E-2139-8F4A-BF88-CD8C5D0E6632}"/>
              </a:ext>
            </a:extLst>
          </p:cNvPr>
          <p:cNvSpPr/>
          <p:nvPr userDrawn="1"/>
        </p:nvSpPr>
        <p:spPr>
          <a:xfrm>
            <a:off x="3863304" y="1211174"/>
            <a:ext cx="4465390" cy="4465390"/>
          </a:xfrm>
          <a:custGeom>
            <a:avLst/>
            <a:gdLst/>
            <a:ahLst/>
            <a:cxnLst/>
            <a:rect l="0" t="0" r="0" b="0"/>
            <a:pathLst>
              <a:path>
                <a:moveTo>
                  <a:pt x="3145250" y="195007"/>
                </a:moveTo>
                <a:arcTo wR="2232695" hR="2232695" stAng="17647481" swAng="923510"/>
              </a:path>
            </a:pathLst>
          </a:custGeom>
          <a:noFill/>
          <a:ln w="41275">
            <a:solidFill>
              <a:srgbClr val="29BCD5"/>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a:extLst>
              <a:ext uri="{FF2B5EF4-FFF2-40B4-BE49-F238E27FC236}">
                <a16:creationId xmlns:a16="http://schemas.microsoft.com/office/drawing/2014/main" id="{11B5492C-89F5-6040-9ACC-EC7E596915E2}"/>
              </a:ext>
            </a:extLst>
          </p:cNvPr>
          <p:cNvSpPr/>
          <p:nvPr userDrawn="1"/>
        </p:nvSpPr>
        <p:spPr>
          <a:xfrm>
            <a:off x="3863304" y="1211174"/>
            <a:ext cx="4465390" cy="4465390"/>
          </a:xfrm>
          <a:custGeom>
            <a:avLst/>
            <a:gdLst/>
            <a:ahLst/>
            <a:cxnLst/>
            <a:rect l="0" t="0" r="0" b="0"/>
            <a:pathLst>
              <a:path>
                <a:moveTo>
                  <a:pt x="4430609" y="1840140"/>
                </a:moveTo>
                <a:arcTo wR="2232695" hR="2232695" stAng="20992414" swAng="1215173"/>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25">
            <a:extLst>
              <a:ext uri="{FF2B5EF4-FFF2-40B4-BE49-F238E27FC236}">
                <a16:creationId xmlns:a16="http://schemas.microsoft.com/office/drawing/2014/main" id="{C6C757D4-D2B6-3A47-BC79-5CEC39889C46}"/>
              </a:ext>
            </a:extLst>
          </p:cNvPr>
          <p:cNvSpPr/>
          <p:nvPr userDrawn="1"/>
        </p:nvSpPr>
        <p:spPr>
          <a:xfrm>
            <a:off x="3863304" y="1211174"/>
            <a:ext cx="4465390" cy="4465390"/>
          </a:xfrm>
          <a:custGeom>
            <a:avLst/>
            <a:gdLst/>
            <a:ahLst/>
            <a:cxnLst/>
            <a:rect l="0" t="0" r="0" b="0"/>
            <a:pathLst>
              <a:path>
                <a:moveTo>
                  <a:pt x="3653360" y="3955088"/>
                </a:moveTo>
                <a:arcTo wR="2232695" hR="2232695" stAng="3029009" swAng="923510"/>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26">
            <a:extLst>
              <a:ext uri="{FF2B5EF4-FFF2-40B4-BE49-F238E27FC236}">
                <a16:creationId xmlns:a16="http://schemas.microsoft.com/office/drawing/2014/main" id="{7C09B88B-9CA4-0543-8937-567FBF180FFE}"/>
              </a:ext>
            </a:extLst>
          </p:cNvPr>
          <p:cNvSpPr/>
          <p:nvPr userDrawn="1"/>
        </p:nvSpPr>
        <p:spPr>
          <a:xfrm>
            <a:off x="3863304" y="1211174"/>
            <a:ext cx="4465390" cy="4465390"/>
          </a:xfrm>
          <a:custGeom>
            <a:avLst/>
            <a:gdLst/>
            <a:ahLst/>
            <a:cxnLst/>
            <a:rect l="0" t="0" r="0" b="0"/>
            <a:pathLst>
              <a:path>
                <a:moveTo>
                  <a:pt x="1320139" y="4270382"/>
                </a:moveTo>
                <a:arcTo wR="2232695" hR="2232695" stAng="6847481" swAng="923510"/>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8" name="Freeform 27">
            <a:extLst>
              <a:ext uri="{FF2B5EF4-FFF2-40B4-BE49-F238E27FC236}">
                <a16:creationId xmlns:a16="http://schemas.microsoft.com/office/drawing/2014/main" id="{B46CAC4B-5D54-A643-A51E-02B9A37A285A}"/>
              </a:ext>
            </a:extLst>
          </p:cNvPr>
          <p:cNvSpPr/>
          <p:nvPr userDrawn="1"/>
        </p:nvSpPr>
        <p:spPr>
          <a:xfrm>
            <a:off x="3863304" y="1211174"/>
            <a:ext cx="4465390" cy="4465390"/>
          </a:xfrm>
          <a:custGeom>
            <a:avLst/>
            <a:gdLst/>
            <a:ahLst/>
            <a:cxnLst/>
            <a:rect l="0" t="0" r="0" b="0"/>
            <a:pathLst>
              <a:path>
                <a:moveTo>
                  <a:pt x="34780" y="2625249"/>
                </a:moveTo>
                <a:arcTo wR="2232695" hR="2232695" stAng="10192414" swAng="1215173"/>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Freeform 28">
            <a:extLst>
              <a:ext uri="{FF2B5EF4-FFF2-40B4-BE49-F238E27FC236}">
                <a16:creationId xmlns:a16="http://schemas.microsoft.com/office/drawing/2014/main" id="{61710063-158F-8E47-89B1-133ACA28DA10}"/>
              </a:ext>
            </a:extLst>
          </p:cNvPr>
          <p:cNvSpPr/>
          <p:nvPr userDrawn="1"/>
        </p:nvSpPr>
        <p:spPr>
          <a:xfrm>
            <a:off x="3863304" y="1211174"/>
            <a:ext cx="4465390" cy="4465390"/>
          </a:xfrm>
          <a:custGeom>
            <a:avLst/>
            <a:gdLst/>
            <a:ahLst/>
            <a:cxnLst/>
            <a:rect l="0" t="0" r="0" b="0"/>
            <a:pathLst>
              <a:path>
                <a:moveTo>
                  <a:pt x="812029" y="510302"/>
                </a:moveTo>
                <a:arcTo wR="2232695" hR="2232695" stAng="13829009" swAng="923510"/>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pic>
        <p:nvPicPr>
          <p:cNvPr id="3" name="Picture 2">
            <a:extLst>
              <a:ext uri="{FF2B5EF4-FFF2-40B4-BE49-F238E27FC236}">
                <a16:creationId xmlns:a16="http://schemas.microsoft.com/office/drawing/2014/main" id="{D54C6751-0E07-D448-BBD1-0FCEBF8AB1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2539" y="1176448"/>
            <a:ext cx="914400" cy="914400"/>
          </a:xfrm>
          <a:prstGeom prst="rect">
            <a:avLst/>
          </a:prstGeom>
        </p:spPr>
      </p:pic>
      <p:pic>
        <p:nvPicPr>
          <p:cNvPr id="8" name="Picture 7">
            <a:extLst>
              <a:ext uri="{FF2B5EF4-FFF2-40B4-BE49-F238E27FC236}">
                <a16:creationId xmlns:a16="http://schemas.microsoft.com/office/drawing/2014/main" id="{F2673E44-26F6-684C-8CF0-DA8501B6AA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65498" y="3984031"/>
            <a:ext cx="1167921" cy="1167921"/>
          </a:xfrm>
          <a:prstGeom prst="rect">
            <a:avLst/>
          </a:prstGeom>
        </p:spPr>
      </p:pic>
      <p:pic>
        <p:nvPicPr>
          <p:cNvPr id="18" name="Picture 17">
            <a:extLst>
              <a:ext uri="{FF2B5EF4-FFF2-40B4-BE49-F238E27FC236}">
                <a16:creationId xmlns:a16="http://schemas.microsoft.com/office/drawing/2014/main" id="{163D3D81-7066-BE46-8CFD-645BD95FAC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30525" y="417602"/>
            <a:ext cx="1092672" cy="1092672"/>
          </a:xfrm>
          <a:prstGeom prst="rect">
            <a:avLst/>
          </a:prstGeom>
        </p:spPr>
      </p:pic>
      <p:pic>
        <p:nvPicPr>
          <p:cNvPr id="20" name="Picture 19">
            <a:extLst>
              <a:ext uri="{FF2B5EF4-FFF2-40B4-BE49-F238E27FC236}">
                <a16:creationId xmlns:a16="http://schemas.microsoft.com/office/drawing/2014/main" id="{E6AA1AF0-1302-DC47-BA75-825BBA2B270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67934" y="1130907"/>
            <a:ext cx="983890" cy="983890"/>
          </a:xfrm>
          <a:prstGeom prst="rect">
            <a:avLst/>
          </a:prstGeom>
        </p:spPr>
      </p:pic>
      <p:pic>
        <p:nvPicPr>
          <p:cNvPr id="22" name="Picture 21">
            <a:extLst>
              <a:ext uri="{FF2B5EF4-FFF2-40B4-BE49-F238E27FC236}">
                <a16:creationId xmlns:a16="http://schemas.microsoft.com/office/drawing/2014/main" id="{0F4770A3-7209-074C-ACAD-1E64233525A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106210" y="3994091"/>
            <a:ext cx="1142114" cy="1142114"/>
          </a:xfrm>
          <a:prstGeom prst="rect">
            <a:avLst/>
          </a:prstGeom>
        </p:spPr>
      </p:pic>
      <p:pic>
        <p:nvPicPr>
          <p:cNvPr id="36" name="Picture 35">
            <a:extLst>
              <a:ext uri="{FF2B5EF4-FFF2-40B4-BE49-F238E27FC236}">
                <a16:creationId xmlns:a16="http://schemas.microsoft.com/office/drawing/2014/main" id="{3FCAD683-A881-CA4F-9F27-4C9C7A3FF4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574914" y="5031862"/>
            <a:ext cx="914400" cy="914400"/>
          </a:xfrm>
          <a:prstGeom prst="rect">
            <a:avLst/>
          </a:prstGeom>
        </p:spPr>
      </p:pic>
    </p:spTree>
    <p:extLst>
      <p:ext uri="{BB962C8B-B14F-4D97-AF65-F5344CB8AC3E}">
        <p14:creationId xmlns:p14="http://schemas.microsoft.com/office/powerpoint/2010/main" val="6666332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rocess, six blank item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4305916" y="3092305"/>
            <a:ext cx="3580169" cy="660699"/>
          </a:xfrm>
        </p:spPr>
        <p:txBody>
          <a:bodyPr/>
          <a:lstStyle/>
          <a:p>
            <a:r>
              <a:rPr lang="en-US"/>
              <a:t>Header here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2855611"/>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err="1"/>
              <a:t>Subheader</a:t>
            </a:r>
            <a:endParaRPr lang="en-US"/>
          </a:p>
        </p:txBody>
      </p:sp>
      <p:sp>
        <p:nvSpPr>
          <p:cNvPr id="24" name="Freeform 23">
            <a:extLst>
              <a:ext uri="{FF2B5EF4-FFF2-40B4-BE49-F238E27FC236}">
                <a16:creationId xmlns:a16="http://schemas.microsoft.com/office/drawing/2014/main" id="{C2FBAC7E-2139-8F4A-BF88-CD8C5D0E6632}"/>
              </a:ext>
            </a:extLst>
          </p:cNvPr>
          <p:cNvSpPr/>
          <p:nvPr userDrawn="1"/>
        </p:nvSpPr>
        <p:spPr>
          <a:xfrm>
            <a:off x="3863304" y="1211174"/>
            <a:ext cx="4465390" cy="4465390"/>
          </a:xfrm>
          <a:custGeom>
            <a:avLst/>
            <a:gdLst/>
            <a:ahLst/>
            <a:cxnLst/>
            <a:rect l="0" t="0" r="0" b="0"/>
            <a:pathLst>
              <a:path>
                <a:moveTo>
                  <a:pt x="3145250" y="195007"/>
                </a:moveTo>
                <a:arcTo wR="2232695" hR="2232695" stAng="17647481" swAng="923510"/>
              </a:path>
            </a:pathLst>
          </a:custGeom>
          <a:noFill/>
          <a:ln w="41275">
            <a:solidFill>
              <a:srgbClr val="29BCD5"/>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a:extLst>
              <a:ext uri="{FF2B5EF4-FFF2-40B4-BE49-F238E27FC236}">
                <a16:creationId xmlns:a16="http://schemas.microsoft.com/office/drawing/2014/main" id="{11B5492C-89F5-6040-9ACC-EC7E596915E2}"/>
              </a:ext>
            </a:extLst>
          </p:cNvPr>
          <p:cNvSpPr/>
          <p:nvPr userDrawn="1"/>
        </p:nvSpPr>
        <p:spPr>
          <a:xfrm>
            <a:off x="3863304" y="1211174"/>
            <a:ext cx="4465390" cy="4465390"/>
          </a:xfrm>
          <a:custGeom>
            <a:avLst/>
            <a:gdLst/>
            <a:ahLst/>
            <a:cxnLst/>
            <a:rect l="0" t="0" r="0" b="0"/>
            <a:pathLst>
              <a:path>
                <a:moveTo>
                  <a:pt x="4430609" y="1840140"/>
                </a:moveTo>
                <a:arcTo wR="2232695" hR="2232695" stAng="20992414" swAng="1215173"/>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25">
            <a:extLst>
              <a:ext uri="{FF2B5EF4-FFF2-40B4-BE49-F238E27FC236}">
                <a16:creationId xmlns:a16="http://schemas.microsoft.com/office/drawing/2014/main" id="{C6C757D4-D2B6-3A47-BC79-5CEC39889C46}"/>
              </a:ext>
            </a:extLst>
          </p:cNvPr>
          <p:cNvSpPr/>
          <p:nvPr userDrawn="1"/>
        </p:nvSpPr>
        <p:spPr>
          <a:xfrm>
            <a:off x="3863304" y="1211174"/>
            <a:ext cx="4465390" cy="4465390"/>
          </a:xfrm>
          <a:custGeom>
            <a:avLst/>
            <a:gdLst/>
            <a:ahLst/>
            <a:cxnLst/>
            <a:rect l="0" t="0" r="0" b="0"/>
            <a:pathLst>
              <a:path>
                <a:moveTo>
                  <a:pt x="3653360" y="3955088"/>
                </a:moveTo>
                <a:arcTo wR="2232695" hR="2232695" stAng="3029009" swAng="923510"/>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26">
            <a:extLst>
              <a:ext uri="{FF2B5EF4-FFF2-40B4-BE49-F238E27FC236}">
                <a16:creationId xmlns:a16="http://schemas.microsoft.com/office/drawing/2014/main" id="{7C09B88B-9CA4-0543-8937-567FBF180FFE}"/>
              </a:ext>
            </a:extLst>
          </p:cNvPr>
          <p:cNvSpPr/>
          <p:nvPr userDrawn="1"/>
        </p:nvSpPr>
        <p:spPr>
          <a:xfrm>
            <a:off x="3863304" y="1211174"/>
            <a:ext cx="4465390" cy="4465390"/>
          </a:xfrm>
          <a:custGeom>
            <a:avLst/>
            <a:gdLst/>
            <a:ahLst/>
            <a:cxnLst/>
            <a:rect l="0" t="0" r="0" b="0"/>
            <a:pathLst>
              <a:path>
                <a:moveTo>
                  <a:pt x="1320139" y="4270382"/>
                </a:moveTo>
                <a:arcTo wR="2232695" hR="2232695" stAng="6847481" swAng="923510"/>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8" name="Freeform 27">
            <a:extLst>
              <a:ext uri="{FF2B5EF4-FFF2-40B4-BE49-F238E27FC236}">
                <a16:creationId xmlns:a16="http://schemas.microsoft.com/office/drawing/2014/main" id="{B46CAC4B-5D54-A643-A51E-02B9A37A285A}"/>
              </a:ext>
            </a:extLst>
          </p:cNvPr>
          <p:cNvSpPr/>
          <p:nvPr userDrawn="1"/>
        </p:nvSpPr>
        <p:spPr>
          <a:xfrm>
            <a:off x="3863304" y="1211174"/>
            <a:ext cx="4465390" cy="4465390"/>
          </a:xfrm>
          <a:custGeom>
            <a:avLst/>
            <a:gdLst/>
            <a:ahLst/>
            <a:cxnLst/>
            <a:rect l="0" t="0" r="0" b="0"/>
            <a:pathLst>
              <a:path>
                <a:moveTo>
                  <a:pt x="34780" y="2625249"/>
                </a:moveTo>
                <a:arcTo wR="2232695" hR="2232695" stAng="10192414" swAng="1215173"/>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Freeform 28">
            <a:extLst>
              <a:ext uri="{FF2B5EF4-FFF2-40B4-BE49-F238E27FC236}">
                <a16:creationId xmlns:a16="http://schemas.microsoft.com/office/drawing/2014/main" id="{61710063-158F-8E47-89B1-133ACA28DA10}"/>
              </a:ext>
            </a:extLst>
          </p:cNvPr>
          <p:cNvSpPr/>
          <p:nvPr userDrawn="1"/>
        </p:nvSpPr>
        <p:spPr>
          <a:xfrm>
            <a:off x="3863304" y="1211174"/>
            <a:ext cx="4465390" cy="4465390"/>
          </a:xfrm>
          <a:custGeom>
            <a:avLst/>
            <a:gdLst/>
            <a:ahLst/>
            <a:cxnLst/>
            <a:rect l="0" t="0" r="0" b="0"/>
            <a:pathLst>
              <a:path>
                <a:moveTo>
                  <a:pt x="812029" y="510302"/>
                </a:moveTo>
                <a:arcTo wR="2232695" hR="2232695" stAng="13829009" swAng="923510"/>
              </a:path>
            </a:pathLst>
          </a:custGeom>
          <a:noFill/>
          <a:ln w="41275">
            <a:solidFill>
              <a:srgbClr val="29BCD5"/>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Tree>
    <p:extLst>
      <p:ext uri="{BB962C8B-B14F-4D97-AF65-F5344CB8AC3E}">
        <p14:creationId xmlns:p14="http://schemas.microsoft.com/office/powerpoint/2010/main" val="295275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992A2A-9300-C7BC-28C7-C5C8592D4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BAE768-EB64-6B08-0A8D-E08B688F26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66B93-6015-5101-345A-1D7EB48533FD}"/>
              </a:ext>
            </a:extLst>
          </p:cNvPr>
          <p:cNvSpPr>
            <a:spLocks noGrp="1"/>
          </p:cNvSpPr>
          <p:nvPr>
            <p:ph type="dt" sz="half" idx="10"/>
          </p:nvPr>
        </p:nvSpPr>
        <p:spPr/>
        <p:txBody>
          <a:bodyPr/>
          <a:lstStyle/>
          <a:p>
            <a:fld id="{4909C5E2-D16A-4288-B44F-37A6E2D66FD8}" type="datetimeFigureOut">
              <a:rPr lang="en-US" smtClean="0"/>
              <a:t>6/30/2025</a:t>
            </a:fld>
            <a:endParaRPr lang="en-US"/>
          </a:p>
        </p:txBody>
      </p:sp>
      <p:sp>
        <p:nvSpPr>
          <p:cNvPr id="5" name="Footer Placeholder 4">
            <a:extLst>
              <a:ext uri="{FF2B5EF4-FFF2-40B4-BE49-F238E27FC236}">
                <a16:creationId xmlns:a16="http://schemas.microsoft.com/office/drawing/2014/main" id="{FB856FA3-CFF3-A531-7C4B-969309D1F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E01AB-7730-4B53-0BE0-A73AE1464A75}"/>
              </a:ext>
            </a:extLst>
          </p:cNvPr>
          <p:cNvSpPr>
            <a:spLocks noGrp="1"/>
          </p:cNvSpPr>
          <p:nvPr>
            <p:ph type="sldNum" sz="quarter" idx="12"/>
          </p:nvPr>
        </p:nvSpPr>
        <p:spPr/>
        <p:txBody>
          <a:bodyPr/>
          <a:lstStyle/>
          <a:p>
            <a:fld id="{2D253418-9521-485F-BBF4-3ABFEDFAB573}" type="slidenum">
              <a:rPr lang="en-US" smtClean="0"/>
              <a:t>‹#›</a:t>
            </a:fld>
            <a:endParaRPr lang="en-US"/>
          </a:p>
        </p:txBody>
      </p:sp>
    </p:spTree>
    <p:extLst>
      <p:ext uri="{BB962C8B-B14F-4D97-AF65-F5344CB8AC3E}">
        <p14:creationId xmlns:p14="http://schemas.microsoft.com/office/powerpoint/2010/main" val="14083200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olutions slide, right im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1459703" y="1469018"/>
            <a:ext cx="5745480" cy="3919964"/>
          </a:xfrm>
        </p:spPr>
        <p:txBody>
          <a:bodyPr anchor="ctr">
            <a:normAutofit/>
          </a:bodyPr>
          <a:lstStyle>
            <a:lvl1pPr>
              <a:lnSpc>
                <a:spcPct val="110000"/>
              </a:lnSpc>
              <a:defRPr sz="3200"/>
            </a:lvl1pPr>
          </a:lstStyle>
          <a:p>
            <a:pPr lvl="0"/>
            <a:r>
              <a:rPr lang="en-US" b="0" i="0">
                <a:effectLst/>
                <a:latin typeface="Trebuchet MS" panose="020B0703020202090204" pitchFamily="34" charset="0"/>
              </a:rPr>
              <a:t>Offering our best practices framework for healthy student engagement at the community level</a:t>
            </a:r>
            <a:endParaRPr lang="en-US"/>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2568885" y="195669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err="1"/>
              <a:t>OUT-of</a:t>
            </a:r>
            <a:r>
              <a:rPr lang="en-US"/>
              <a:t>-school time organizations</a:t>
            </a:r>
          </a:p>
        </p:txBody>
      </p:sp>
      <p:sp>
        <p:nvSpPr>
          <p:cNvPr id="14" name="Picture Placeholder 8">
            <a:extLst>
              <a:ext uri="{FF2B5EF4-FFF2-40B4-BE49-F238E27FC236}">
                <a16:creationId xmlns:a16="http://schemas.microsoft.com/office/drawing/2014/main" id="{701DEA86-CC2F-DC4B-A6BD-891FC30D59A7}"/>
              </a:ext>
            </a:extLst>
          </p:cNvPr>
          <p:cNvSpPr>
            <a:spLocks noGrp="1"/>
          </p:cNvSpPr>
          <p:nvPr>
            <p:ph type="pic" sz="quarter" idx="13"/>
          </p:nvPr>
        </p:nvSpPr>
        <p:spPr>
          <a:xfrm>
            <a:off x="7885455" y="244474"/>
            <a:ext cx="4114799" cy="6445251"/>
          </a:xfrm>
        </p:spPr>
        <p:txBody>
          <a:bodyPr/>
          <a:lstStyle/>
          <a:p>
            <a:r>
              <a:rPr lang="en-US"/>
              <a:t>Click icon to add picture</a:t>
            </a:r>
          </a:p>
        </p:txBody>
      </p:sp>
    </p:spTree>
    <p:extLst>
      <p:ext uri="{BB962C8B-B14F-4D97-AF65-F5344CB8AC3E}">
        <p14:creationId xmlns:p14="http://schemas.microsoft.com/office/powerpoint/2010/main" val="26724893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Large image, 28 million childr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598FA4-6A23-E648-9CC2-D1BFAE611EDA}"/>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1FC2A-057A-2D49-9C13-3FC78E1C44FC}"/>
              </a:ext>
            </a:extLst>
          </p:cNvPr>
          <p:cNvSpPr>
            <a:spLocks noGrp="1"/>
          </p:cNvSpPr>
          <p:nvPr>
            <p:ph type="ctrTitle" hasCustomPrompt="1"/>
          </p:nvPr>
        </p:nvSpPr>
        <p:spPr>
          <a:xfrm>
            <a:off x="508000" y="5431496"/>
            <a:ext cx="5359400" cy="1064835"/>
          </a:xfrm>
        </p:spPr>
        <p:txBody>
          <a:bodyPr tIns="0" bIns="0" anchor="ctr">
            <a:normAutofit/>
          </a:bodyPr>
          <a:lstStyle>
            <a:lvl1pPr algn="r">
              <a:defRPr sz="4000" b="0" spc="-100" baseline="0"/>
            </a:lvl1pPr>
          </a:lstStyle>
          <a:p>
            <a:r>
              <a:rPr lang="en-US"/>
              <a:t>28 million children</a:t>
            </a:r>
          </a:p>
        </p:txBody>
      </p:sp>
      <p:sp>
        <p:nvSpPr>
          <p:cNvPr id="3" name="Subtitle 2">
            <a:extLst>
              <a:ext uri="{FF2B5EF4-FFF2-40B4-BE49-F238E27FC236}">
                <a16:creationId xmlns:a16="http://schemas.microsoft.com/office/drawing/2014/main" id="{38BDD187-58E1-EB44-955D-0C904576F17C}"/>
              </a:ext>
            </a:extLst>
          </p:cNvPr>
          <p:cNvSpPr>
            <a:spLocks noGrp="1"/>
          </p:cNvSpPr>
          <p:nvPr>
            <p:ph type="subTitle" idx="1" hasCustomPrompt="1"/>
          </p:nvPr>
        </p:nvSpPr>
        <p:spPr>
          <a:xfrm>
            <a:off x="6235700" y="5431496"/>
            <a:ext cx="5359400" cy="1064835"/>
          </a:xfrm>
        </p:spPr>
        <p:txBody>
          <a:bodyPr anchor="ct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have been reached through our work with schools, communities, and businesses</a:t>
            </a:r>
          </a:p>
        </p:txBody>
      </p:sp>
      <p:sp>
        <p:nvSpPr>
          <p:cNvPr id="9" name="Picture Placeholder 8">
            <a:extLst>
              <a:ext uri="{FF2B5EF4-FFF2-40B4-BE49-F238E27FC236}">
                <a16:creationId xmlns:a16="http://schemas.microsoft.com/office/drawing/2014/main" id="{1A3B500B-6A30-D642-878E-42058F42021F}"/>
              </a:ext>
            </a:extLst>
          </p:cNvPr>
          <p:cNvSpPr>
            <a:spLocks noGrp="1"/>
          </p:cNvSpPr>
          <p:nvPr>
            <p:ph type="pic" sz="quarter" idx="15"/>
          </p:nvPr>
        </p:nvSpPr>
        <p:spPr>
          <a:xfrm>
            <a:off x="174912" y="160788"/>
            <a:ext cx="11842173" cy="5001168"/>
          </a:xfrm>
        </p:spPr>
        <p:txBody>
          <a:bodyPr/>
          <a:lstStyle>
            <a:lvl1pPr marL="0" indent="0">
              <a:buNone/>
              <a:defRPr/>
            </a:lvl1pPr>
          </a:lstStyle>
          <a:p>
            <a:r>
              <a:rPr lang="en-US"/>
              <a:t>Click icon to add picture</a:t>
            </a:r>
          </a:p>
        </p:txBody>
      </p:sp>
      <p:sp>
        <p:nvSpPr>
          <p:cNvPr id="12" name="Rectangle 11">
            <a:extLst>
              <a:ext uri="{FF2B5EF4-FFF2-40B4-BE49-F238E27FC236}">
                <a16:creationId xmlns:a16="http://schemas.microsoft.com/office/drawing/2014/main" id="{8A609973-0AA1-1042-A133-B0D5C5244A71}"/>
              </a:ext>
            </a:extLst>
          </p:cNvPr>
          <p:cNvSpPr/>
          <p:nvPr userDrawn="1"/>
        </p:nvSpPr>
        <p:spPr>
          <a:xfrm>
            <a:off x="174914" y="5152999"/>
            <a:ext cx="11842173"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9484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elief Statement, left im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5328860" y="1469018"/>
            <a:ext cx="5745480" cy="3919964"/>
          </a:xfrm>
        </p:spPr>
        <p:txBody>
          <a:bodyPr anchor="ctr">
            <a:normAutofit/>
          </a:bodyPr>
          <a:lstStyle>
            <a:lvl1pPr>
              <a:lnSpc>
                <a:spcPct val="110000"/>
              </a:lnSpc>
              <a:defRPr sz="3200"/>
            </a:lvl1pPr>
          </a:lstStyle>
          <a:p>
            <a:pPr lvl="0"/>
            <a:r>
              <a:rPr lang="en-US"/>
              <a:t>While all kids deserve a healthy future, not all kids have the same opportunity to live a healthy life.</a:t>
            </a:r>
            <a:br>
              <a:rPr lang="en-US"/>
            </a:br>
            <a:br>
              <a:rPr lang="en-US"/>
            </a:br>
            <a:r>
              <a:rPr lang="en-US"/>
              <a:t>We believe that health is a right—not a privilege.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6438042" y="1000287"/>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Picture Placeholder 2">
            <a:extLst>
              <a:ext uri="{FF2B5EF4-FFF2-40B4-BE49-F238E27FC236}">
                <a16:creationId xmlns:a16="http://schemas.microsoft.com/office/drawing/2014/main" id="{FCAD0588-6A04-C94B-83E6-73B900B47779}"/>
              </a:ext>
            </a:extLst>
          </p:cNvPr>
          <p:cNvSpPr>
            <a:spLocks noGrp="1"/>
          </p:cNvSpPr>
          <p:nvPr>
            <p:ph type="pic" sz="quarter" idx="19"/>
          </p:nvPr>
        </p:nvSpPr>
        <p:spPr>
          <a:xfrm>
            <a:off x="1731264" y="1469019"/>
            <a:ext cx="3169412" cy="3919964"/>
          </a:xfrm>
        </p:spPr>
        <p:txBody>
          <a:bodyPr/>
          <a:lstStyle/>
          <a:p>
            <a:r>
              <a:rPr lang="en-US"/>
              <a:t>Click icon to add picture</a:t>
            </a:r>
          </a:p>
        </p:txBody>
      </p:sp>
      <p:cxnSp>
        <p:nvCxnSpPr>
          <p:cNvPr id="8" name="Straight Connector 7">
            <a:extLst>
              <a:ext uri="{FF2B5EF4-FFF2-40B4-BE49-F238E27FC236}">
                <a16:creationId xmlns:a16="http://schemas.microsoft.com/office/drawing/2014/main" id="{B162D234-41F2-3543-AE01-E28D66D0E52D}"/>
              </a:ext>
            </a:extLst>
          </p:cNvPr>
          <p:cNvCxnSpPr>
            <a:cxnSpLocks/>
          </p:cNvCxnSpPr>
          <p:nvPr userDrawn="1"/>
        </p:nvCxnSpPr>
        <p:spPr>
          <a:xfrm>
            <a:off x="6610241" y="2064426"/>
            <a:ext cx="4297245" cy="0"/>
          </a:xfrm>
          <a:prstGeom prst="line">
            <a:avLst/>
          </a:prstGeom>
          <a:ln w="38100">
            <a:solidFill>
              <a:srgbClr val="FF6E1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9A494A-70C6-D840-B53F-500679124DBE}"/>
              </a:ext>
            </a:extLst>
          </p:cNvPr>
          <p:cNvCxnSpPr>
            <a:cxnSpLocks/>
          </p:cNvCxnSpPr>
          <p:nvPr userDrawn="1"/>
        </p:nvCxnSpPr>
        <p:spPr>
          <a:xfrm>
            <a:off x="5863792" y="2614932"/>
            <a:ext cx="1022200" cy="0"/>
          </a:xfrm>
          <a:prstGeom prst="line">
            <a:avLst/>
          </a:prstGeom>
          <a:ln w="38100">
            <a:solidFill>
              <a:srgbClr val="FF6E1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7E7ADED-E42F-F64D-ABB7-3C86750674FD}"/>
              </a:ext>
            </a:extLst>
          </p:cNvPr>
          <p:cNvCxnSpPr>
            <a:cxnSpLocks/>
          </p:cNvCxnSpPr>
          <p:nvPr userDrawn="1"/>
        </p:nvCxnSpPr>
        <p:spPr>
          <a:xfrm>
            <a:off x="8733229" y="4770304"/>
            <a:ext cx="1773040" cy="0"/>
          </a:xfrm>
          <a:prstGeom prst="line">
            <a:avLst/>
          </a:prstGeom>
          <a:ln w="38100">
            <a:solidFill>
              <a:srgbClr val="FF6E1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56DEA0-E36D-A342-BF5C-7FFF7B78D670}"/>
              </a:ext>
            </a:extLst>
          </p:cNvPr>
          <p:cNvCxnSpPr>
            <a:cxnSpLocks/>
          </p:cNvCxnSpPr>
          <p:nvPr userDrawn="1"/>
        </p:nvCxnSpPr>
        <p:spPr>
          <a:xfrm>
            <a:off x="6380360" y="5326028"/>
            <a:ext cx="3584797" cy="0"/>
          </a:xfrm>
          <a:prstGeom prst="line">
            <a:avLst/>
          </a:prstGeom>
          <a:ln w="38100">
            <a:solidFill>
              <a:srgbClr val="FF6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6208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ildren's health">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2009192" y="1596483"/>
            <a:ext cx="8173616" cy="660699"/>
          </a:xfrm>
        </p:spPr>
        <p:txBody>
          <a:bodyPr/>
          <a:lstStyle>
            <a:lvl1pPr>
              <a:defRPr/>
            </a:lvl1pPr>
          </a:lstStyle>
          <a:p>
            <a:r>
              <a:rPr lang="en-US"/>
              <a:t>When it comes to children’s health, </a:t>
            </a:r>
            <a:br>
              <a:rPr lang="en-US"/>
            </a:br>
            <a:r>
              <a:rPr lang="en-US"/>
              <a:t>here’s what we’re up against</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2009192" y="2487880"/>
            <a:ext cx="8173616" cy="4072804"/>
          </a:xfrm>
        </p:spPr>
        <p:txBody>
          <a:bodyPr>
            <a:normAutofit/>
          </a:bodyPr>
          <a:lstStyle>
            <a:lvl1pPr>
              <a:defRPr sz="2400"/>
            </a:lvl1pPr>
          </a:lstStyle>
          <a:p>
            <a:pPr lvl="0"/>
            <a:r>
              <a:rPr lang="en-US"/>
              <a:t>Nearly 25% of kids ages 2-8 have a chronic health condition</a:t>
            </a:r>
          </a:p>
          <a:p>
            <a:pPr lvl="0"/>
            <a:r>
              <a:rPr lang="en-US"/>
              <a:t>Almost half of daily calories comes from foods that aren’t nutrient-dense</a:t>
            </a:r>
          </a:p>
          <a:p>
            <a:pPr lvl="0"/>
            <a:r>
              <a:rPr lang="en-US"/>
              <a:t>Approximately 2 in 3 consume at least one sugar-sweetened beverage per day</a:t>
            </a:r>
          </a:p>
          <a:p>
            <a:pPr lvl="0"/>
            <a:r>
              <a:rPr lang="en-US"/>
              <a:t>Less than 50% of kids meet the recommended amount of moderate physical activity per week</a:t>
            </a:r>
          </a:p>
          <a:p>
            <a:pPr lvl="0"/>
            <a:r>
              <a:rPr lang="en-US"/>
              <a:t>1 in 3 have an anxiety disorder by the age of 18</a:t>
            </a:r>
          </a:p>
        </p:txBody>
      </p:sp>
    </p:spTree>
    <p:extLst>
      <p:ext uri="{BB962C8B-B14F-4D97-AF65-F5344CB8AC3E}">
        <p14:creationId xmlns:p14="http://schemas.microsoft.com/office/powerpoint/2010/main" val="34385760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Mission Statm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5328860" y="1469018"/>
            <a:ext cx="5745480" cy="3919964"/>
          </a:xfrm>
        </p:spPr>
        <p:txBody>
          <a:bodyPr anchor="ctr">
            <a:normAutofit/>
          </a:bodyPr>
          <a:lstStyle>
            <a:lvl1pPr>
              <a:lnSpc>
                <a:spcPct val="110000"/>
              </a:lnSpc>
              <a:defRPr sz="3200"/>
            </a:lvl1pPr>
          </a:lstStyle>
          <a:p>
            <a:pPr lvl="0"/>
            <a:r>
              <a:rPr lang="en-US" sz="3200" b="0" i="0">
                <a:effectLst/>
                <a:latin typeface="Trebuchet MS" panose="020B0703020202090204" pitchFamily="34" charset="0"/>
              </a:rPr>
              <a:t>We’re on a mission to empower kids to develop lifelong healthy habits by ensuring the environments that surround them support their physical, social, and emotional health. </a:t>
            </a:r>
            <a:endParaRPr lang="en-US"/>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6438042" y="1261236"/>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OUR MISSION</a:t>
            </a:r>
          </a:p>
        </p:txBody>
      </p:sp>
      <p:cxnSp>
        <p:nvCxnSpPr>
          <p:cNvPr id="11" name="Straight Connector 10">
            <a:extLst>
              <a:ext uri="{FF2B5EF4-FFF2-40B4-BE49-F238E27FC236}">
                <a16:creationId xmlns:a16="http://schemas.microsoft.com/office/drawing/2014/main" id="{539A494A-70C6-D840-B53F-500679124DBE}"/>
              </a:ext>
            </a:extLst>
          </p:cNvPr>
          <p:cNvCxnSpPr>
            <a:cxnSpLocks/>
          </p:cNvCxnSpPr>
          <p:nvPr userDrawn="1"/>
        </p:nvCxnSpPr>
        <p:spPr>
          <a:xfrm>
            <a:off x="9319373" y="2359750"/>
            <a:ext cx="1621529" cy="0"/>
          </a:xfrm>
          <a:prstGeom prst="line">
            <a:avLst/>
          </a:prstGeom>
          <a:ln w="38100">
            <a:solidFill>
              <a:srgbClr val="FF6E1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369CD6D-1604-2646-9017-75B6B422A620}"/>
              </a:ext>
            </a:extLst>
          </p:cNvPr>
          <p:cNvCxnSpPr>
            <a:cxnSpLocks/>
          </p:cNvCxnSpPr>
          <p:nvPr userDrawn="1"/>
        </p:nvCxnSpPr>
        <p:spPr>
          <a:xfrm>
            <a:off x="5544815" y="2884638"/>
            <a:ext cx="5396087" cy="0"/>
          </a:xfrm>
          <a:prstGeom prst="line">
            <a:avLst/>
          </a:prstGeom>
          <a:ln w="38100">
            <a:solidFill>
              <a:srgbClr val="FF6E1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7260D7-46DB-D445-BCAF-7C17E9863936}"/>
              </a:ext>
            </a:extLst>
          </p:cNvPr>
          <p:cNvCxnSpPr>
            <a:cxnSpLocks/>
          </p:cNvCxnSpPr>
          <p:nvPr userDrawn="1"/>
        </p:nvCxnSpPr>
        <p:spPr>
          <a:xfrm>
            <a:off x="6342257" y="3428322"/>
            <a:ext cx="1004841" cy="0"/>
          </a:xfrm>
          <a:prstGeom prst="line">
            <a:avLst/>
          </a:prstGeom>
          <a:ln w="38100">
            <a:solidFill>
              <a:srgbClr val="FF6E1B"/>
            </a:solidFill>
          </a:ln>
        </p:spPr>
        <p:style>
          <a:lnRef idx="1">
            <a:schemeClr val="accent1"/>
          </a:lnRef>
          <a:fillRef idx="0">
            <a:schemeClr val="accent1"/>
          </a:fillRef>
          <a:effectRef idx="0">
            <a:schemeClr val="accent1"/>
          </a:effectRef>
          <a:fontRef idx="minor">
            <a:schemeClr val="tx1"/>
          </a:fontRef>
        </p:style>
      </p:cxnSp>
      <p:sp>
        <p:nvSpPr>
          <p:cNvPr id="14" name="Picture Placeholder 8">
            <a:extLst>
              <a:ext uri="{FF2B5EF4-FFF2-40B4-BE49-F238E27FC236}">
                <a16:creationId xmlns:a16="http://schemas.microsoft.com/office/drawing/2014/main" id="{701DEA86-CC2F-DC4B-A6BD-891FC30D59A7}"/>
              </a:ext>
            </a:extLst>
          </p:cNvPr>
          <p:cNvSpPr>
            <a:spLocks noGrp="1"/>
          </p:cNvSpPr>
          <p:nvPr>
            <p:ph type="pic" sz="quarter" idx="13"/>
          </p:nvPr>
        </p:nvSpPr>
        <p:spPr>
          <a:xfrm>
            <a:off x="173037" y="244474"/>
            <a:ext cx="4114799" cy="6445251"/>
          </a:xfrm>
        </p:spPr>
        <p:txBody>
          <a:bodyPr/>
          <a:lstStyle/>
          <a:p>
            <a:r>
              <a:rPr lang="en-US"/>
              <a:t>Click icon to add picture</a:t>
            </a:r>
          </a:p>
        </p:txBody>
      </p:sp>
    </p:spTree>
    <p:extLst>
      <p:ext uri="{BB962C8B-B14F-4D97-AF65-F5344CB8AC3E}">
        <p14:creationId xmlns:p14="http://schemas.microsoft.com/office/powerpoint/2010/main" val="37366816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olution slid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1431779" y="1469018"/>
            <a:ext cx="5745480" cy="3919964"/>
          </a:xfrm>
        </p:spPr>
        <p:txBody>
          <a:bodyPr anchor="ctr">
            <a:normAutofit/>
          </a:bodyPr>
          <a:lstStyle>
            <a:lvl1pPr>
              <a:lnSpc>
                <a:spcPct val="110000"/>
              </a:lnSpc>
              <a:defRPr sz="3200"/>
            </a:lvl1pPr>
          </a:lstStyle>
          <a:p>
            <a:pPr lvl="0"/>
            <a:r>
              <a:rPr lang="en-US" sz="3200" b="0" i="0">
                <a:effectLst/>
                <a:latin typeface="Trebuchet MS" panose="020B0703020202090204" pitchFamily="34" charset="0"/>
              </a:rPr>
              <a:t>Our equity-focused approach brings scientific models to life – making them practical and accessible -meeting people where they are </a:t>
            </a:r>
            <a:endParaRPr lang="en-US"/>
          </a:p>
        </p:txBody>
      </p:sp>
      <p:cxnSp>
        <p:nvCxnSpPr>
          <p:cNvPr id="13" name="Straight Connector 12">
            <a:extLst>
              <a:ext uri="{FF2B5EF4-FFF2-40B4-BE49-F238E27FC236}">
                <a16:creationId xmlns:a16="http://schemas.microsoft.com/office/drawing/2014/main" id="{137260D7-46DB-D445-BCAF-7C17E9863936}"/>
              </a:ext>
            </a:extLst>
          </p:cNvPr>
          <p:cNvCxnSpPr>
            <a:cxnSpLocks/>
          </p:cNvCxnSpPr>
          <p:nvPr userDrawn="1"/>
        </p:nvCxnSpPr>
        <p:spPr>
          <a:xfrm>
            <a:off x="3956789" y="4242231"/>
            <a:ext cx="2623072" cy="10338"/>
          </a:xfrm>
          <a:prstGeom prst="line">
            <a:avLst/>
          </a:prstGeom>
          <a:ln w="38100">
            <a:solidFill>
              <a:srgbClr val="FF6E1B"/>
            </a:solidFill>
          </a:ln>
        </p:spPr>
        <p:style>
          <a:lnRef idx="1">
            <a:schemeClr val="accent1"/>
          </a:lnRef>
          <a:fillRef idx="0">
            <a:schemeClr val="accent1"/>
          </a:fillRef>
          <a:effectRef idx="0">
            <a:schemeClr val="accent1"/>
          </a:effectRef>
          <a:fontRef idx="minor">
            <a:schemeClr val="tx1"/>
          </a:fontRef>
        </p:style>
      </p:cxnSp>
      <p:sp>
        <p:nvSpPr>
          <p:cNvPr id="14" name="Picture Placeholder 8">
            <a:extLst>
              <a:ext uri="{FF2B5EF4-FFF2-40B4-BE49-F238E27FC236}">
                <a16:creationId xmlns:a16="http://schemas.microsoft.com/office/drawing/2014/main" id="{701DEA86-CC2F-DC4B-A6BD-891FC30D59A7}"/>
              </a:ext>
            </a:extLst>
          </p:cNvPr>
          <p:cNvSpPr>
            <a:spLocks noGrp="1"/>
          </p:cNvSpPr>
          <p:nvPr>
            <p:ph type="pic" sz="quarter" idx="13"/>
          </p:nvPr>
        </p:nvSpPr>
        <p:spPr>
          <a:xfrm>
            <a:off x="7887482" y="244474"/>
            <a:ext cx="4114799" cy="6445251"/>
          </a:xfrm>
        </p:spPr>
        <p:txBody>
          <a:bodyPr/>
          <a:lstStyle/>
          <a:p>
            <a:r>
              <a:rPr lang="en-US"/>
              <a:t>Click icon to add picture</a:t>
            </a:r>
          </a:p>
        </p:txBody>
      </p:sp>
      <p:cxnSp>
        <p:nvCxnSpPr>
          <p:cNvPr id="15" name="Straight Connector 14">
            <a:extLst>
              <a:ext uri="{FF2B5EF4-FFF2-40B4-BE49-F238E27FC236}">
                <a16:creationId xmlns:a16="http://schemas.microsoft.com/office/drawing/2014/main" id="{0D6C7960-756A-994E-8161-EC68FC075EAB}"/>
              </a:ext>
            </a:extLst>
          </p:cNvPr>
          <p:cNvCxnSpPr>
            <a:cxnSpLocks/>
          </p:cNvCxnSpPr>
          <p:nvPr userDrawn="1"/>
        </p:nvCxnSpPr>
        <p:spPr>
          <a:xfrm>
            <a:off x="2973480" y="4767724"/>
            <a:ext cx="2577314" cy="0"/>
          </a:xfrm>
          <a:prstGeom prst="line">
            <a:avLst/>
          </a:prstGeom>
          <a:ln w="38100">
            <a:solidFill>
              <a:srgbClr val="FF6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516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olutions slide, left im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5328860" y="1469018"/>
            <a:ext cx="5745480" cy="3919964"/>
          </a:xfrm>
        </p:spPr>
        <p:txBody>
          <a:bodyPr anchor="ctr">
            <a:normAutofit/>
          </a:bodyPr>
          <a:lstStyle>
            <a:lvl1pPr>
              <a:lnSpc>
                <a:spcPct val="110000"/>
              </a:lnSpc>
              <a:defRPr sz="3200"/>
            </a:lvl1pPr>
          </a:lstStyle>
          <a:p>
            <a:pPr lvl="0"/>
            <a:r>
              <a:rPr lang="en-US" sz="3200" b="0" i="0">
                <a:effectLst/>
                <a:latin typeface="Trebuchet MS" panose="020B0703020202090204" pitchFamily="34" charset="0"/>
              </a:rPr>
              <a:t>Building capacity within schools to create healthier learning environments for students and staff </a:t>
            </a:r>
            <a:endParaRPr lang="en-US"/>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6438042" y="195669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SCHOOLS</a:t>
            </a:r>
          </a:p>
        </p:txBody>
      </p:sp>
      <p:sp>
        <p:nvSpPr>
          <p:cNvPr id="14" name="Picture Placeholder 8">
            <a:extLst>
              <a:ext uri="{FF2B5EF4-FFF2-40B4-BE49-F238E27FC236}">
                <a16:creationId xmlns:a16="http://schemas.microsoft.com/office/drawing/2014/main" id="{701DEA86-CC2F-DC4B-A6BD-891FC30D59A7}"/>
              </a:ext>
            </a:extLst>
          </p:cNvPr>
          <p:cNvSpPr>
            <a:spLocks noGrp="1"/>
          </p:cNvSpPr>
          <p:nvPr>
            <p:ph type="pic" sz="quarter" idx="13"/>
          </p:nvPr>
        </p:nvSpPr>
        <p:spPr>
          <a:xfrm>
            <a:off x="173037" y="244474"/>
            <a:ext cx="4114799" cy="6445251"/>
          </a:xfrm>
        </p:spPr>
        <p:txBody>
          <a:bodyPr/>
          <a:lstStyle/>
          <a:p>
            <a:r>
              <a:rPr lang="en-US"/>
              <a:t>Click icon to add picture</a:t>
            </a:r>
          </a:p>
        </p:txBody>
      </p:sp>
    </p:spTree>
    <p:extLst>
      <p:ext uri="{BB962C8B-B14F-4D97-AF65-F5344CB8AC3E}">
        <p14:creationId xmlns:p14="http://schemas.microsoft.com/office/powerpoint/2010/main" val="33840061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1EF6-C35B-C841-B625-64B202458C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1654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F6E9-29D3-AF40-AEBE-28186CE414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A86E45-B435-DC42-9135-BF88B55D38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0443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Co-bran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FC2A-057A-2D49-9C13-3FC78E1C44FC}"/>
              </a:ext>
            </a:extLst>
          </p:cNvPr>
          <p:cNvSpPr>
            <a:spLocks noGrp="1"/>
          </p:cNvSpPr>
          <p:nvPr>
            <p:ph type="ctrTitle"/>
          </p:nvPr>
        </p:nvSpPr>
        <p:spPr>
          <a:xfrm>
            <a:off x="1524000" y="2040680"/>
            <a:ext cx="9144000" cy="1680189"/>
          </a:xfrm>
        </p:spPr>
        <p:txBody>
          <a:bodyPr anchor="b">
            <a:normAutofit/>
          </a:bodyPr>
          <a:lstStyle>
            <a:lvl1pPr algn="ctr">
              <a:defRPr sz="4400" spc="-100" baseline="0"/>
            </a:lvl1pPr>
          </a:lstStyle>
          <a:p>
            <a:r>
              <a:rPr lang="en-US"/>
              <a:t>Click to edit Master title style</a:t>
            </a:r>
          </a:p>
        </p:txBody>
      </p:sp>
      <p:sp>
        <p:nvSpPr>
          <p:cNvPr id="3" name="Subtitle 2">
            <a:extLst>
              <a:ext uri="{FF2B5EF4-FFF2-40B4-BE49-F238E27FC236}">
                <a16:creationId xmlns:a16="http://schemas.microsoft.com/office/drawing/2014/main" id="{38BDD187-58E1-EB44-955D-0C904576F17C}"/>
              </a:ext>
            </a:extLst>
          </p:cNvPr>
          <p:cNvSpPr>
            <a:spLocks noGrp="1"/>
          </p:cNvSpPr>
          <p:nvPr>
            <p:ph type="subTitle" idx="1"/>
          </p:nvPr>
        </p:nvSpPr>
        <p:spPr>
          <a:xfrm>
            <a:off x="1524000" y="3916021"/>
            <a:ext cx="9144000" cy="6699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5">
            <a:extLst>
              <a:ext uri="{FF2B5EF4-FFF2-40B4-BE49-F238E27FC236}">
                <a16:creationId xmlns:a16="http://schemas.microsoft.com/office/drawing/2014/main" id="{E144B201-E2C7-C940-8D25-7FD5ACF09FFF}"/>
              </a:ext>
            </a:extLst>
          </p:cNvPr>
          <p:cNvSpPr>
            <a:spLocks noGrp="1"/>
          </p:cNvSpPr>
          <p:nvPr>
            <p:ph type="body" sz="quarter" idx="14" hasCustomPrompt="1"/>
          </p:nvPr>
        </p:nvSpPr>
        <p:spPr>
          <a:xfrm>
            <a:off x="3942522" y="4743734"/>
            <a:ext cx="4306957" cy="228600"/>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July 15, 2019</a:t>
            </a:r>
          </a:p>
        </p:txBody>
      </p:sp>
      <p:pic>
        <p:nvPicPr>
          <p:cNvPr id="7" name="Picture 6">
            <a:extLst>
              <a:ext uri="{FF2B5EF4-FFF2-40B4-BE49-F238E27FC236}">
                <a16:creationId xmlns:a16="http://schemas.microsoft.com/office/drawing/2014/main" id="{54CED786-2D6F-4C45-A2AD-638C5AB1B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3928" y="5898477"/>
            <a:ext cx="1670506" cy="694367"/>
          </a:xfrm>
          <a:prstGeom prst="rect">
            <a:avLst/>
          </a:prstGeom>
        </p:spPr>
      </p:pic>
      <p:pic>
        <p:nvPicPr>
          <p:cNvPr id="9" name="Picture Placeholder 7">
            <a:extLst>
              <a:ext uri="{FF2B5EF4-FFF2-40B4-BE49-F238E27FC236}">
                <a16:creationId xmlns:a16="http://schemas.microsoft.com/office/drawing/2014/main" id="{B9E72A11-C62B-5C4F-A7AC-36C0CD627A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5187" b="-38605"/>
          <a:stretch/>
        </p:blipFill>
        <p:spPr>
          <a:xfrm>
            <a:off x="9844434" y="5892343"/>
            <a:ext cx="2011943" cy="886513"/>
          </a:xfrm>
          <a:prstGeom prst="rect">
            <a:avLst/>
          </a:prstGeom>
        </p:spPr>
      </p:pic>
    </p:spTree>
    <p:extLst>
      <p:ext uri="{BB962C8B-B14F-4D97-AF65-F5344CB8AC3E}">
        <p14:creationId xmlns:p14="http://schemas.microsoft.com/office/powerpoint/2010/main" val="4076353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blipFill dpi="0" rotWithShape="1">
          <a:blip r:embed="rId2">
            <a:lum/>
          </a:blip>
          <a:srcRect/>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477730" y="2867800"/>
            <a:ext cx="9298671" cy="1122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333" b="1">
                <a:solidFill>
                  <a:srgbClr val="76B043"/>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65063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Top Image, co-brand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598FA4-6A23-E648-9CC2-D1BFAE611EDA}"/>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1FC2A-057A-2D49-9C13-3FC78E1C44FC}"/>
              </a:ext>
            </a:extLst>
          </p:cNvPr>
          <p:cNvSpPr>
            <a:spLocks noGrp="1"/>
          </p:cNvSpPr>
          <p:nvPr>
            <p:ph type="ctrTitle" hasCustomPrompt="1"/>
          </p:nvPr>
        </p:nvSpPr>
        <p:spPr>
          <a:xfrm>
            <a:off x="1524000" y="4517429"/>
            <a:ext cx="9144000" cy="723893"/>
          </a:xfrm>
        </p:spPr>
        <p:txBody>
          <a:bodyPr tIns="0" bIns="0" anchor="b">
            <a:normAutofit/>
          </a:bodyPr>
          <a:lstStyle>
            <a:lvl1pPr algn="ctr">
              <a:defRPr sz="4400" spc="-100" baseline="0"/>
            </a:lvl1pPr>
          </a:lstStyle>
          <a:p>
            <a:r>
              <a:rPr lang="en-US"/>
              <a:t>Click to add title</a:t>
            </a:r>
          </a:p>
        </p:txBody>
      </p:sp>
      <p:sp>
        <p:nvSpPr>
          <p:cNvPr id="3" name="Subtitle 2">
            <a:extLst>
              <a:ext uri="{FF2B5EF4-FFF2-40B4-BE49-F238E27FC236}">
                <a16:creationId xmlns:a16="http://schemas.microsoft.com/office/drawing/2014/main" id="{38BDD187-58E1-EB44-955D-0C904576F17C}"/>
              </a:ext>
            </a:extLst>
          </p:cNvPr>
          <p:cNvSpPr>
            <a:spLocks noGrp="1"/>
          </p:cNvSpPr>
          <p:nvPr>
            <p:ph type="subTitle" idx="1" hasCustomPrompt="1"/>
          </p:nvPr>
        </p:nvSpPr>
        <p:spPr>
          <a:xfrm>
            <a:off x="1524000" y="5270072"/>
            <a:ext cx="9144000" cy="40191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header</a:t>
            </a:r>
          </a:p>
        </p:txBody>
      </p:sp>
      <p:pic>
        <p:nvPicPr>
          <p:cNvPr id="10" name="Picture 9">
            <a:extLst>
              <a:ext uri="{FF2B5EF4-FFF2-40B4-BE49-F238E27FC236}">
                <a16:creationId xmlns:a16="http://schemas.microsoft.com/office/drawing/2014/main" id="{35668F81-A2EF-F54E-9EB5-FC7437114B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3928" y="5898477"/>
            <a:ext cx="1670506" cy="694367"/>
          </a:xfrm>
          <a:prstGeom prst="rect">
            <a:avLst/>
          </a:prstGeom>
        </p:spPr>
      </p:pic>
      <p:sp>
        <p:nvSpPr>
          <p:cNvPr id="16" name="Text Placeholder 15">
            <a:extLst>
              <a:ext uri="{FF2B5EF4-FFF2-40B4-BE49-F238E27FC236}">
                <a16:creationId xmlns:a16="http://schemas.microsoft.com/office/drawing/2014/main" id="{E144B201-E2C7-C940-8D25-7FD5ACF09FFF}"/>
              </a:ext>
            </a:extLst>
          </p:cNvPr>
          <p:cNvSpPr>
            <a:spLocks noGrp="1"/>
          </p:cNvSpPr>
          <p:nvPr>
            <p:ph type="body" sz="quarter" idx="14" hasCustomPrompt="1"/>
          </p:nvPr>
        </p:nvSpPr>
        <p:spPr>
          <a:xfrm>
            <a:off x="3934032" y="5836776"/>
            <a:ext cx="4323937" cy="228600"/>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July 15, 2019</a:t>
            </a:r>
          </a:p>
        </p:txBody>
      </p:sp>
      <p:sp>
        <p:nvSpPr>
          <p:cNvPr id="9" name="Picture Placeholder 8">
            <a:extLst>
              <a:ext uri="{FF2B5EF4-FFF2-40B4-BE49-F238E27FC236}">
                <a16:creationId xmlns:a16="http://schemas.microsoft.com/office/drawing/2014/main" id="{1A3B500B-6A30-D642-878E-42058F42021F}"/>
              </a:ext>
            </a:extLst>
          </p:cNvPr>
          <p:cNvSpPr>
            <a:spLocks noGrp="1"/>
          </p:cNvSpPr>
          <p:nvPr>
            <p:ph type="pic" sz="quarter" idx="15"/>
          </p:nvPr>
        </p:nvSpPr>
        <p:spPr>
          <a:xfrm>
            <a:off x="174912" y="160788"/>
            <a:ext cx="11842173" cy="3853999"/>
          </a:xfrm>
        </p:spPr>
        <p:txBody>
          <a:bodyPr/>
          <a:lstStyle>
            <a:lvl1pPr marL="0" indent="0">
              <a:buNone/>
              <a:defRPr/>
            </a:lvl1pPr>
          </a:lstStyle>
          <a:p>
            <a:r>
              <a:rPr lang="en-US"/>
              <a:t>Click icon to add picture</a:t>
            </a:r>
          </a:p>
        </p:txBody>
      </p:sp>
      <p:sp>
        <p:nvSpPr>
          <p:cNvPr id="12" name="Rectangle 11">
            <a:extLst>
              <a:ext uri="{FF2B5EF4-FFF2-40B4-BE49-F238E27FC236}">
                <a16:creationId xmlns:a16="http://schemas.microsoft.com/office/drawing/2014/main" id="{8A609973-0AA1-1042-A133-B0D5C5244A71}"/>
              </a:ext>
            </a:extLst>
          </p:cNvPr>
          <p:cNvSpPr/>
          <p:nvPr userDrawn="1"/>
        </p:nvSpPr>
        <p:spPr>
          <a:xfrm>
            <a:off x="174914" y="4006008"/>
            <a:ext cx="11842173"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7">
            <a:extLst>
              <a:ext uri="{FF2B5EF4-FFF2-40B4-BE49-F238E27FC236}">
                <a16:creationId xmlns:a16="http://schemas.microsoft.com/office/drawing/2014/main" id="{1255BA99-69EF-FE4B-BC38-EC4E7CE5DD0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5187" b="-38605"/>
          <a:stretch/>
        </p:blipFill>
        <p:spPr>
          <a:xfrm>
            <a:off x="9844434" y="5892343"/>
            <a:ext cx="2011943" cy="886513"/>
          </a:xfrm>
          <a:prstGeom prst="rect">
            <a:avLst/>
          </a:prstGeom>
        </p:spPr>
      </p:pic>
    </p:spTree>
    <p:extLst>
      <p:ext uri="{BB962C8B-B14F-4D97-AF65-F5344CB8AC3E}">
        <p14:creationId xmlns:p14="http://schemas.microsoft.com/office/powerpoint/2010/main" val="1140907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ank you, co-brande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838200" y="2970401"/>
            <a:ext cx="10515600" cy="660699"/>
          </a:xfrm>
        </p:spPr>
        <p:txBody>
          <a:bodyPr/>
          <a:lstStyle/>
          <a:p>
            <a:r>
              <a:rPr lang="en-US"/>
              <a:t>Thank you!</a:t>
            </a:r>
          </a:p>
        </p:txBody>
      </p:sp>
      <p:pic>
        <p:nvPicPr>
          <p:cNvPr id="5" name="Picture 4">
            <a:extLst>
              <a:ext uri="{FF2B5EF4-FFF2-40B4-BE49-F238E27FC236}">
                <a16:creationId xmlns:a16="http://schemas.microsoft.com/office/drawing/2014/main" id="{2B479AAC-37DD-224C-99B7-2E5A1E5BEC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3928" y="5898477"/>
            <a:ext cx="1670506" cy="694367"/>
          </a:xfrm>
          <a:prstGeom prst="rect">
            <a:avLst/>
          </a:prstGeom>
        </p:spPr>
      </p:pic>
      <p:pic>
        <p:nvPicPr>
          <p:cNvPr id="6" name="Picture Placeholder 7">
            <a:extLst>
              <a:ext uri="{FF2B5EF4-FFF2-40B4-BE49-F238E27FC236}">
                <a16:creationId xmlns:a16="http://schemas.microsoft.com/office/drawing/2014/main" id="{39CC0FF6-ADE1-E140-9126-DF542898EC1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5187" b="-38605"/>
          <a:stretch/>
        </p:blipFill>
        <p:spPr>
          <a:xfrm>
            <a:off x="9844434" y="5892343"/>
            <a:ext cx="2011943" cy="886513"/>
          </a:xfrm>
          <a:prstGeom prst="rect">
            <a:avLst/>
          </a:prstGeom>
        </p:spPr>
      </p:pic>
    </p:spTree>
    <p:extLst>
      <p:ext uri="{BB962C8B-B14F-4D97-AF65-F5344CB8AC3E}">
        <p14:creationId xmlns:p14="http://schemas.microsoft.com/office/powerpoint/2010/main" val="37088729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Only" preserve="1">
  <p:cSld name="1_Section brea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5123D-F25F-D24B-9CD5-97DE0BD0153E}"/>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62F161-0536-4449-88EE-F32475FFD07A}"/>
              </a:ext>
            </a:extLst>
          </p:cNvPr>
          <p:cNvSpPr/>
          <p:nvPr userDrawn="1"/>
        </p:nvSpPr>
        <p:spPr>
          <a:xfrm>
            <a:off x="174914" y="2229678"/>
            <a:ext cx="11842173" cy="2398644"/>
          </a:xfrm>
          <a:prstGeom prst="rect">
            <a:avLst/>
          </a:prstGeom>
          <a:solidFill>
            <a:srgbClr val="009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71EF6-C35B-C841-B625-64B202458CCE}"/>
              </a:ext>
            </a:extLst>
          </p:cNvPr>
          <p:cNvSpPr>
            <a:spLocks noGrp="1"/>
          </p:cNvSpPr>
          <p:nvPr>
            <p:ph type="title"/>
          </p:nvPr>
        </p:nvSpPr>
        <p:spPr>
          <a:xfrm>
            <a:off x="838200" y="2766218"/>
            <a:ext cx="10515600" cy="1325563"/>
          </a:xfrm>
        </p:spPr>
        <p:txBody>
          <a:bodyPr anchor="ct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460F9A96-6E3B-9A4B-95B1-FCFF1EE8F6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3928" y="5898477"/>
            <a:ext cx="1670506" cy="694367"/>
          </a:xfrm>
          <a:prstGeom prst="rect">
            <a:avLst/>
          </a:prstGeom>
        </p:spPr>
      </p:pic>
      <p:pic>
        <p:nvPicPr>
          <p:cNvPr id="10" name="Picture Placeholder 7">
            <a:extLst>
              <a:ext uri="{FF2B5EF4-FFF2-40B4-BE49-F238E27FC236}">
                <a16:creationId xmlns:a16="http://schemas.microsoft.com/office/drawing/2014/main" id="{2FDCD8B6-B57B-5747-8F8C-B575445085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5187" b="-38605"/>
          <a:stretch/>
        </p:blipFill>
        <p:spPr>
          <a:xfrm>
            <a:off x="9844434" y="5892343"/>
            <a:ext cx="2011943" cy="886513"/>
          </a:xfrm>
          <a:prstGeom prst="rect">
            <a:avLst/>
          </a:prstGeom>
        </p:spPr>
      </p:pic>
    </p:spTree>
    <p:extLst>
      <p:ext uri="{BB962C8B-B14F-4D97-AF65-F5344CB8AC3E}">
        <p14:creationId xmlns:p14="http://schemas.microsoft.com/office/powerpoint/2010/main" val="24773240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Only" preserve="1">
  <p:cSld name="1_Section break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5123D-F25F-D24B-9CD5-97DE0BD0153E}"/>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62F161-0536-4449-88EE-F32475FFD07A}"/>
              </a:ext>
            </a:extLst>
          </p:cNvPr>
          <p:cNvSpPr/>
          <p:nvPr userDrawn="1"/>
        </p:nvSpPr>
        <p:spPr>
          <a:xfrm>
            <a:off x="174914" y="2229678"/>
            <a:ext cx="11842173" cy="2398644"/>
          </a:xfrm>
          <a:prstGeom prst="rect">
            <a:avLst/>
          </a:prstGeom>
          <a:solidFill>
            <a:srgbClr val="68A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71EF6-C35B-C841-B625-64B202458CCE}"/>
              </a:ext>
            </a:extLst>
          </p:cNvPr>
          <p:cNvSpPr>
            <a:spLocks noGrp="1"/>
          </p:cNvSpPr>
          <p:nvPr>
            <p:ph type="title"/>
          </p:nvPr>
        </p:nvSpPr>
        <p:spPr>
          <a:xfrm>
            <a:off x="838200" y="2766218"/>
            <a:ext cx="10515600" cy="1325563"/>
          </a:xfrm>
        </p:spPr>
        <p:txBody>
          <a:bodyPr anchor="ct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66C6837A-DAD1-C448-B465-00CB8E56AC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3928" y="5898477"/>
            <a:ext cx="1670506" cy="694367"/>
          </a:xfrm>
          <a:prstGeom prst="rect">
            <a:avLst/>
          </a:prstGeom>
        </p:spPr>
      </p:pic>
      <p:pic>
        <p:nvPicPr>
          <p:cNvPr id="10" name="Picture Placeholder 7">
            <a:extLst>
              <a:ext uri="{FF2B5EF4-FFF2-40B4-BE49-F238E27FC236}">
                <a16:creationId xmlns:a16="http://schemas.microsoft.com/office/drawing/2014/main" id="{9170E878-0C53-4E46-BD89-9AE69D176E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5187" b="-38605"/>
          <a:stretch/>
        </p:blipFill>
        <p:spPr>
          <a:xfrm>
            <a:off x="9844434" y="5892343"/>
            <a:ext cx="2011943" cy="886513"/>
          </a:xfrm>
          <a:prstGeom prst="rect">
            <a:avLst/>
          </a:prstGeom>
        </p:spPr>
      </p:pic>
    </p:spTree>
    <p:extLst>
      <p:ext uri="{BB962C8B-B14F-4D97-AF65-F5344CB8AC3E}">
        <p14:creationId xmlns:p14="http://schemas.microsoft.com/office/powerpoint/2010/main" val="15981220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Only" preserve="1">
  <p:cSld name="1_Section break magent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5123D-F25F-D24B-9CD5-97DE0BD0153E}"/>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62F161-0536-4449-88EE-F32475FFD07A}"/>
              </a:ext>
            </a:extLst>
          </p:cNvPr>
          <p:cNvSpPr/>
          <p:nvPr userDrawn="1"/>
        </p:nvSpPr>
        <p:spPr>
          <a:xfrm>
            <a:off x="174914" y="2229678"/>
            <a:ext cx="11842173" cy="2398644"/>
          </a:xfrm>
          <a:prstGeom prst="rect">
            <a:avLst/>
          </a:prstGeom>
          <a:solidFill>
            <a:srgbClr val="CB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71EF6-C35B-C841-B625-64B202458CCE}"/>
              </a:ext>
            </a:extLst>
          </p:cNvPr>
          <p:cNvSpPr>
            <a:spLocks noGrp="1"/>
          </p:cNvSpPr>
          <p:nvPr>
            <p:ph type="title"/>
          </p:nvPr>
        </p:nvSpPr>
        <p:spPr>
          <a:xfrm>
            <a:off x="838200" y="2766218"/>
            <a:ext cx="10515600" cy="1325563"/>
          </a:xfrm>
        </p:spPr>
        <p:txBody>
          <a:bodyPr anchor="ct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2A43ADA2-3AB4-ED41-A8A3-B59940FD0A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3928" y="5898477"/>
            <a:ext cx="1670506" cy="694367"/>
          </a:xfrm>
          <a:prstGeom prst="rect">
            <a:avLst/>
          </a:prstGeom>
        </p:spPr>
      </p:pic>
      <p:pic>
        <p:nvPicPr>
          <p:cNvPr id="10" name="Picture Placeholder 7">
            <a:extLst>
              <a:ext uri="{FF2B5EF4-FFF2-40B4-BE49-F238E27FC236}">
                <a16:creationId xmlns:a16="http://schemas.microsoft.com/office/drawing/2014/main" id="{705AE69F-1815-2F4A-AF7C-63F82ABF8F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5187" b="-38605"/>
          <a:stretch/>
        </p:blipFill>
        <p:spPr>
          <a:xfrm>
            <a:off x="9844434" y="5892343"/>
            <a:ext cx="2011943" cy="886513"/>
          </a:xfrm>
          <a:prstGeom prst="rect">
            <a:avLst/>
          </a:prstGeom>
        </p:spPr>
      </p:pic>
    </p:spTree>
    <p:extLst>
      <p:ext uri="{BB962C8B-B14F-4D97-AF65-F5344CB8AC3E}">
        <p14:creationId xmlns:p14="http://schemas.microsoft.com/office/powerpoint/2010/main" val="39220267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Only" preserve="1">
  <p:cSld name="1_Section break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5123D-F25F-D24B-9CD5-97DE0BD0153E}"/>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62F161-0536-4449-88EE-F32475FFD07A}"/>
              </a:ext>
            </a:extLst>
          </p:cNvPr>
          <p:cNvSpPr/>
          <p:nvPr userDrawn="1"/>
        </p:nvSpPr>
        <p:spPr>
          <a:xfrm>
            <a:off x="174914" y="2229678"/>
            <a:ext cx="11842173" cy="2398644"/>
          </a:xfrm>
          <a:prstGeom prst="rect">
            <a:avLst/>
          </a:prstGeom>
          <a:solidFill>
            <a:srgbClr val="EC7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71EF6-C35B-C841-B625-64B202458CCE}"/>
              </a:ext>
            </a:extLst>
          </p:cNvPr>
          <p:cNvSpPr>
            <a:spLocks noGrp="1"/>
          </p:cNvSpPr>
          <p:nvPr>
            <p:ph type="title"/>
          </p:nvPr>
        </p:nvSpPr>
        <p:spPr>
          <a:xfrm>
            <a:off x="838200" y="2766218"/>
            <a:ext cx="10515600" cy="1325563"/>
          </a:xfrm>
        </p:spPr>
        <p:txBody>
          <a:bodyPr anchor="ct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C1F27C9C-A900-C447-B132-20BCB5C3E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3928" y="5898477"/>
            <a:ext cx="1670506" cy="694367"/>
          </a:xfrm>
          <a:prstGeom prst="rect">
            <a:avLst/>
          </a:prstGeom>
        </p:spPr>
      </p:pic>
      <p:pic>
        <p:nvPicPr>
          <p:cNvPr id="10" name="Picture Placeholder 7">
            <a:extLst>
              <a:ext uri="{FF2B5EF4-FFF2-40B4-BE49-F238E27FC236}">
                <a16:creationId xmlns:a16="http://schemas.microsoft.com/office/drawing/2014/main" id="{1229310F-B63B-FB43-9F25-93E6824F21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5187" b="-38605"/>
          <a:stretch/>
        </p:blipFill>
        <p:spPr>
          <a:xfrm>
            <a:off x="9844434" y="5892343"/>
            <a:ext cx="2011943" cy="886513"/>
          </a:xfrm>
          <a:prstGeom prst="rect">
            <a:avLst/>
          </a:prstGeom>
        </p:spPr>
      </p:pic>
    </p:spTree>
    <p:extLst>
      <p:ext uri="{BB962C8B-B14F-4D97-AF65-F5344CB8AC3E}">
        <p14:creationId xmlns:p14="http://schemas.microsoft.com/office/powerpoint/2010/main" val="19258127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C9F78F-FEA0-B947-9DD9-16F0E1C479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6CD990-0B43-4449-8F4E-36AD5C494B5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7901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2178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6054" y="1122363"/>
            <a:ext cx="10221951"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446054" y="3602037"/>
            <a:ext cx="10221951" cy="1655763"/>
          </a:xfrm>
        </p:spPr>
        <p:txBody>
          <a:bodyPr/>
          <a:lstStyle>
            <a:lvl1pPr marL="0" indent="0" algn="l">
              <a:buNone/>
              <a:defRPr sz="2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5618A7-B441-44FD-A16C-F9FB6A75AC7B}" type="datetimeFigureOut">
              <a:rPr lang="en-US" smtClean="0"/>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A707D-B004-417C-9B53-1C0987E5002F}" type="slidenum">
              <a:rPr lang="en-US" smtClean="0"/>
              <a:t>‹#›</a:t>
            </a:fld>
            <a:endParaRPr lang="en-US"/>
          </a:p>
        </p:txBody>
      </p:sp>
    </p:spTree>
    <p:extLst>
      <p:ext uri="{BB962C8B-B14F-4D97-AF65-F5344CB8AC3E}">
        <p14:creationId xmlns:p14="http://schemas.microsoft.com/office/powerpoint/2010/main" val="2318246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5618A7-B441-44FD-A16C-F9FB6A75AC7B}" type="datetimeFigureOut">
              <a:rPr lang="en-US" smtClean="0"/>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A707D-B004-417C-9B53-1C0987E5002F}" type="slidenum">
              <a:rPr lang="en-US" smtClean="0"/>
              <a:t>‹#›</a:t>
            </a:fld>
            <a:endParaRPr lang="en-US"/>
          </a:p>
        </p:txBody>
      </p:sp>
    </p:spTree>
    <p:extLst>
      <p:ext uri="{BB962C8B-B14F-4D97-AF65-F5344CB8AC3E}">
        <p14:creationId xmlns:p14="http://schemas.microsoft.com/office/powerpoint/2010/main" val="649043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solidFill>
                  <a:schemeClr val="bg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733">
                <a:solidFill>
                  <a:schemeClr val="bg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6135" y="5411511"/>
            <a:ext cx="2346276" cy="1220063"/>
          </a:xfrm>
          <a:prstGeom prst="rect">
            <a:avLst/>
          </a:prstGeom>
        </p:spPr>
      </p:pic>
    </p:spTree>
    <p:extLst>
      <p:ext uri="{BB962C8B-B14F-4D97-AF65-F5344CB8AC3E}">
        <p14:creationId xmlns:p14="http://schemas.microsoft.com/office/powerpoint/2010/main" val="32399652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8447" y="1709745"/>
            <a:ext cx="8979004" cy="2852737"/>
          </a:xfrm>
        </p:spPr>
        <p:txBody>
          <a:bodyPr anchor="b"/>
          <a:lstStyle>
            <a:lvl1pPr>
              <a:defRPr sz="6000">
                <a:solidFill>
                  <a:srgbClr val="038D89"/>
                </a:solidFill>
              </a:defRPr>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5618A7-B441-44FD-A16C-F9FB6A75AC7B}" type="datetimeFigureOut">
              <a:rPr lang="en-US" smtClean="0"/>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A707D-B004-417C-9B53-1C0987E5002F}" type="slidenum">
              <a:rPr lang="en-US" smtClean="0"/>
              <a:t>‹#›</a:t>
            </a:fld>
            <a:endParaRPr lang="en-US"/>
          </a:p>
        </p:txBody>
      </p:sp>
    </p:spTree>
    <p:extLst>
      <p:ext uri="{BB962C8B-B14F-4D97-AF65-F5344CB8AC3E}">
        <p14:creationId xmlns:p14="http://schemas.microsoft.com/office/powerpoint/2010/main" val="17690326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118737"/>
            <a:ext cx="5181600" cy="40582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18729"/>
            <a:ext cx="5181600" cy="40582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5618A7-B441-44FD-A16C-F9FB6A75AC7B}" type="datetimeFigureOut">
              <a:rPr lang="en-US" smtClean="0"/>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A707D-B004-417C-9B53-1C0987E5002F}" type="slidenum">
              <a:rPr lang="en-US" smtClean="0"/>
              <a:t>‹#›</a:t>
            </a:fld>
            <a:endParaRPr lang="en-US"/>
          </a:p>
        </p:txBody>
      </p:sp>
    </p:spTree>
    <p:extLst>
      <p:ext uri="{BB962C8B-B14F-4D97-AF65-F5344CB8AC3E}">
        <p14:creationId xmlns:p14="http://schemas.microsoft.com/office/powerpoint/2010/main" val="2695751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595863"/>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2088107"/>
            <a:ext cx="5157787" cy="52615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671768"/>
            <a:ext cx="5157787" cy="35179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2088107"/>
            <a:ext cx="5183188" cy="52615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671762"/>
            <a:ext cx="5183188" cy="35179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5618A7-B441-44FD-A16C-F9FB6A75AC7B}" type="datetimeFigureOut">
              <a:rPr lang="en-US" smtClean="0"/>
              <a:t>6/30/2025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BA707D-B004-417C-9B53-1C0987E5002F}" type="slidenum">
              <a:rPr lang="en-US" smtClean="0"/>
              <a:t>‹#›</a:t>
            </a:fld>
            <a:endParaRPr lang="en-US"/>
          </a:p>
        </p:txBody>
      </p:sp>
    </p:spTree>
    <p:extLst>
      <p:ext uri="{BB962C8B-B14F-4D97-AF65-F5344CB8AC3E}">
        <p14:creationId xmlns:p14="http://schemas.microsoft.com/office/powerpoint/2010/main" val="25716657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5618A7-B441-44FD-A16C-F9FB6A75AC7B}" type="datetimeFigureOut">
              <a:rPr lang="en-US" smtClean="0"/>
              <a:t>6/30/2025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BA707D-B004-417C-9B53-1C0987E5002F}" type="slidenum">
              <a:rPr lang="en-US" smtClean="0"/>
              <a:t>‹#›</a:t>
            </a:fld>
            <a:endParaRPr lang="en-US"/>
          </a:p>
        </p:txBody>
      </p:sp>
    </p:spTree>
    <p:extLst>
      <p:ext uri="{BB962C8B-B14F-4D97-AF65-F5344CB8AC3E}">
        <p14:creationId xmlns:p14="http://schemas.microsoft.com/office/powerpoint/2010/main" val="16816387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5618A7-B441-44FD-A16C-F9FB6A75AC7B}" type="datetimeFigureOut">
              <a:rPr lang="en-US" smtClean="0"/>
              <a:t>6/30/2025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BA707D-B004-417C-9B53-1C0987E5002F}" type="slidenum">
              <a:rPr lang="en-US" smtClean="0"/>
              <a:t>‹#›</a:t>
            </a:fld>
            <a:endParaRPr lang="en-US"/>
          </a:p>
        </p:txBody>
      </p:sp>
      <p:sp>
        <p:nvSpPr>
          <p:cNvPr id="5" name="Title 1"/>
          <p:cNvSpPr>
            <a:spLocks noGrp="1"/>
          </p:cNvSpPr>
          <p:nvPr>
            <p:ph type="title"/>
          </p:nvPr>
        </p:nvSpPr>
        <p:spPr>
          <a:xfrm>
            <a:off x="838200" y="365125"/>
            <a:ext cx="10515600" cy="1574219"/>
          </a:xfrm>
        </p:spPr>
        <p:txBody>
          <a:bodyPr/>
          <a:lstStyle/>
          <a:p>
            <a:r>
              <a:rPr lang="en-US"/>
              <a:t>Click to edit Master title style</a:t>
            </a:r>
          </a:p>
        </p:txBody>
      </p:sp>
    </p:spTree>
    <p:extLst>
      <p:ext uri="{BB962C8B-B14F-4D97-AF65-F5344CB8AC3E}">
        <p14:creationId xmlns:p14="http://schemas.microsoft.com/office/powerpoint/2010/main" val="14046160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5618A7-B441-44FD-A16C-F9FB6A75AC7B}" type="datetimeFigureOut">
              <a:rPr lang="en-US" smtClean="0"/>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A707D-B004-417C-9B53-1C0987E5002F}" type="slidenum">
              <a:rPr lang="en-US" smtClean="0"/>
              <a:t>‹#›</a:t>
            </a:fld>
            <a:endParaRPr lang="en-US"/>
          </a:p>
        </p:txBody>
      </p:sp>
    </p:spTree>
    <p:extLst>
      <p:ext uri="{BB962C8B-B14F-4D97-AF65-F5344CB8AC3E}">
        <p14:creationId xmlns:p14="http://schemas.microsoft.com/office/powerpoint/2010/main" val="21457817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5618A7-B441-44FD-A16C-F9FB6A75AC7B}" type="datetimeFigureOut">
              <a:rPr lang="en-US" smtClean="0"/>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BA707D-B004-417C-9B53-1C0987E5002F}" type="slidenum">
              <a:rPr lang="en-US" smtClean="0"/>
              <a:t>‹#›</a:t>
            </a:fld>
            <a:endParaRPr lang="en-US"/>
          </a:p>
        </p:txBody>
      </p:sp>
    </p:spTree>
    <p:extLst>
      <p:ext uri="{BB962C8B-B14F-4D97-AF65-F5344CB8AC3E}">
        <p14:creationId xmlns:p14="http://schemas.microsoft.com/office/powerpoint/2010/main" val="6347362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5618A7-B441-44FD-A16C-F9FB6A75AC7B}" type="datetimeFigureOut">
              <a:rPr lang="en-US" smtClean="0"/>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A707D-B004-417C-9B53-1C0987E5002F}" type="slidenum">
              <a:rPr lang="en-US" smtClean="0"/>
              <a:t>‹#›</a:t>
            </a:fld>
            <a:endParaRPr lang="en-US"/>
          </a:p>
        </p:txBody>
      </p:sp>
    </p:spTree>
    <p:extLst>
      <p:ext uri="{BB962C8B-B14F-4D97-AF65-F5344CB8AC3E}">
        <p14:creationId xmlns:p14="http://schemas.microsoft.com/office/powerpoint/2010/main" val="18441546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5618A7-B441-44FD-A16C-F9FB6A75AC7B}" type="datetimeFigureOut">
              <a:rPr lang="en-US" smtClean="0"/>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A707D-B004-417C-9B53-1C0987E5002F}" type="slidenum">
              <a:rPr lang="en-US" smtClean="0"/>
              <a:t>‹#›</a:t>
            </a:fld>
            <a:endParaRPr lang="en-US"/>
          </a:p>
        </p:txBody>
      </p:sp>
    </p:spTree>
    <p:extLst>
      <p:ext uri="{BB962C8B-B14F-4D97-AF65-F5344CB8AC3E}">
        <p14:creationId xmlns:p14="http://schemas.microsoft.com/office/powerpoint/2010/main" val="13005426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8"/>
            <a:ext cx="11360800" cy="1343009"/>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sz="5333">
                <a:solidFill>
                  <a:schemeClr val="bg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2223248"/>
            <a:ext cx="11360800" cy="3868587"/>
          </a:xfrm>
          <a:prstGeom prst="rect">
            <a:avLst/>
          </a:prstGeom>
        </p:spPr>
        <p:txBody>
          <a:bodyPr spcFirstLastPara="1" wrap="square" lIns="91425" tIns="91425" rIns="91425" bIns="91425" anchor="t" anchorCtr="0">
            <a:noAutofit/>
          </a:bodyPr>
          <a:lstStyle>
            <a:lvl1pPr marL="609570" lvl="0" indent="-457178">
              <a:spcBef>
                <a:spcPts val="0"/>
              </a:spcBef>
              <a:spcAft>
                <a:spcPts val="0"/>
              </a:spcAft>
              <a:buClrTx/>
              <a:buSzPts val="1800"/>
              <a:buChar char="●"/>
              <a:defRPr>
                <a:solidFill>
                  <a:schemeClr val="tx1"/>
                </a:solidFill>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4175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dpi="0" rotWithShape="1">
          <a:blip r:embed="rId2">
            <a:lum/>
          </a:blip>
          <a:srcRect/>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477730" y="2867800"/>
            <a:ext cx="9298671" cy="1122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333" b="1">
                <a:solidFill>
                  <a:srgbClr val="76B043"/>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98033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blipFill dpi="0" rotWithShape="1">
          <a:blip r:embed="rId2">
            <a:lum/>
          </a:blip>
          <a:srcRect/>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477730" y="2867800"/>
            <a:ext cx="9298671" cy="1122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333" b="1">
                <a:solidFill>
                  <a:srgbClr val="76B043"/>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11544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three color boxes w/ header &amp;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965631" y="2367393"/>
            <a:ext cx="3201924" cy="31104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9"/>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4" y="805217"/>
            <a:ext cx="3527115" cy="196143"/>
          </a:xfrm>
        </p:spPr>
        <p:txBody>
          <a:bodyPr>
            <a:normAutofit/>
          </a:bodyPr>
          <a:lstStyle>
            <a:lvl1pPr marL="0" indent="0" algn="ctr">
              <a:buNone/>
              <a:defRPr sz="1300" cap="all" spc="169" baseline="0">
                <a:solidFill>
                  <a:srgbClr val="95918D"/>
                </a:solidFill>
              </a:defRPr>
            </a:lvl1pPr>
            <a:lvl5pPr marL="747695"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1220259" y="3013115"/>
            <a:ext cx="2735475" cy="2238824"/>
          </a:xfrm>
        </p:spPr>
        <p:txBody>
          <a:bodyPr anchor="t">
            <a:normAutofit/>
          </a:bodyPr>
          <a:lstStyle>
            <a:lvl1pPr marL="285744" indent="-285744"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15" name="Text Placeholder 2">
            <a:extLst>
              <a:ext uri="{FF2B5EF4-FFF2-40B4-BE49-F238E27FC236}">
                <a16:creationId xmlns:a16="http://schemas.microsoft.com/office/drawing/2014/main" id="{9BF4827A-065B-0741-9175-36BA7C0F00F4}"/>
              </a:ext>
            </a:extLst>
          </p:cNvPr>
          <p:cNvSpPr>
            <a:spLocks noGrp="1"/>
          </p:cNvSpPr>
          <p:nvPr>
            <p:ph type="body" sz="quarter" idx="25" hasCustomPrompt="1"/>
          </p:nvPr>
        </p:nvSpPr>
        <p:spPr>
          <a:xfrm>
            <a:off x="1220259" y="2522559"/>
            <a:ext cx="2735475" cy="394460"/>
          </a:xfrm>
        </p:spPr>
        <p:txBody>
          <a:bodyPr anchor="ctr">
            <a:normAutofit/>
          </a:bodyPr>
          <a:lstStyle>
            <a:lvl1pPr marL="0" indent="0" algn="l">
              <a:buNone/>
              <a:defRPr sz="2400" b="1">
                <a:solidFill>
                  <a:schemeClr val="bg1"/>
                </a:solidFill>
              </a:defRPr>
            </a:lvl1pPr>
          </a:lstStyle>
          <a:p>
            <a:pPr lvl="0"/>
            <a:r>
              <a:rPr lang="en-US"/>
              <a:t>000</a:t>
            </a:r>
          </a:p>
        </p:txBody>
      </p:sp>
      <p:sp>
        <p:nvSpPr>
          <p:cNvPr id="31" name="Rectangle 30">
            <a:extLst>
              <a:ext uri="{FF2B5EF4-FFF2-40B4-BE49-F238E27FC236}">
                <a16:creationId xmlns:a16="http://schemas.microsoft.com/office/drawing/2014/main" id="{9DC145CD-4155-BF48-898A-49B5EDF7AA18}"/>
              </a:ext>
            </a:extLst>
          </p:cNvPr>
          <p:cNvSpPr/>
          <p:nvPr userDrawn="1"/>
        </p:nvSpPr>
        <p:spPr>
          <a:xfrm>
            <a:off x="4539531" y="2367393"/>
            <a:ext cx="3201924" cy="3110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 Placeholder 2">
            <a:extLst>
              <a:ext uri="{FF2B5EF4-FFF2-40B4-BE49-F238E27FC236}">
                <a16:creationId xmlns:a16="http://schemas.microsoft.com/office/drawing/2014/main" id="{F0F0E068-B5B4-9942-A55B-698FF8366A11}"/>
              </a:ext>
            </a:extLst>
          </p:cNvPr>
          <p:cNvSpPr>
            <a:spLocks noGrp="1"/>
          </p:cNvSpPr>
          <p:nvPr>
            <p:ph type="body" sz="quarter" idx="26" hasCustomPrompt="1"/>
          </p:nvPr>
        </p:nvSpPr>
        <p:spPr>
          <a:xfrm>
            <a:off x="4794157" y="3013115"/>
            <a:ext cx="2735475" cy="2238824"/>
          </a:xfrm>
        </p:spPr>
        <p:txBody>
          <a:bodyPr anchor="t">
            <a:normAutofit/>
          </a:bodyPr>
          <a:lstStyle>
            <a:lvl1pPr marL="285744" indent="-285744"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33" name="Text Placeholder 2">
            <a:extLst>
              <a:ext uri="{FF2B5EF4-FFF2-40B4-BE49-F238E27FC236}">
                <a16:creationId xmlns:a16="http://schemas.microsoft.com/office/drawing/2014/main" id="{57BDEB27-8998-7949-841F-1E5848369E81}"/>
              </a:ext>
            </a:extLst>
          </p:cNvPr>
          <p:cNvSpPr>
            <a:spLocks noGrp="1"/>
          </p:cNvSpPr>
          <p:nvPr>
            <p:ph type="body" sz="quarter" idx="27" hasCustomPrompt="1"/>
          </p:nvPr>
        </p:nvSpPr>
        <p:spPr>
          <a:xfrm>
            <a:off x="4794157" y="2522559"/>
            <a:ext cx="2735475" cy="394460"/>
          </a:xfrm>
        </p:spPr>
        <p:txBody>
          <a:bodyPr anchor="ctr">
            <a:normAutofit/>
          </a:bodyPr>
          <a:lstStyle>
            <a:lvl1pPr marL="0" indent="0" algn="l">
              <a:buNone/>
              <a:defRPr sz="2400" b="1">
                <a:solidFill>
                  <a:schemeClr val="bg1"/>
                </a:solidFill>
              </a:defRPr>
            </a:lvl1pPr>
          </a:lstStyle>
          <a:p>
            <a:pPr lvl="0"/>
            <a:r>
              <a:rPr lang="en-US"/>
              <a:t>000</a:t>
            </a:r>
          </a:p>
        </p:txBody>
      </p:sp>
      <p:sp>
        <p:nvSpPr>
          <p:cNvPr id="34" name="Rectangle 33">
            <a:extLst>
              <a:ext uri="{FF2B5EF4-FFF2-40B4-BE49-F238E27FC236}">
                <a16:creationId xmlns:a16="http://schemas.microsoft.com/office/drawing/2014/main" id="{46711FD9-6484-F847-913E-91F3F9A86E95}"/>
              </a:ext>
            </a:extLst>
          </p:cNvPr>
          <p:cNvSpPr/>
          <p:nvPr userDrawn="1"/>
        </p:nvSpPr>
        <p:spPr>
          <a:xfrm>
            <a:off x="8113430" y="2367393"/>
            <a:ext cx="3201924" cy="3110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2">
            <a:extLst>
              <a:ext uri="{FF2B5EF4-FFF2-40B4-BE49-F238E27FC236}">
                <a16:creationId xmlns:a16="http://schemas.microsoft.com/office/drawing/2014/main" id="{237A7282-9363-9E4E-B32C-B6E43B5064F9}"/>
              </a:ext>
            </a:extLst>
          </p:cNvPr>
          <p:cNvSpPr>
            <a:spLocks noGrp="1"/>
          </p:cNvSpPr>
          <p:nvPr>
            <p:ph type="body" sz="quarter" idx="28" hasCustomPrompt="1"/>
          </p:nvPr>
        </p:nvSpPr>
        <p:spPr>
          <a:xfrm>
            <a:off x="8368057" y="3013115"/>
            <a:ext cx="2735475" cy="2238824"/>
          </a:xfrm>
        </p:spPr>
        <p:txBody>
          <a:bodyPr anchor="t">
            <a:normAutofit/>
          </a:bodyPr>
          <a:lstStyle>
            <a:lvl1pPr marL="285744" indent="-285744"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36" name="Text Placeholder 2">
            <a:extLst>
              <a:ext uri="{FF2B5EF4-FFF2-40B4-BE49-F238E27FC236}">
                <a16:creationId xmlns:a16="http://schemas.microsoft.com/office/drawing/2014/main" id="{ED788117-5A3A-2347-880E-6D55EB18A041}"/>
              </a:ext>
            </a:extLst>
          </p:cNvPr>
          <p:cNvSpPr>
            <a:spLocks noGrp="1"/>
          </p:cNvSpPr>
          <p:nvPr>
            <p:ph type="body" sz="quarter" idx="29" hasCustomPrompt="1"/>
          </p:nvPr>
        </p:nvSpPr>
        <p:spPr>
          <a:xfrm>
            <a:off x="8368057" y="2522559"/>
            <a:ext cx="2735475" cy="394460"/>
          </a:xfrm>
        </p:spPr>
        <p:txBody>
          <a:bodyPr anchor="ctr">
            <a:normAutofit/>
          </a:bodyPr>
          <a:lstStyle>
            <a:lvl1pPr marL="0" indent="0" algn="l">
              <a:buNone/>
              <a:defRPr sz="2400" b="1">
                <a:solidFill>
                  <a:schemeClr val="bg1"/>
                </a:solidFill>
              </a:defRPr>
            </a:lvl1pPr>
          </a:lstStyle>
          <a:p>
            <a:pPr lvl="0"/>
            <a:r>
              <a:rPr lang="en-US"/>
              <a:t>000</a:t>
            </a:r>
          </a:p>
        </p:txBody>
      </p:sp>
      <p:sp>
        <p:nvSpPr>
          <p:cNvPr id="13" name="Text Placeholder 3">
            <a:extLst>
              <a:ext uri="{FF2B5EF4-FFF2-40B4-BE49-F238E27FC236}">
                <a16:creationId xmlns:a16="http://schemas.microsoft.com/office/drawing/2014/main" id="{683B3E54-F245-494A-8BC6-AEE7A975EC47}"/>
              </a:ext>
            </a:extLst>
          </p:cNvPr>
          <p:cNvSpPr txBox="1">
            <a:spLocks/>
          </p:cNvSpPr>
          <p:nvPr userDrawn="1"/>
        </p:nvSpPr>
        <p:spPr>
          <a:xfrm>
            <a:off x="11707477" y="6398531"/>
            <a:ext cx="250843" cy="22860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rgbClr val="FF6E1B"/>
              </a:buClr>
              <a:buFont typeface="Wingdings" pitchFamily="2" charset="2"/>
              <a:buNone/>
              <a:tabLst/>
              <a:defRPr sz="1300" b="0" i="0" kern="1200" cap="all" spc="170" baseline="0">
                <a:solidFill>
                  <a:srgbClr val="95918D"/>
                </a:solidFill>
                <a:latin typeface="Trebuchet MS" panose="020B0703020202090204" pitchFamily="34" charset="0"/>
                <a:ea typeface="+mn-ea"/>
                <a:cs typeface="+mn-cs"/>
              </a:defRPr>
            </a:lvl1pPr>
            <a:lvl2pPr marL="463550" indent="-227013" algn="l" defTabSz="914400" rtl="0" eaLnBrk="1" latinLnBrk="0" hangingPunct="1">
              <a:lnSpc>
                <a:spcPct val="100000"/>
              </a:lnSpc>
              <a:spcBef>
                <a:spcPts val="500"/>
              </a:spcBef>
              <a:buClr>
                <a:srgbClr val="FF6E1B"/>
              </a:buClr>
              <a:buFont typeface="Wingdings" pitchFamily="2" charset="2"/>
              <a:buChar char="§"/>
              <a:tabLst/>
              <a:defRPr sz="2400" b="0" i="0" kern="1200" spc="-50" baseline="0">
                <a:solidFill>
                  <a:schemeClr val="tx1"/>
                </a:solidFill>
                <a:latin typeface="Trebuchet MS" panose="020B0703020202090204" pitchFamily="34" charset="0"/>
                <a:ea typeface="+mn-ea"/>
                <a:cs typeface="+mn-cs"/>
              </a:defRPr>
            </a:lvl2pPr>
            <a:lvl3pPr marL="577850"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3pPr>
            <a:lvl4pPr marL="747713" indent="-173038"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4pPr>
            <a:lvl5pPr marL="747713" indent="0" algn="l" defTabSz="914400" rtl="0" eaLnBrk="1" latinLnBrk="0" hangingPunct="1">
              <a:lnSpc>
                <a:spcPct val="100000"/>
              </a:lnSpc>
              <a:spcBef>
                <a:spcPts val="500"/>
              </a:spcBef>
              <a:buClr>
                <a:srgbClr val="FF6E1B"/>
              </a:buClr>
              <a:buFont typeface="Arial" panose="020B0604020202020204" pitchFamily="34" charset="0"/>
              <a:buNone/>
              <a:tabLst/>
              <a:defRPr sz="2000" b="0" i="0" kern="12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300"/>
          </a:p>
        </p:txBody>
      </p:sp>
    </p:spTree>
    <p:extLst>
      <p:ext uri="{BB962C8B-B14F-4D97-AF65-F5344CB8AC3E}">
        <p14:creationId xmlns:p14="http://schemas.microsoft.com/office/powerpoint/2010/main" val="11385111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1228261"/>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sz="5333">
                <a:solidFill>
                  <a:schemeClr val="bg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2165873"/>
            <a:ext cx="5333200" cy="392596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2133">
                <a:solidFill>
                  <a:schemeClr val="tx1"/>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2165873"/>
            <a:ext cx="5333200" cy="392596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2133">
                <a:solidFill>
                  <a:schemeClr val="tx1"/>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98890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8 color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857963" y="2064220"/>
            <a:ext cx="2565176" cy="17591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9"/>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4" y="805217"/>
            <a:ext cx="3527115" cy="196143"/>
          </a:xfrm>
        </p:spPr>
        <p:txBody>
          <a:bodyPr>
            <a:normAutofit/>
          </a:bodyPr>
          <a:lstStyle>
            <a:lvl1pPr marL="0" indent="0" algn="ctr">
              <a:buNone/>
              <a:defRPr sz="1300" cap="all" spc="169" baseline="0">
                <a:solidFill>
                  <a:srgbClr val="95918D"/>
                </a:solidFill>
              </a:defRPr>
            </a:lvl1pPr>
            <a:lvl5pPr marL="747695"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1070473" y="2286944"/>
            <a:ext cx="2140155" cy="1323765"/>
          </a:xfrm>
        </p:spPr>
        <p:txBody>
          <a:bodyPr anchor="ctr">
            <a:normAutofit/>
          </a:bodyPr>
          <a:lstStyle>
            <a:lvl1pPr marL="285744" indent="-285744"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37" name="Rectangle 36">
            <a:extLst>
              <a:ext uri="{FF2B5EF4-FFF2-40B4-BE49-F238E27FC236}">
                <a16:creationId xmlns:a16="http://schemas.microsoft.com/office/drawing/2014/main" id="{830621F0-EDF6-3C42-8D35-ECAE6B816703}"/>
              </a:ext>
            </a:extLst>
          </p:cNvPr>
          <p:cNvSpPr/>
          <p:nvPr userDrawn="1"/>
        </p:nvSpPr>
        <p:spPr>
          <a:xfrm>
            <a:off x="3515193" y="2064220"/>
            <a:ext cx="2565176" cy="17591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Text Placeholder 2">
            <a:extLst>
              <a:ext uri="{FF2B5EF4-FFF2-40B4-BE49-F238E27FC236}">
                <a16:creationId xmlns:a16="http://schemas.microsoft.com/office/drawing/2014/main" id="{C4A0F7AC-4BDF-8A45-ABAA-2E02CD8FD023}"/>
              </a:ext>
            </a:extLst>
          </p:cNvPr>
          <p:cNvSpPr>
            <a:spLocks noGrp="1"/>
          </p:cNvSpPr>
          <p:nvPr>
            <p:ph type="body" sz="quarter" idx="20" hasCustomPrompt="1"/>
          </p:nvPr>
        </p:nvSpPr>
        <p:spPr>
          <a:xfrm>
            <a:off x="3731612" y="2286944"/>
            <a:ext cx="2140155" cy="1323765"/>
          </a:xfrm>
        </p:spPr>
        <p:txBody>
          <a:bodyPr anchor="ctr">
            <a:normAutofit/>
          </a:bodyPr>
          <a:lstStyle>
            <a:lvl1pPr marL="285744" indent="-285744"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39" name="Rectangle 38">
            <a:extLst>
              <a:ext uri="{FF2B5EF4-FFF2-40B4-BE49-F238E27FC236}">
                <a16:creationId xmlns:a16="http://schemas.microsoft.com/office/drawing/2014/main" id="{BFF26172-1FBC-784A-9B8E-B111064D96F7}"/>
              </a:ext>
            </a:extLst>
          </p:cNvPr>
          <p:cNvSpPr/>
          <p:nvPr userDrawn="1"/>
        </p:nvSpPr>
        <p:spPr>
          <a:xfrm>
            <a:off x="6172424" y="2064220"/>
            <a:ext cx="2565176" cy="1759147"/>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Text Placeholder 2">
            <a:extLst>
              <a:ext uri="{FF2B5EF4-FFF2-40B4-BE49-F238E27FC236}">
                <a16:creationId xmlns:a16="http://schemas.microsoft.com/office/drawing/2014/main" id="{E682D3E8-5BE9-1749-889C-3C0432E4E331}"/>
              </a:ext>
            </a:extLst>
          </p:cNvPr>
          <p:cNvSpPr>
            <a:spLocks noGrp="1"/>
          </p:cNvSpPr>
          <p:nvPr>
            <p:ph type="body" sz="quarter" idx="21" hasCustomPrompt="1"/>
          </p:nvPr>
        </p:nvSpPr>
        <p:spPr>
          <a:xfrm>
            <a:off x="6392751" y="2286944"/>
            <a:ext cx="2140155" cy="1323765"/>
          </a:xfrm>
        </p:spPr>
        <p:txBody>
          <a:bodyPr anchor="ctr">
            <a:normAutofit/>
          </a:bodyPr>
          <a:lstStyle>
            <a:lvl1pPr marL="285744" indent="-285744"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1" name="Rectangle 40">
            <a:extLst>
              <a:ext uri="{FF2B5EF4-FFF2-40B4-BE49-F238E27FC236}">
                <a16:creationId xmlns:a16="http://schemas.microsoft.com/office/drawing/2014/main" id="{E7862BD6-7E6A-2343-87B3-D0A759E51C96}"/>
              </a:ext>
            </a:extLst>
          </p:cNvPr>
          <p:cNvSpPr/>
          <p:nvPr userDrawn="1"/>
        </p:nvSpPr>
        <p:spPr>
          <a:xfrm>
            <a:off x="8829655" y="2064220"/>
            <a:ext cx="2565176" cy="17591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Text Placeholder 2">
            <a:extLst>
              <a:ext uri="{FF2B5EF4-FFF2-40B4-BE49-F238E27FC236}">
                <a16:creationId xmlns:a16="http://schemas.microsoft.com/office/drawing/2014/main" id="{70C3A6B6-F87B-1240-99AA-7848BB9D32AC}"/>
              </a:ext>
            </a:extLst>
          </p:cNvPr>
          <p:cNvSpPr>
            <a:spLocks noGrp="1"/>
          </p:cNvSpPr>
          <p:nvPr>
            <p:ph type="body" sz="quarter" idx="22" hasCustomPrompt="1"/>
          </p:nvPr>
        </p:nvSpPr>
        <p:spPr>
          <a:xfrm>
            <a:off x="9042165" y="2286944"/>
            <a:ext cx="2140155" cy="1323765"/>
          </a:xfrm>
        </p:spPr>
        <p:txBody>
          <a:bodyPr anchor="ctr">
            <a:normAutofit/>
          </a:bodyPr>
          <a:lstStyle>
            <a:lvl1pPr marL="285744" indent="-285744"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3" name="Rectangle 42">
            <a:extLst>
              <a:ext uri="{FF2B5EF4-FFF2-40B4-BE49-F238E27FC236}">
                <a16:creationId xmlns:a16="http://schemas.microsoft.com/office/drawing/2014/main" id="{582CB381-FB70-7646-BAF1-FBB9F2EDF4D3}"/>
              </a:ext>
            </a:extLst>
          </p:cNvPr>
          <p:cNvSpPr/>
          <p:nvPr userDrawn="1"/>
        </p:nvSpPr>
        <p:spPr>
          <a:xfrm>
            <a:off x="857963" y="3916467"/>
            <a:ext cx="2565176" cy="17591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Text Placeholder 2">
            <a:extLst>
              <a:ext uri="{FF2B5EF4-FFF2-40B4-BE49-F238E27FC236}">
                <a16:creationId xmlns:a16="http://schemas.microsoft.com/office/drawing/2014/main" id="{C1284F84-8462-1146-AE81-7B1176AA3C60}"/>
              </a:ext>
            </a:extLst>
          </p:cNvPr>
          <p:cNvSpPr>
            <a:spLocks noGrp="1"/>
          </p:cNvSpPr>
          <p:nvPr>
            <p:ph type="body" sz="quarter" idx="23" hasCustomPrompt="1"/>
          </p:nvPr>
        </p:nvSpPr>
        <p:spPr>
          <a:xfrm>
            <a:off x="1070473" y="4139191"/>
            <a:ext cx="2140155" cy="1323765"/>
          </a:xfrm>
        </p:spPr>
        <p:txBody>
          <a:bodyPr anchor="ctr">
            <a:normAutofit/>
          </a:bodyPr>
          <a:lstStyle>
            <a:lvl1pPr marL="285744" indent="-285744"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5" name="Rectangle 44">
            <a:extLst>
              <a:ext uri="{FF2B5EF4-FFF2-40B4-BE49-F238E27FC236}">
                <a16:creationId xmlns:a16="http://schemas.microsoft.com/office/drawing/2014/main" id="{CB0BD424-0CE2-4443-B2ED-9E2A95F97875}"/>
              </a:ext>
            </a:extLst>
          </p:cNvPr>
          <p:cNvSpPr/>
          <p:nvPr userDrawn="1"/>
        </p:nvSpPr>
        <p:spPr>
          <a:xfrm>
            <a:off x="3515193" y="3916467"/>
            <a:ext cx="2565176" cy="17591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Text Placeholder 2">
            <a:extLst>
              <a:ext uri="{FF2B5EF4-FFF2-40B4-BE49-F238E27FC236}">
                <a16:creationId xmlns:a16="http://schemas.microsoft.com/office/drawing/2014/main" id="{A391417B-E1DC-4945-938C-A2CE777192AA}"/>
              </a:ext>
            </a:extLst>
          </p:cNvPr>
          <p:cNvSpPr>
            <a:spLocks noGrp="1"/>
          </p:cNvSpPr>
          <p:nvPr>
            <p:ph type="body" sz="quarter" idx="24" hasCustomPrompt="1"/>
          </p:nvPr>
        </p:nvSpPr>
        <p:spPr>
          <a:xfrm>
            <a:off x="3731612" y="4139191"/>
            <a:ext cx="2140155" cy="1323765"/>
          </a:xfrm>
        </p:spPr>
        <p:txBody>
          <a:bodyPr anchor="ctr">
            <a:normAutofit/>
          </a:bodyPr>
          <a:lstStyle>
            <a:lvl1pPr marL="285744" indent="-285744"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7" name="Rectangle 46">
            <a:extLst>
              <a:ext uri="{FF2B5EF4-FFF2-40B4-BE49-F238E27FC236}">
                <a16:creationId xmlns:a16="http://schemas.microsoft.com/office/drawing/2014/main" id="{9D984A34-1F0F-BF45-817C-1CB9DBF1189D}"/>
              </a:ext>
            </a:extLst>
          </p:cNvPr>
          <p:cNvSpPr/>
          <p:nvPr userDrawn="1"/>
        </p:nvSpPr>
        <p:spPr>
          <a:xfrm>
            <a:off x="6172424" y="3916467"/>
            <a:ext cx="2565176" cy="1759147"/>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Text Placeholder 2">
            <a:extLst>
              <a:ext uri="{FF2B5EF4-FFF2-40B4-BE49-F238E27FC236}">
                <a16:creationId xmlns:a16="http://schemas.microsoft.com/office/drawing/2014/main" id="{C01B06EC-117F-1B42-82F3-88688286E030}"/>
              </a:ext>
            </a:extLst>
          </p:cNvPr>
          <p:cNvSpPr>
            <a:spLocks noGrp="1"/>
          </p:cNvSpPr>
          <p:nvPr>
            <p:ph type="body" sz="quarter" idx="25" hasCustomPrompt="1"/>
          </p:nvPr>
        </p:nvSpPr>
        <p:spPr>
          <a:xfrm>
            <a:off x="6392751" y="4139191"/>
            <a:ext cx="2140155" cy="1323765"/>
          </a:xfrm>
        </p:spPr>
        <p:txBody>
          <a:bodyPr anchor="ctr">
            <a:normAutofit/>
          </a:bodyPr>
          <a:lstStyle>
            <a:lvl1pPr marL="285744" indent="-285744"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9" name="Rectangle 48">
            <a:extLst>
              <a:ext uri="{FF2B5EF4-FFF2-40B4-BE49-F238E27FC236}">
                <a16:creationId xmlns:a16="http://schemas.microsoft.com/office/drawing/2014/main" id="{8F558DAA-425E-C243-890B-6A28C56436CF}"/>
              </a:ext>
            </a:extLst>
          </p:cNvPr>
          <p:cNvSpPr/>
          <p:nvPr userDrawn="1"/>
        </p:nvSpPr>
        <p:spPr>
          <a:xfrm>
            <a:off x="8829655" y="3916467"/>
            <a:ext cx="2565176" cy="17591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Text Placeholder 2">
            <a:extLst>
              <a:ext uri="{FF2B5EF4-FFF2-40B4-BE49-F238E27FC236}">
                <a16:creationId xmlns:a16="http://schemas.microsoft.com/office/drawing/2014/main" id="{EA1223B4-9075-7744-91BD-489EFBD781DF}"/>
              </a:ext>
            </a:extLst>
          </p:cNvPr>
          <p:cNvSpPr>
            <a:spLocks noGrp="1"/>
          </p:cNvSpPr>
          <p:nvPr>
            <p:ph type="body" sz="quarter" idx="26" hasCustomPrompt="1"/>
          </p:nvPr>
        </p:nvSpPr>
        <p:spPr>
          <a:xfrm>
            <a:off x="9042165" y="4139191"/>
            <a:ext cx="2140155" cy="1323765"/>
          </a:xfrm>
        </p:spPr>
        <p:txBody>
          <a:bodyPr anchor="ctr">
            <a:normAutofit/>
          </a:bodyPr>
          <a:lstStyle>
            <a:lvl1pPr marL="285744" indent="-285744"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20" name="Text Placeholder 3">
            <a:extLst>
              <a:ext uri="{FF2B5EF4-FFF2-40B4-BE49-F238E27FC236}">
                <a16:creationId xmlns:a16="http://schemas.microsoft.com/office/drawing/2014/main" id="{E44BEE3B-ADAF-314C-BE4D-8188E83C6F62}"/>
              </a:ext>
            </a:extLst>
          </p:cNvPr>
          <p:cNvSpPr txBox="1">
            <a:spLocks/>
          </p:cNvSpPr>
          <p:nvPr userDrawn="1"/>
        </p:nvSpPr>
        <p:spPr>
          <a:xfrm>
            <a:off x="11707477" y="6398531"/>
            <a:ext cx="250843" cy="228600"/>
          </a:xfrm>
          <a:prstGeom prst="rect">
            <a:avLst/>
          </a:prstGeom>
        </p:spPr>
        <p:txBody>
          <a:bodyPr vert="horz" lIns="0" tIns="0" rIns="0" bIns="0" rtlCol="0">
            <a:normAutofit fontScale="85000" lnSpcReduction="10000"/>
          </a:bodyPr>
          <a:lstStyle>
            <a:lvl1pPr marL="0" indent="0" algn="l" defTabSz="914400" rtl="0" eaLnBrk="1" latinLnBrk="0" hangingPunct="1">
              <a:lnSpc>
                <a:spcPct val="100000"/>
              </a:lnSpc>
              <a:spcBef>
                <a:spcPts val="1000"/>
              </a:spcBef>
              <a:buClr>
                <a:srgbClr val="FF6E1B"/>
              </a:buClr>
              <a:buFont typeface="Wingdings" pitchFamily="2" charset="2"/>
              <a:buNone/>
              <a:tabLst/>
              <a:defRPr sz="1300" b="0" i="0" kern="1200" cap="all" spc="170" baseline="0">
                <a:solidFill>
                  <a:srgbClr val="95918D"/>
                </a:solidFill>
                <a:latin typeface="Trebuchet MS" panose="020B0703020202090204" pitchFamily="34" charset="0"/>
                <a:ea typeface="+mn-ea"/>
                <a:cs typeface="+mn-cs"/>
              </a:defRPr>
            </a:lvl1pPr>
            <a:lvl2pPr marL="463550" indent="-227013" algn="l" defTabSz="914400" rtl="0" eaLnBrk="1" latinLnBrk="0" hangingPunct="1">
              <a:lnSpc>
                <a:spcPct val="100000"/>
              </a:lnSpc>
              <a:spcBef>
                <a:spcPts val="500"/>
              </a:spcBef>
              <a:buClr>
                <a:srgbClr val="FF6E1B"/>
              </a:buClr>
              <a:buFont typeface="Wingdings" pitchFamily="2" charset="2"/>
              <a:buChar char="§"/>
              <a:tabLst/>
              <a:defRPr sz="2400" b="0" i="0" kern="1200" spc="-50" baseline="0">
                <a:solidFill>
                  <a:schemeClr val="tx1"/>
                </a:solidFill>
                <a:latin typeface="Trebuchet MS" panose="020B0703020202090204" pitchFamily="34" charset="0"/>
                <a:ea typeface="+mn-ea"/>
                <a:cs typeface="+mn-cs"/>
              </a:defRPr>
            </a:lvl2pPr>
            <a:lvl3pPr marL="577850"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3pPr>
            <a:lvl4pPr marL="747713" indent="-173038"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4pPr>
            <a:lvl5pPr marL="747713" indent="0" algn="l" defTabSz="914400" rtl="0" eaLnBrk="1" latinLnBrk="0" hangingPunct="1">
              <a:lnSpc>
                <a:spcPct val="100000"/>
              </a:lnSpc>
              <a:spcBef>
                <a:spcPts val="500"/>
              </a:spcBef>
              <a:buClr>
                <a:srgbClr val="FF6E1B"/>
              </a:buClr>
              <a:buFont typeface="Arial" panose="020B0604020202020204" pitchFamily="34" charset="0"/>
              <a:buNone/>
              <a:tabLst/>
              <a:defRPr sz="2000" b="0" i="0" kern="12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0FEE9497-8B81-854F-9F37-08AF5E48255B}" type="slidenum">
              <a:rPr lang="en-US" sz="1300" smtClean="0"/>
              <a:pPr algn="ctr"/>
              <a:t>‹#›</a:t>
            </a:fld>
            <a:endParaRPr lang="en-US" sz="1300"/>
          </a:p>
        </p:txBody>
      </p:sp>
    </p:spTree>
    <p:extLst>
      <p:ext uri="{BB962C8B-B14F-4D97-AF65-F5344CB8AC3E}">
        <p14:creationId xmlns:p14="http://schemas.microsoft.com/office/powerpoint/2010/main" val="826997703"/>
      </p:ext>
    </p:extLst>
  </p:cSld>
  <p:clrMapOvr>
    <a:masterClrMapping/>
  </p:clrMapOvr>
  <p:hf hdr="0" ftr="0"/>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three imag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838200" y="1029989"/>
            <a:ext cx="10515600" cy="660699"/>
          </a:xfrm>
        </p:spPr>
        <p:txBody>
          <a:bodyPr/>
          <a:lstStyle/>
          <a:p>
            <a:r>
              <a:rPr lang="en-US"/>
              <a:t>Click to edit Master title style</a:t>
            </a:r>
          </a:p>
        </p:txBody>
      </p:sp>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1046019" y="2024641"/>
            <a:ext cx="2860964" cy="2672051"/>
          </a:xfrm>
        </p:spPr>
        <p:txBody>
          <a:bodyPr/>
          <a:lstStyle>
            <a:lvl1pPr marL="0" indent="0">
              <a:buNone/>
              <a:defRPr/>
            </a:lvl1pPr>
          </a:lstStyle>
          <a:p>
            <a:r>
              <a:rPr lang="en-US"/>
              <a:t>Click icon to add picture</a:t>
            </a:r>
          </a:p>
        </p:txBody>
      </p:sp>
      <p:sp>
        <p:nvSpPr>
          <p:cNvPr id="13" name="Text Placeholder 15">
            <a:extLst>
              <a:ext uri="{FF2B5EF4-FFF2-40B4-BE49-F238E27FC236}">
                <a16:creationId xmlns:a16="http://schemas.microsoft.com/office/drawing/2014/main" id="{A16B21C0-8E45-DC48-B790-02CFFFA43C23}"/>
              </a:ext>
            </a:extLst>
          </p:cNvPr>
          <p:cNvSpPr>
            <a:spLocks noGrp="1"/>
          </p:cNvSpPr>
          <p:nvPr>
            <p:ph type="body" sz="quarter" idx="18" hasCustomPrompt="1"/>
          </p:nvPr>
        </p:nvSpPr>
        <p:spPr>
          <a:xfrm>
            <a:off x="4332444" y="805217"/>
            <a:ext cx="3527115" cy="196143"/>
          </a:xfrm>
        </p:spPr>
        <p:txBody>
          <a:bodyPr>
            <a:normAutofit/>
          </a:bodyPr>
          <a:lstStyle>
            <a:lvl1pPr marL="0" indent="0" algn="ctr">
              <a:buNone/>
              <a:defRPr sz="1300" cap="all" spc="169" baseline="0">
                <a:solidFill>
                  <a:srgbClr val="95918D"/>
                </a:solidFill>
              </a:defRPr>
            </a:lvl1pPr>
            <a:lvl5pPr marL="747695" indent="0" algn="l">
              <a:buFont typeface="Arial" panose="020B0604020202020204" pitchFamily="34" charset="0"/>
              <a:buNone/>
              <a:defRPr/>
            </a:lvl5pPr>
          </a:lstStyle>
          <a:p>
            <a:pPr lvl="0"/>
            <a:r>
              <a:rPr lang="en-US"/>
              <a:t>Enter preheader here</a:t>
            </a:r>
          </a:p>
        </p:txBody>
      </p:sp>
      <p:sp>
        <p:nvSpPr>
          <p:cNvPr id="7" name="Text Placeholder 6">
            <a:extLst>
              <a:ext uri="{FF2B5EF4-FFF2-40B4-BE49-F238E27FC236}">
                <a16:creationId xmlns:a16="http://schemas.microsoft.com/office/drawing/2014/main" id="{BD8987AE-BCFC-F544-B875-2127F93535B0}"/>
              </a:ext>
            </a:extLst>
          </p:cNvPr>
          <p:cNvSpPr>
            <a:spLocks noGrp="1"/>
          </p:cNvSpPr>
          <p:nvPr>
            <p:ph type="body" sz="quarter" idx="19" hasCustomPrompt="1"/>
          </p:nvPr>
        </p:nvSpPr>
        <p:spPr>
          <a:xfrm>
            <a:off x="1046019" y="4918077"/>
            <a:ext cx="2860675" cy="1247775"/>
          </a:xfrm>
        </p:spPr>
        <p:txBody>
          <a:bodyPr>
            <a:normAutofit/>
          </a:bodyPr>
          <a:lstStyle>
            <a:lvl1pPr marL="0" indent="0" algn="ctr">
              <a:buNone/>
              <a:defRPr sz="2000"/>
            </a:lvl1pPr>
          </a:lstStyle>
          <a:p>
            <a:pPr lvl="0"/>
            <a:r>
              <a:rPr lang="en-US"/>
              <a:t>Enter text caption here</a:t>
            </a:r>
          </a:p>
        </p:txBody>
      </p:sp>
      <p:sp>
        <p:nvSpPr>
          <p:cNvPr id="11" name="Picture Placeholder 7">
            <a:extLst>
              <a:ext uri="{FF2B5EF4-FFF2-40B4-BE49-F238E27FC236}">
                <a16:creationId xmlns:a16="http://schemas.microsoft.com/office/drawing/2014/main" id="{F6B2F13A-71FC-164C-9360-2934974973E0}"/>
              </a:ext>
            </a:extLst>
          </p:cNvPr>
          <p:cNvSpPr>
            <a:spLocks noGrp="1"/>
          </p:cNvSpPr>
          <p:nvPr>
            <p:ph type="pic" sz="quarter" idx="20"/>
          </p:nvPr>
        </p:nvSpPr>
        <p:spPr>
          <a:xfrm>
            <a:off x="4592783" y="2024641"/>
            <a:ext cx="2860964" cy="2672051"/>
          </a:xfrm>
        </p:spPr>
        <p:txBody>
          <a:bodyPr/>
          <a:lstStyle>
            <a:lvl1pPr marL="0" indent="0">
              <a:buNone/>
              <a:defRPr/>
            </a:lvl1pPr>
          </a:lstStyle>
          <a:p>
            <a:r>
              <a:rPr lang="en-US"/>
              <a:t>Click icon to add picture</a:t>
            </a:r>
          </a:p>
        </p:txBody>
      </p:sp>
      <p:sp>
        <p:nvSpPr>
          <p:cNvPr id="12" name="Text Placeholder 6">
            <a:extLst>
              <a:ext uri="{FF2B5EF4-FFF2-40B4-BE49-F238E27FC236}">
                <a16:creationId xmlns:a16="http://schemas.microsoft.com/office/drawing/2014/main" id="{15C594C9-3F8F-B340-87E4-16D03974259C}"/>
              </a:ext>
            </a:extLst>
          </p:cNvPr>
          <p:cNvSpPr>
            <a:spLocks noGrp="1"/>
          </p:cNvSpPr>
          <p:nvPr>
            <p:ph type="body" sz="quarter" idx="21" hasCustomPrompt="1"/>
          </p:nvPr>
        </p:nvSpPr>
        <p:spPr>
          <a:xfrm>
            <a:off x="4592928" y="4918077"/>
            <a:ext cx="2860675" cy="1247775"/>
          </a:xfrm>
        </p:spPr>
        <p:txBody>
          <a:bodyPr>
            <a:normAutofit/>
          </a:bodyPr>
          <a:lstStyle>
            <a:lvl1pPr marL="0" indent="0" algn="ctr">
              <a:buNone/>
              <a:defRPr sz="2000"/>
            </a:lvl1pPr>
          </a:lstStyle>
          <a:p>
            <a:pPr lvl="0"/>
            <a:r>
              <a:rPr lang="en-US"/>
              <a:t>Enter text caption here</a:t>
            </a:r>
          </a:p>
        </p:txBody>
      </p:sp>
      <p:sp>
        <p:nvSpPr>
          <p:cNvPr id="14" name="Picture Placeholder 7">
            <a:extLst>
              <a:ext uri="{FF2B5EF4-FFF2-40B4-BE49-F238E27FC236}">
                <a16:creationId xmlns:a16="http://schemas.microsoft.com/office/drawing/2014/main" id="{5B716107-6C2E-3440-A482-37AB24283B4C}"/>
              </a:ext>
            </a:extLst>
          </p:cNvPr>
          <p:cNvSpPr>
            <a:spLocks noGrp="1"/>
          </p:cNvSpPr>
          <p:nvPr>
            <p:ph type="pic" sz="quarter" idx="22"/>
          </p:nvPr>
        </p:nvSpPr>
        <p:spPr>
          <a:xfrm>
            <a:off x="8139547" y="2024641"/>
            <a:ext cx="2860964" cy="2672051"/>
          </a:xfrm>
        </p:spPr>
        <p:txBody>
          <a:bodyPr/>
          <a:lstStyle>
            <a:lvl1pPr marL="0" indent="0">
              <a:buNone/>
              <a:defRPr/>
            </a:lvl1pPr>
          </a:lstStyle>
          <a:p>
            <a:r>
              <a:rPr lang="en-US"/>
              <a:t>Click icon to add picture</a:t>
            </a:r>
          </a:p>
        </p:txBody>
      </p:sp>
      <p:sp>
        <p:nvSpPr>
          <p:cNvPr id="15" name="Text Placeholder 6">
            <a:extLst>
              <a:ext uri="{FF2B5EF4-FFF2-40B4-BE49-F238E27FC236}">
                <a16:creationId xmlns:a16="http://schemas.microsoft.com/office/drawing/2014/main" id="{27F2860E-1883-754F-8D55-7808279F1D76}"/>
              </a:ext>
            </a:extLst>
          </p:cNvPr>
          <p:cNvSpPr>
            <a:spLocks noGrp="1"/>
          </p:cNvSpPr>
          <p:nvPr>
            <p:ph type="body" sz="quarter" idx="23" hasCustomPrompt="1"/>
          </p:nvPr>
        </p:nvSpPr>
        <p:spPr>
          <a:xfrm>
            <a:off x="8139692" y="4918077"/>
            <a:ext cx="2860675" cy="1247775"/>
          </a:xfrm>
        </p:spPr>
        <p:txBody>
          <a:bodyPr>
            <a:normAutofit/>
          </a:bodyPr>
          <a:lstStyle>
            <a:lvl1pPr marL="0" indent="0" algn="ctr">
              <a:buNone/>
              <a:defRPr sz="2000"/>
            </a:lvl1pPr>
          </a:lstStyle>
          <a:p>
            <a:pPr lvl="0"/>
            <a:r>
              <a:rPr lang="en-US"/>
              <a:t>Enter text caption here</a:t>
            </a:r>
          </a:p>
        </p:txBody>
      </p:sp>
      <p:sp>
        <p:nvSpPr>
          <p:cNvPr id="10" name="Text Placeholder 3">
            <a:extLst>
              <a:ext uri="{FF2B5EF4-FFF2-40B4-BE49-F238E27FC236}">
                <a16:creationId xmlns:a16="http://schemas.microsoft.com/office/drawing/2014/main" id="{E3C0D258-2243-134C-A804-F0D805B07E8D}"/>
              </a:ext>
            </a:extLst>
          </p:cNvPr>
          <p:cNvSpPr txBox="1">
            <a:spLocks/>
          </p:cNvSpPr>
          <p:nvPr userDrawn="1"/>
        </p:nvSpPr>
        <p:spPr>
          <a:xfrm>
            <a:off x="11707477" y="6398531"/>
            <a:ext cx="250843" cy="228600"/>
          </a:xfrm>
          <a:prstGeom prst="rect">
            <a:avLst/>
          </a:prstGeom>
        </p:spPr>
        <p:txBody>
          <a:bodyPr vert="horz" lIns="0" tIns="0" rIns="0" bIns="0" rtlCol="0">
            <a:normAutofit fontScale="85000" lnSpcReduction="10000"/>
          </a:bodyPr>
          <a:lstStyle>
            <a:lvl1pPr marL="0" indent="0" algn="l" defTabSz="914400" rtl="0" eaLnBrk="1" latinLnBrk="0" hangingPunct="1">
              <a:lnSpc>
                <a:spcPct val="100000"/>
              </a:lnSpc>
              <a:spcBef>
                <a:spcPts val="1000"/>
              </a:spcBef>
              <a:buClr>
                <a:srgbClr val="FF6E1B"/>
              </a:buClr>
              <a:buFont typeface="Wingdings" pitchFamily="2" charset="2"/>
              <a:buNone/>
              <a:tabLst/>
              <a:defRPr sz="1300" b="0" i="0" kern="1200" cap="all" spc="170" baseline="0">
                <a:solidFill>
                  <a:srgbClr val="95918D"/>
                </a:solidFill>
                <a:latin typeface="Trebuchet MS" panose="020B0703020202090204" pitchFamily="34" charset="0"/>
                <a:ea typeface="+mn-ea"/>
                <a:cs typeface="+mn-cs"/>
              </a:defRPr>
            </a:lvl1pPr>
            <a:lvl2pPr marL="463550" indent="-227013" algn="l" defTabSz="914400" rtl="0" eaLnBrk="1" latinLnBrk="0" hangingPunct="1">
              <a:lnSpc>
                <a:spcPct val="100000"/>
              </a:lnSpc>
              <a:spcBef>
                <a:spcPts val="500"/>
              </a:spcBef>
              <a:buClr>
                <a:srgbClr val="FF6E1B"/>
              </a:buClr>
              <a:buFont typeface="Wingdings" pitchFamily="2" charset="2"/>
              <a:buChar char="§"/>
              <a:tabLst/>
              <a:defRPr sz="2400" b="0" i="0" kern="1200" spc="-50" baseline="0">
                <a:solidFill>
                  <a:schemeClr val="tx1"/>
                </a:solidFill>
                <a:latin typeface="Trebuchet MS" panose="020B0703020202090204" pitchFamily="34" charset="0"/>
                <a:ea typeface="+mn-ea"/>
                <a:cs typeface="+mn-cs"/>
              </a:defRPr>
            </a:lvl2pPr>
            <a:lvl3pPr marL="577850"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3pPr>
            <a:lvl4pPr marL="747713" indent="-173038"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4pPr>
            <a:lvl5pPr marL="747713" indent="0" algn="l" defTabSz="914400" rtl="0" eaLnBrk="1" latinLnBrk="0" hangingPunct="1">
              <a:lnSpc>
                <a:spcPct val="100000"/>
              </a:lnSpc>
              <a:spcBef>
                <a:spcPts val="500"/>
              </a:spcBef>
              <a:buClr>
                <a:srgbClr val="FF6E1B"/>
              </a:buClr>
              <a:buFont typeface="Arial" panose="020B0604020202020204" pitchFamily="34" charset="0"/>
              <a:buNone/>
              <a:tabLst/>
              <a:defRPr sz="2000" b="0" i="0" kern="12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0FEE9497-8B81-854F-9F37-08AF5E48255B}" type="slidenum">
              <a:rPr lang="en-US" sz="1300" smtClean="0"/>
              <a:pPr algn="ctr"/>
              <a:t>‹#›</a:t>
            </a:fld>
            <a:endParaRPr lang="en-US" sz="1300"/>
          </a:p>
        </p:txBody>
      </p:sp>
    </p:spTree>
    <p:extLst>
      <p:ext uri="{BB962C8B-B14F-4D97-AF65-F5344CB8AC3E}">
        <p14:creationId xmlns:p14="http://schemas.microsoft.com/office/powerpoint/2010/main" val="1803215354"/>
      </p:ext>
    </p:extLst>
  </p:cSld>
  <p:clrMapOvr>
    <a:masterClrMapping/>
  </p:clrMapOvr>
  <p:hf hdr="0" ftr="0"/>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Agenda, plain bullet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838200" y="1033273"/>
            <a:ext cx="10515600" cy="660699"/>
          </a:xfrm>
        </p:spPr>
        <p:txBody>
          <a:bodyPr/>
          <a:lstStyle/>
          <a:p>
            <a:r>
              <a:rPr lang="en-US"/>
              <a:t>Agenda</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4" y="805217"/>
            <a:ext cx="3527115" cy="196143"/>
          </a:xfrm>
        </p:spPr>
        <p:txBody>
          <a:bodyPr>
            <a:normAutofit/>
          </a:bodyPr>
          <a:lstStyle>
            <a:lvl1pPr marL="0" indent="0" algn="ctr">
              <a:buNone/>
              <a:defRPr sz="1300" cap="all" spc="169" baseline="0">
                <a:solidFill>
                  <a:srgbClr val="95918D"/>
                </a:solidFill>
              </a:defRPr>
            </a:lvl1pPr>
            <a:lvl5pPr marL="747695"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3323621" y="2228984"/>
            <a:ext cx="5831531" cy="3491592"/>
          </a:xfrm>
        </p:spPr>
        <p:txBody>
          <a:bodyPr anchor="t"/>
          <a:lstStyle>
            <a:lvl1pPr marL="457189" indent="-457189">
              <a:buFont typeface="Wingdings" pitchFamily="2" charset="2"/>
              <a:buChar char="§"/>
              <a:defRPr/>
            </a:lvl1pPr>
          </a:lstStyle>
          <a:p>
            <a:pPr lvl="0"/>
            <a:r>
              <a:rPr lang="en-US"/>
              <a:t>Agenda item</a:t>
            </a:r>
          </a:p>
          <a:p>
            <a:pPr lvl="0"/>
            <a:r>
              <a:rPr lang="en-US"/>
              <a:t>Agenda item</a:t>
            </a:r>
          </a:p>
        </p:txBody>
      </p:sp>
      <p:sp>
        <p:nvSpPr>
          <p:cNvPr id="5" name="Text Placeholder 3">
            <a:extLst>
              <a:ext uri="{FF2B5EF4-FFF2-40B4-BE49-F238E27FC236}">
                <a16:creationId xmlns:a16="http://schemas.microsoft.com/office/drawing/2014/main" id="{D5C162FE-24B9-F34A-9FF2-D5CC4C6D34F2}"/>
              </a:ext>
            </a:extLst>
          </p:cNvPr>
          <p:cNvSpPr txBox="1">
            <a:spLocks/>
          </p:cNvSpPr>
          <p:nvPr userDrawn="1"/>
        </p:nvSpPr>
        <p:spPr>
          <a:xfrm>
            <a:off x="11707477" y="6398531"/>
            <a:ext cx="250843" cy="228600"/>
          </a:xfrm>
          <a:prstGeom prst="rect">
            <a:avLst/>
          </a:prstGeom>
        </p:spPr>
        <p:txBody>
          <a:bodyPr vert="horz" lIns="0" tIns="0" rIns="0" bIns="0" rtlCol="0">
            <a:normAutofit fontScale="85000" lnSpcReduction="10000"/>
          </a:bodyPr>
          <a:lstStyle>
            <a:lvl1pPr marL="0" indent="0" algn="l" defTabSz="914400" rtl="0" eaLnBrk="1" latinLnBrk="0" hangingPunct="1">
              <a:lnSpc>
                <a:spcPct val="100000"/>
              </a:lnSpc>
              <a:spcBef>
                <a:spcPts val="1000"/>
              </a:spcBef>
              <a:buClr>
                <a:srgbClr val="FF6E1B"/>
              </a:buClr>
              <a:buFont typeface="Wingdings" pitchFamily="2" charset="2"/>
              <a:buNone/>
              <a:tabLst/>
              <a:defRPr sz="1300" b="0" i="0" kern="1200" cap="all" spc="170" baseline="0">
                <a:solidFill>
                  <a:srgbClr val="95918D"/>
                </a:solidFill>
                <a:latin typeface="Trebuchet MS" panose="020B0703020202090204" pitchFamily="34" charset="0"/>
                <a:ea typeface="+mn-ea"/>
                <a:cs typeface="+mn-cs"/>
              </a:defRPr>
            </a:lvl1pPr>
            <a:lvl2pPr marL="463550" indent="-227013" algn="l" defTabSz="914400" rtl="0" eaLnBrk="1" latinLnBrk="0" hangingPunct="1">
              <a:lnSpc>
                <a:spcPct val="100000"/>
              </a:lnSpc>
              <a:spcBef>
                <a:spcPts val="500"/>
              </a:spcBef>
              <a:buClr>
                <a:srgbClr val="FF6E1B"/>
              </a:buClr>
              <a:buFont typeface="Wingdings" pitchFamily="2" charset="2"/>
              <a:buChar char="§"/>
              <a:tabLst/>
              <a:defRPr sz="2400" b="0" i="0" kern="1200" spc="-50" baseline="0">
                <a:solidFill>
                  <a:schemeClr val="tx1"/>
                </a:solidFill>
                <a:latin typeface="Trebuchet MS" panose="020B0703020202090204" pitchFamily="34" charset="0"/>
                <a:ea typeface="+mn-ea"/>
                <a:cs typeface="+mn-cs"/>
              </a:defRPr>
            </a:lvl2pPr>
            <a:lvl3pPr marL="577850"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3pPr>
            <a:lvl4pPr marL="747713" indent="-173038"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4pPr>
            <a:lvl5pPr marL="747713" indent="0" algn="l" defTabSz="914400" rtl="0" eaLnBrk="1" latinLnBrk="0" hangingPunct="1">
              <a:lnSpc>
                <a:spcPct val="100000"/>
              </a:lnSpc>
              <a:spcBef>
                <a:spcPts val="500"/>
              </a:spcBef>
              <a:buClr>
                <a:srgbClr val="FF6E1B"/>
              </a:buClr>
              <a:buFont typeface="Arial" panose="020B0604020202020204" pitchFamily="34" charset="0"/>
              <a:buNone/>
              <a:tabLst/>
              <a:defRPr sz="2000" b="0" i="0" kern="12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0FEE9497-8B81-854F-9F37-08AF5E48255B}" type="slidenum">
              <a:rPr lang="en-US" sz="1300" smtClean="0"/>
              <a:pPr algn="ctr"/>
              <a:t>‹#›</a:t>
            </a:fld>
            <a:endParaRPr lang="en-US" sz="1300"/>
          </a:p>
        </p:txBody>
      </p:sp>
    </p:spTree>
    <p:extLst>
      <p:ext uri="{BB962C8B-B14F-4D97-AF65-F5344CB8AC3E}">
        <p14:creationId xmlns:p14="http://schemas.microsoft.com/office/powerpoint/2010/main" val="2992511892"/>
      </p:ext>
    </p:extLst>
  </p:cSld>
  <p:clrMapOvr>
    <a:masterClrMapping/>
  </p:clrMapOvr>
  <p:hf hdr="0" ftr="0"/>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7" name="Google Shape;37;p9"/>
          <p:cNvSpPr txBox="1">
            <a:spLocks noGrp="1"/>
          </p:cNvSpPr>
          <p:nvPr>
            <p:ph type="title"/>
          </p:nvPr>
        </p:nvSpPr>
        <p:spPr>
          <a:xfrm>
            <a:off x="457400" y="324630"/>
            <a:ext cx="5393600" cy="1611748"/>
          </a:xfrm>
          <a:prstGeom prst="rect">
            <a:avLst/>
          </a:prstGeom>
        </p:spPr>
        <p:txBody>
          <a:bodyPr spcFirstLastPara="1" wrap="square" lIns="91425" tIns="91425" rIns="91425" bIns="91425" anchor="b" anchorCtr="0">
            <a:noAutofit/>
          </a:bodyPr>
          <a:lstStyle>
            <a:lvl1pPr lvl="0" algn="l">
              <a:spcBef>
                <a:spcPts val="0"/>
              </a:spcBef>
              <a:spcAft>
                <a:spcPts val="0"/>
              </a:spcAft>
              <a:buSzPts val="4200"/>
              <a:buNone/>
              <a:defRPr sz="5333">
                <a:solidFill>
                  <a:schemeClr val="bg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64577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8" y="600202"/>
            <a:ext cx="10878531" cy="1293145"/>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5333">
                <a:solidFill>
                  <a:schemeClr val="bg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7782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8"/>
            <a:ext cx="11360800" cy="1343009"/>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sz="5333">
                <a:solidFill>
                  <a:schemeClr val="bg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2223248"/>
            <a:ext cx="11360800" cy="3868587"/>
          </a:xfrm>
          <a:prstGeom prst="rect">
            <a:avLst/>
          </a:prstGeom>
        </p:spPr>
        <p:txBody>
          <a:bodyPr spcFirstLastPara="1" wrap="square" lIns="91425" tIns="91425" rIns="91425" bIns="91425" anchor="t" anchorCtr="0">
            <a:noAutofit/>
          </a:bodyPr>
          <a:lstStyle>
            <a:lvl1pPr marL="609570" lvl="0" indent="-457178">
              <a:spcBef>
                <a:spcPts val="0"/>
              </a:spcBef>
              <a:spcAft>
                <a:spcPts val="0"/>
              </a:spcAft>
              <a:buClrTx/>
              <a:buSzPts val="1800"/>
              <a:buChar char="●"/>
              <a:defRPr>
                <a:solidFill>
                  <a:schemeClr val="tx1"/>
                </a:solidFill>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5798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8"/>
            <a:ext cx="11360800" cy="1228261"/>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sz="5333">
                <a:solidFill>
                  <a:schemeClr val="bg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2165873"/>
            <a:ext cx="5333200" cy="392596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2133">
                <a:solidFill>
                  <a:schemeClr val="tx1"/>
                </a:solidFill>
              </a:defRPr>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2165873"/>
            <a:ext cx="5333200" cy="392596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2133">
                <a:solidFill>
                  <a:schemeClr val="tx1"/>
                </a:solidFill>
              </a:defRPr>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3659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SzPts val="1200"/>
              <a:buChar char="●"/>
              <a:defRPr sz="1600"/>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4471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8" y="600202"/>
            <a:ext cx="10878531" cy="1293145"/>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5333">
                <a:solidFill>
                  <a:schemeClr val="bg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3980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457400" y="324630"/>
            <a:ext cx="5393600" cy="1611748"/>
          </a:xfrm>
          <a:prstGeom prst="rect">
            <a:avLst/>
          </a:prstGeom>
        </p:spPr>
        <p:txBody>
          <a:bodyPr spcFirstLastPara="1" wrap="square" lIns="91425" tIns="91425" rIns="91425" bIns="91425" anchor="b" anchorCtr="0">
            <a:noAutofit/>
          </a:bodyPr>
          <a:lstStyle>
            <a:lvl1pPr lvl="0" algn="l">
              <a:spcBef>
                <a:spcPts val="0"/>
              </a:spcBef>
              <a:spcAft>
                <a:spcPts val="0"/>
              </a:spcAft>
              <a:buSzPts val="4200"/>
              <a:buNone/>
              <a:defRPr sz="5333">
                <a:solidFill>
                  <a:schemeClr val="bg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778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AC56C-D18C-B394-ADFB-C6BF516F3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5A718-2398-02C5-AA02-726FBB472B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DC94F-D4D2-8103-257E-9E291450FF57}"/>
              </a:ext>
            </a:extLst>
          </p:cNvPr>
          <p:cNvSpPr>
            <a:spLocks noGrp="1"/>
          </p:cNvSpPr>
          <p:nvPr>
            <p:ph type="dt" sz="half" idx="10"/>
          </p:nvPr>
        </p:nvSpPr>
        <p:spPr/>
        <p:txBody>
          <a:bodyPr/>
          <a:lstStyle/>
          <a:p>
            <a:fld id="{4909C5E2-D16A-4288-B44F-37A6E2D66FD8}" type="datetimeFigureOut">
              <a:rPr lang="en-US" smtClean="0"/>
              <a:t>6/30/2025</a:t>
            </a:fld>
            <a:endParaRPr lang="en-US"/>
          </a:p>
        </p:txBody>
      </p:sp>
      <p:sp>
        <p:nvSpPr>
          <p:cNvPr id="5" name="Footer Placeholder 4">
            <a:extLst>
              <a:ext uri="{FF2B5EF4-FFF2-40B4-BE49-F238E27FC236}">
                <a16:creationId xmlns:a16="http://schemas.microsoft.com/office/drawing/2014/main" id="{92F3537F-99AB-5FF2-1B0E-3C7CF2B16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6F9D8-7B45-6C70-869D-1AC8943834CE}"/>
              </a:ext>
            </a:extLst>
          </p:cNvPr>
          <p:cNvSpPr>
            <a:spLocks noGrp="1"/>
          </p:cNvSpPr>
          <p:nvPr>
            <p:ph type="sldNum" sz="quarter" idx="12"/>
          </p:nvPr>
        </p:nvSpPr>
        <p:spPr/>
        <p:txBody>
          <a:bodyPr/>
          <a:lstStyle/>
          <a:p>
            <a:fld id="{2D253418-9521-485F-BBF4-3ABFEDFAB573}" type="slidenum">
              <a:rPr lang="en-US" smtClean="0"/>
              <a:t>‹#›</a:t>
            </a:fld>
            <a:endParaRPr lang="en-US"/>
          </a:p>
        </p:txBody>
      </p:sp>
    </p:spTree>
    <p:extLst>
      <p:ext uri="{BB962C8B-B14F-4D97-AF65-F5344CB8AC3E}">
        <p14:creationId xmlns:p14="http://schemas.microsoft.com/office/powerpoint/2010/main" val="146249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70" lvl="0" indent="-30478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330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70" lvl="0" indent="-457178" algn="ctr">
              <a:spcBef>
                <a:spcPts val="0"/>
              </a:spcBef>
              <a:spcAft>
                <a:spcPts val="0"/>
              </a:spcAft>
              <a:buSzPts val="1800"/>
              <a:buChar char="●"/>
              <a:defRPr/>
            </a:lvl1pPr>
            <a:lvl2pPr marL="1219140" lvl="1" indent="-423312" algn="ctr">
              <a:spcBef>
                <a:spcPts val="2133"/>
              </a:spcBef>
              <a:spcAft>
                <a:spcPts val="0"/>
              </a:spcAft>
              <a:buSzPts val="1400"/>
              <a:buChar char="○"/>
              <a:defRPr/>
            </a:lvl2pPr>
            <a:lvl3pPr marL="1828709" lvl="2" indent="-423312" algn="ctr">
              <a:spcBef>
                <a:spcPts val="2133"/>
              </a:spcBef>
              <a:spcAft>
                <a:spcPts val="0"/>
              </a:spcAft>
              <a:buSzPts val="1400"/>
              <a:buChar char="■"/>
              <a:defRPr/>
            </a:lvl3pPr>
            <a:lvl4pPr marL="2438278" lvl="3" indent="-423312" algn="ctr">
              <a:spcBef>
                <a:spcPts val="2133"/>
              </a:spcBef>
              <a:spcAft>
                <a:spcPts val="0"/>
              </a:spcAft>
              <a:buSzPts val="1400"/>
              <a:buChar char="●"/>
              <a:defRPr/>
            </a:lvl4pPr>
            <a:lvl5pPr marL="3047848" lvl="4" indent="-423312" algn="ctr">
              <a:spcBef>
                <a:spcPts val="2133"/>
              </a:spcBef>
              <a:spcAft>
                <a:spcPts val="0"/>
              </a:spcAft>
              <a:buSzPts val="1400"/>
              <a:buChar char="○"/>
              <a:defRPr/>
            </a:lvl5pPr>
            <a:lvl6pPr marL="3657418" lvl="5" indent="-423312" algn="ctr">
              <a:spcBef>
                <a:spcPts val="2133"/>
              </a:spcBef>
              <a:spcAft>
                <a:spcPts val="0"/>
              </a:spcAft>
              <a:buSzPts val="1400"/>
              <a:buChar char="■"/>
              <a:defRPr/>
            </a:lvl6pPr>
            <a:lvl7pPr marL="4266987" lvl="6" indent="-423312" algn="ctr">
              <a:spcBef>
                <a:spcPts val="2133"/>
              </a:spcBef>
              <a:spcAft>
                <a:spcPts val="0"/>
              </a:spcAft>
              <a:buSzPts val="1400"/>
              <a:buChar char="●"/>
              <a:defRPr/>
            </a:lvl7pPr>
            <a:lvl8pPr marL="4876557" lvl="7" indent="-423312" algn="ctr">
              <a:spcBef>
                <a:spcPts val="2133"/>
              </a:spcBef>
              <a:spcAft>
                <a:spcPts val="0"/>
              </a:spcAft>
              <a:buSzPts val="1400"/>
              <a:buChar char="○"/>
              <a:defRPr/>
            </a:lvl8pPr>
            <a:lvl9pPr marL="5486126" lvl="8" indent="-423312"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9328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1685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838200" y="365125"/>
            <a:ext cx="10515600" cy="1649907"/>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1400"/>
              <a:buNone/>
              <a:defRPr sz="5333">
                <a:solidFill>
                  <a:schemeClr val="bg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838200" y="2194561"/>
            <a:ext cx="10515600" cy="3982265"/>
          </a:xfrm>
          <a:prstGeom prst="rect">
            <a:avLst/>
          </a:prstGeom>
          <a:noFill/>
          <a:ln>
            <a:noFill/>
          </a:ln>
        </p:spPr>
        <p:txBody>
          <a:bodyPr spcFirstLastPara="1" wrap="square" lIns="68575" tIns="34275" rIns="68575" bIns="34275" anchor="t" anchorCtr="0">
            <a:noAutofit/>
          </a:bodyPr>
          <a:lstStyle>
            <a:lvl1pPr marL="609570" lvl="0" indent="-423312" algn="l" rtl="0">
              <a:lnSpc>
                <a:spcPct val="90000"/>
              </a:lnSpc>
              <a:spcBef>
                <a:spcPts val="1067"/>
              </a:spcBef>
              <a:spcAft>
                <a:spcPts val="0"/>
              </a:spcAft>
              <a:buClr>
                <a:schemeClr val="dk1"/>
              </a:buClr>
              <a:buSzPts val="1400"/>
              <a:buChar char="•"/>
              <a:defRPr>
                <a:solidFill>
                  <a:schemeClr val="tx1"/>
                </a:solidFill>
              </a:defRPr>
            </a:lvl1pPr>
            <a:lvl2pPr marL="1219140" lvl="1" indent="-423312" algn="l" rtl="0">
              <a:lnSpc>
                <a:spcPct val="90000"/>
              </a:lnSpc>
              <a:spcBef>
                <a:spcPts val="533"/>
              </a:spcBef>
              <a:spcAft>
                <a:spcPts val="0"/>
              </a:spcAft>
              <a:buClr>
                <a:schemeClr val="dk1"/>
              </a:buClr>
              <a:buSzPts val="1400"/>
              <a:buChar char="•"/>
              <a:defRPr/>
            </a:lvl2pPr>
            <a:lvl3pPr marL="1828709" lvl="2" indent="-423312" algn="l" rtl="0">
              <a:lnSpc>
                <a:spcPct val="90000"/>
              </a:lnSpc>
              <a:spcBef>
                <a:spcPts val="533"/>
              </a:spcBef>
              <a:spcAft>
                <a:spcPts val="0"/>
              </a:spcAft>
              <a:buClr>
                <a:schemeClr val="dk1"/>
              </a:buClr>
              <a:buSzPts val="1400"/>
              <a:buChar char="•"/>
              <a:defRPr/>
            </a:lvl3pPr>
            <a:lvl4pPr marL="2438278" lvl="3" indent="-423312" algn="l" rtl="0">
              <a:lnSpc>
                <a:spcPct val="90000"/>
              </a:lnSpc>
              <a:spcBef>
                <a:spcPts val="533"/>
              </a:spcBef>
              <a:spcAft>
                <a:spcPts val="0"/>
              </a:spcAft>
              <a:buClr>
                <a:schemeClr val="dk1"/>
              </a:buClr>
              <a:buSzPts val="1400"/>
              <a:buChar char="•"/>
              <a:defRPr/>
            </a:lvl4pPr>
            <a:lvl5pPr marL="3047848" lvl="4" indent="-423312" algn="l" rtl="0">
              <a:lnSpc>
                <a:spcPct val="90000"/>
              </a:lnSpc>
              <a:spcBef>
                <a:spcPts val="533"/>
              </a:spcBef>
              <a:spcAft>
                <a:spcPts val="0"/>
              </a:spcAft>
              <a:buClr>
                <a:schemeClr val="dk1"/>
              </a:buClr>
              <a:buSzPts val="1400"/>
              <a:buChar char="•"/>
              <a:defRPr/>
            </a:lvl5pPr>
            <a:lvl6pPr marL="3657418" lvl="5" indent="-423312" algn="l" rtl="0">
              <a:lnSpc>
                <a:spcPct val="90000"/>
              </a:lnSpc>
              <a:spcBef>
                <a:spcPts val="533"/>
              </a:spcBef>
              <a:spcAft>
                <a:spcPts val="0"/>
              </a:spcAft>
              <a:buClr>
                <a:schemeClr val="dk1"/>
              </a:buClr>
              <a:buSzPts val="1400"/>
              <a:buChar char="•"/>
              <a:defRPr/>
            </a:lvl6pPr>
            <a:lvl7pPr marL="4266987" lvl="6" indent="-423312" algn="l" rtl="0">
              <a:lnSpc>
                <a:spcPct val="90000"/>
              </a:lnSpc>
              <a:spcBef>
                <a:spcPts val="533"/>
              </a:spcBef>
              <a:spcAft>
                <a:spcPts val="0"/>
              </a:spcAft>
              <a:buClr>
                <a:schemeClr val="dk1"/>
              </a:buClr>
              <a:buSzPts val="1400"/>
              <a:buChar char="•"/>
              <a:defRPr/>
            </a:lvl7pPr>
            <a:lvl8pPr marL="4876557" lvl="7" indent="-423312" algn="l" rtl="0">
              <a:lnSpc>
                <a:spcPct val="90000"/>
              </a:lnSpc>
              <a:spcBef>
                <a:spcPts val="533"/>
              </a:spcBef>
              <a:spcAft>
                <a:spcPts val="0"/>
              </a:spcAft>
              <a:buClr>
                <a:schemeClr val="dk1"/>
              </a:buClr>
              <a:buSzPts val="1400"/>
              <a:buChar char="•"/>
              <a:defRPr/>
            </a:lvl8pPr>
            <a:lvl9pPr marL="5486126" lvl="8" indent="-423312" algn="l" rtl="0">
              <a:lnSpc>
                <a:spcPct val="90000"/>
              </a:lnSpc>
              <a:spcBef>
                <a:spcPts val="533"/>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0084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838200" y="365125"/>
            <a:ext cx="10515600" cy="1571251"/>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1400"/>
              <a:buNone/>
              <a:defRPr sz="5333">
                <a:solidFill>
                  <a:schemeClr val="bg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5" name="Google Shape;85;p18"/>
          <p:cNvSpPr txBox="1">
            <a:spLocks noGrp="1"/>
          </p:cNvSpPr>
          <p:nvPr>
            <p:ph type="body" idx="1"/>
          </p:nvPr>
        </p:nvSpPr>
        <p:spPr>
          <a:xfrm>
            <a:off x="838200" y="2115902"/>
            <a:ext cx="5181600" cy="4060924"/>
          </a:xfrm>
          <a:prstGeom prst="rect">
            <a:avLst/>
          </a:prstGeom>
          <a:noFill/>
          <a:ln>
            <a:noFill/>
          </a:ln>
        </p:spPr>
        <p:txBody>
          <a:bodyPr spcFirstLastPara="1" wrap="square" lIns="68575" tIns="34275" rIns="68575" bIns="34275" anchor="t" anchorCtr="0">
            <a:noAutofit/>
          </a:bodyPr>
          <a:lstStyle>
            <a:lvl1pPr marL="609570" lvl="0" indent="-423312" algn="l" rtl="0">
              <a:lnSpc>
                <a:spcPct val="90000"/>
              </a:lnSpc>
              <a:spcBef>
                <a:spcPts val="1067"/>
              </a:spcBef>
              <a:spcAft>
                <a:spcPts val="0"/>
              </a:spcAft>
              <a:buClr>
                <a:schemeClr val="dk1"/>
              </a:buClr>
              <a:buSzPts val="1400"/>
              <a:buChar char="•"/>
              <a:defRPr>
                <a:solidFill>
                  <a:schemeClr val="tx1"/>
                </a:solidFill>
              </a:defRPr>
            </a:lvl1pPr>
            <a:lvl2pPr marL="1219140" lvl="1" indent="-423312" algn="l" rtl="0">
              <a:lnSpc>
                <a:spcPct val="90000"/>
              </a:lnSpc>
              <a:spcBef>
                <a:spcPts val="533"/>
              </a:spcBef>
              <a:spcAft>
                <a:spcPts val="0"/>
              </a:spcAft>
              <a:buClr>
                <a:schemeClr val="dk1"/>
              </a:buClr>
              <a:buSzPts val="1400"/>
              <a:buChar char="•"/>
              <a:defRPr/>
            </a:lvl2pPr>
            <a:lvl3pPr marL="1828709" lvl="2" indent="-423312" algn="l" rtl="0">
              <a:lnSpc>
                <a:spcPct val="90000"/>
              </a:lnSpc>
              <a:spcBef>
                <a:spcPts val="533"/>
              </a:spcBef>
              <a:spcAft>
                <a:spcPts val="0"/>
              </a:spcAft>
              <a:buClr>
                <a:schemeClr val="dk1"/>
              </a:buClr>
              <a:buSzPts val="1400"/>
              <a:buChar char="•"/>
              <a:defRPr/>
            </a:lvl3pPr>
            <a:lvl4pPr marL="2438278" lvl="3" indent="-423312" algn="l" rtl="0">
              <a:lnSpc>
                <a:spcPct val="90000"/>
              </a:lnSpc>
              <a:spcBef>
                <a:spcPts val="533"/>
              </a:spcBef>
              <a:spcAft>
                <a:spcPts val="0"/>
              </a:spcAft>
              <a:buClr>
                <a:schemeClr val="dk1"/>
              </a:buClr>
              <a:buSzPts val="1400"/>
              <a:buChar char="•"/>
              <a:defRPr/>
            </a:lvl4pPr>
            <a:lvl5pPr marL="3047848" lvl="4" indent="-423312" algn="l" rtl="0">
              <a:lnSpc>
                <a:spcPct val="90000"/>
              </a:lnSpc>
              <a:spcBef>
                <a:spcPts val="533"/>
              </a:spcBef>
              <a:spcAft>
                <a:spcPts val="0"/>
              </a:spcAft>
              <a:buClr>
                <a:schemeClr val="dk1"/>
              </a:buClr>
              <a:buSzPts val="1400"/>
              <a:buChar char="•"/>
              <a:defRPr/>
            </a:lvl5pPr>
            <a:lvl6pPr marL="3657418" lvl="5" indent="-423312" algn="l" rtl="0">
              <a:lnSpc>
                <a:spcPct val="90000"/>
              </a:lnSpc>
              <a:spcBef>
                <a:spcPts val="533"/>
              </a:spcBef>
              <a:spcAft>
                <a:spcPts val="0"/>
              </a:spcAft>
              <a:buClr>
                <a:schemeClr val="dk1"/>
              </a:buClr>
              <a:buSzPts val="1400"/>
              <a:buChar char="•"/>
              <a:defRPr/>
            </a:lvl6pPr>
            <a:lvl7pPr marL="4266987" lvl="6" indent="-423312" algn="l" rtl="0">
              <a:lnSpc>
                <a:spcPct val="90000"/>
              </a:lnSpc>
              <a:spcBef>
                <a:spcPts val="533"/>
              </a:spcBef>
              <a:spcAft>
                <a:spcPts val="0"/>
              </a:spcAft>
              <a:buClr>
                <a:schemeClr val="dk1"/>
              </a:buClr>
              <a:buSzPts val="1400"/>
              <a:buChar char="•"/>
              <a:defRPr/>
            </a:lvl7pPr>
            <a:lvl8pPr marL="4876557" lvl="7" indent="-423312" algn="l" rtl="0">
              <a:lnSpc>
                <a:spcPct val="90000"/>
              </a:lnSpc>
              <a:spcBef>
                <a:spcPts val="533"/>
              </a:spcBef>
              <a:spcAft>
                <a:spcPts val="0"/>
              </a:spcAft>
              <a:buClr>
                <a:schemeClr val="dk1"/>
              </a:buClr>
              <a:buSzPts val="1400"/>
              <a:buChar char="•"/>
              <a:defRPr/>
            </a:lvl8pPr>
            <a:lvl9pPr marL="5486126" lvl="8" indent="-423312" algn="l" rtl="0">
              <a:lnSpc>
                <a:spcPct val="90000"/>
              </a:lnSpc>
              <a:spcBef>
                <a:spcPts val="533"/>
              </a:spcBef>
              <a:spcAft>
                <a:spcPts val="0"/>
              </a:spcAft>
              <a:buClr>
                <a:schemeClr val="dk1"/>
              </a:buClr>
              <a:buSzPts val="1400"/>
              <a:buChar char="•"/>
              <a:defRPr/>
            </a:lvl9pPr>
          </a:lstStyle>
          <a:p>
            <a:endParaRPr/>
          </a:p>
        </p:txBody>
      </p:sp>
      <p:sp>
        <p:nvSpPr>
          <p:cNvPr id="86" name="Google Shape;86;p18"/>
          <p:cNvSpPr txBox="1">
            <a:spLocks noGrp="1"/>
          </p:cNvSpPr>
          <p:nvPr>
            <p:ph type="body" idx="2"/>
          </p:nvPr>
        </p:nvSpPr>
        <p:spPr>
          <a:xfrm>
            <a:off x="6172200" y="2115900"/>
            <a:ext cx="5181600" cy="4060925"/>
          </a:xfrm>
          <a:prstGeom prst="rect">
            <a:avLst/>
          </a:prstGeom>
          <a:noFill/>
          <a:ln>
            <a:noFill/>
          </a:ln>
        </p:spPr>
        <p:txBody>
          <a:bodyPr spcFirstLastPara="1" wrap="square" lIns="68575" tIns="34275" rIns="68575" bIns="34275" anchor="t" anchorCtr="0">
            <a:noAutofit/>
          </a:bodyPr>
          <a:lstStyle>
            <a:lvl1pPr marL="609570" lvl="0" indent="-423312" algn="l" rtl="0">
              <a:lnSpc>
                <a:spcPct val="90000"/>
              </a:lnSpc>
              <a:spcBef>
                <a:spcPts val="1067"/>
              </a:spcBef>
              <a:spcAft>
                <a:spcPts val="0"/>
              </a:spcAft>
              <a:buClr>
                <a:schemeClr val="dk1"/>
              </a:buClr>
              <a:buSzPts val="1400"/>
              <a:buChar char="•"/>
              <a:defRPr>
                <a:solidFill>
                  <a:schemeClr val="tx1"/>
                </a:solidFill>
              </a:defRPr>
            </a:lvl1pPr>
            <a:lvl2pPr marL="1219140" lvl="1" indent="-423312" algn="l" rtl="0">
              <a:lnSpc>
                <a:spcPct val="90000"/>
              </a:lnSpc>
              <a:spcBef>
                <a:spcPts val="533"/>
              </a:spcBef>
              <a:spcAft>
                <a:spcPts val="0"/>
              </a:spcAft>
              <a:buClr>
                <a:schemeClr val="dk1"/>
              </a:buClr>
              <a:buSzPts val="1400"/>
              <a:buChar char="•"/>
              <a:defRPr/>
            </a:lvl2pPr>
            <a:lvl3pPr marL="1828709" lvl="2" indent="-423312" algn="l" rtl="0">
              <a:lnSpc>
                <a:spcPct val="90000"/>
              </a:lnSpc>
              <a:spcBef>
                <a:spcPts val="533"/>
              </a:spcBef>
              <a:spcAft>
                <a:spcPts val="0"/>
              </a:spcAft>
              <a:buClr>
                <a:schemeClr val="dk1"/>
              </a:buClr>
              <a:buSzPts val="1400"/>
              <a:buChar char="•"/>
              <a:defRPr/>
            </a:lvl3pPr>
            <a:lvl4pPr marL="2438278" lvl="3" indent="-423312" algn="l" rtl="0">
              <a:lnSpc>
                <a:spcPct val="90000"/>
              </a:lnSpc>
              <a:spcBef>
                <a:spcPts val="533"/>
              </a:spcBef>
              <a:spcAft>
                <a:spcPts val="0"/>
              </a:spcAft>
              <a:buClr>
                <a:schemeClr val="dk1"/>
              </a:buClr>
              <a:buSzPts val="1400"/>
              <a:buChar char="•"/>
              <a:defRPr/>
            </a:lvl4pPr>
            <a:lvl5pPr marL="3047848" lvl="4" indent="-423312" algn="l" rtl="0">
              <a:lnSpc>
                <a:spcPct val="90000"/>
              </a:lnSpc>
              <a:spcBef>
                <a:spcPts val="533"/>
              </a:spcBef>
              <a:spcAft>
                <a:spcPts val="0"/>
              </a:spcAft>
              <a:buClr>
                <a:schemeClr val="dk1"/>
              </a:buClr>
              <a:buSzPts val="1400"/>
              <a:buChar char="•"/>
              <a:defRPr/>
            </a:lvl5pPr>
            <a:lvl6pPr marL="3657418" lvl="5" indent="-423312" algn="l" rtl="0">
              <a:lnSpc>
                <a:spcPct val="90000"/>
              </a:lnSpc>
              <a:spcBef>
                <a:spcPts val="533"/>
              </a:spcBef>
              <a:spcAft>
                <a:spcPts val="0"/>
              </a:spcAft>
              <a:buClr>
                <a:schemeClr val="dk1"/>
              </a:buClr>
              <a:buSzPts val="1400"/>
              <a:buChar char="•"/>
              <a:defRPr/>
            </a:lvl6pPr>
            <a:lvl7pPr marL="4266987" lvl="6" indent="-423312" algn="l" rtl="0">
              <a:lnSpc>
                <a:spcPct val="90000"/>
              </a:lnSpc>
              <a:spcBef>
                <a:spcPts val="533"/>
              </a:spcBef>
              <a:spcAft>
                <a:spcPts val="0"/>
              </a:spcAft>
              <a:buClr>
                <a:schemeClr val="dk1"/>
              </a:buClr>
              <a:buSzPts val="1400"/>
              <a:buChar char="•"/>
              <a:defRPr/>
            </a:lvl7pPr>
            <a:lvl8pPr marL="4876557" lvl="7" indent="-423312" algn="l" rtl="0">
              <a:lnSpc>
                <a:spcPct val="90000"/>
              </a:lnSpc>
              <a:spcBef>
                <a:spcPts val="533"/>
              </a:spcBef>
              <a:spcAft>
                <a:spcPts val="0"/>
              </a:spcAft>
              <a:buClr>
                <a:schemeClr val="dk1"/>
              </a:buClr>
              <a:buSzPts val="1400"/>
              <a:buChar char="•"/>
              <a:defRPr/>
            </a:lvl8pPr>
            <a:lvl9pPr marL="5486126" lvl="8" indent="-423312" algn="l" rtl="0">
              <a:lnSpc>
                <a:spcPct val="90000"/>
              </a:lnSpc>
              <a:spcBef>
                <a:spcPts val="533"/>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128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839788" y="365125"/>
            <a:ext cx="10515600" cy="1618715"/>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1400"/>
              <a:buNone/>
              <a:defRPr sz="5333">
                <a:solidFill>
                  <a:schemeClr val="bg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839788" y="2093163"/>
            <a:ext cx="5158000" cy="824000"/>
          </a:xfrm>
          <a:prstGeom prst="rect">
            <a:avLst/>
          </a:prstGeom>
          <a:noFill/>
          <a:ln>
            <a:noFill/>
          </a:ln>
        </p:spPr>
        <p:txBody>
          <a:bodyPr spcFirstLastPara="1" wrap="square" lIns="68575" tIns="34275" rIns="68575" bIns="34275" anchor="b" anchorCtr="0">
            <a:noAutofit/>
          </a:bodyPr>
          <a:lstStyle>
            <a:lvl1pPr marL="609570" lvl="0" indent="-304784" algn="l" rtl="0">
              <a:lnSpc>
                <a:spcPct val="90000"/>
              </a:lnSpc>
              <a:spcBef>
                <a:spcPts val="1067"/>
              </a:spcBef>
              <a:spcAft>
                <a:spcPts val="0"/>
              </a:spcAft>
              <a:buClr>
                <a:schemeClr val="dk1"/>
              </a:buClr>
              <a:buSzPts val="1800"/>
              <a:buNone/>
              <a:defRPr sz="2400" b="1">
                <a:solidFill>
                  <a:schemeClr val="tx1"/>
                </a:solidFill>
              </a:defRPr>
            </a:lvl1pPr>
            <a:lvl2pPr marL="1219140" lvl="1" indent="-304784" algn="l" rtl="0">
              <a:lnSpc>
                <a:spcPct val="90000"/>
              </a:lnSpc>
              <a:spcBef>
                <a:spcPts val="533"/>
              </a:spcBef>
              <a:spcAft>
                <a:spcPts val="0"/>
              </a:spcAft>
              <a:buClr>
                <a:schemeClr val="dk1"/>
              </a:buClr>
              <a:buSzPts val="1500"/>
              <a:buNone/>
              <a:defRPr sz="2000" b="1"/>
            </a:lvl2pPr>
            <a:lvl3pPr marL="1828709" lvl="2" indent="-304784" algn="l" rtl="0">
              <a:lnSpc>
                <a:spcPct val="90000"/>
              </a:lnSpc>
              <a:spcBef>
                <a:spcPts val="533"/>
              </a:spcBef>
              <a:spcAft>
                <a:spcPts val="0"/>
              </a:spcAft>
              <a:buClr>
                <a:schemeClr val="dk1"/>
              </a:buClr>
              <a:buSzPts val="1400"/>
              <a:buNone/>
              <a:defRPr sz="1867" b="1"/>
            </a:lvl3pPr>
            <a:lvl4pPr marL="2438278" lvl="3" indent="-304784" algn="l" rtl="0">
              <a:lnSpc>
                <a:spcPct val="90000"/>
              </a:lnSpc>
              <a:spcBef>
                <a:spcPts val="533"/>
              </a:spcBef>
              <a:spcAft>
                <a:spcPts val="0"/>
              </a:spcAft>
              <a:buClr>
                <a:schemeClr val="dk1"/>
              </a:buClr>
              <a:buSzPts val="1200"/>
              <a:buNone/>
              <a:defRPr sz="1600" b="1"/>
            </a:lvl4pPr>
            <a:lvl5pPr marL="3047848" lvl="4" indent="-304784" algn="l" rtl="0">
              <a:lnSpc>
                <a:spcPct val="90000"/>
              </a:lnSpc>
              <a:spcBef>
                <a:spcPts val="533"/>
              </a:spcBef>
              <a:spcAft>
                <a:spcPts val="0"/>
              </a:spcAft>
              <a:buClr>
                <a:schemeClr val="dk1"/>
              </a:buClr>
              <a:buSzPts val="1200"/>
              <a:buNone/>
              <a:defRPr sz="1600" b="1"/>
            </a:lvl5pPr>
            <a:lvl6pPr marL="3657418" lvl="5" indent="-304784" algn="l" rtl="0">
              <a:lnSpc>
                <a:spcPct val="90000"/>
              </a:lnSpc>
              <a:spcBef>
                <a:spcPts val="533"/>
              </a:spcBef>
              <a:spcAft>
                <a:spcPts val="0"/>
              </a:spcAft>
              <a:buClr>
                <a:schemeClr val="dk1"/>
              </a:buClr>
              <a:buSzPts val="1200"/>
              <a:buNone/>
              <a:defRPr sz="1600" b="1"/>
            </a:lvl6pPr>
            <a:lvl7pPr marL="4266987" lvl="6" indent="-304784" algn="l" rtl="0">
              <a:lnSpc>
                <a:spcPct val="90000"/>
              </a:lnSpc>
              <a:spcBef>
                <a:spcPts val="533"/>
              </a:spcBef>
              <a:spcAft>
                <a:spcPts val="0"/>
              </a:spcAft>
              <a:buClr>
                <a:schemeClr val="dk1"/>
              </a:buClr>
              <a:buSzPts val="1200"/>
              <a:buNone/>
              <a:defRPr sz="1600" b="1"/>
            </a:lvl7pPr>
            <a:lvl8pPr marL="4876557" lvl="7" indent="-304784" algn="l" rtl="0">
              <a:lnSpc>
                <a:spcPct val="90000"/>
              </a:lnSpc>
              <a:spcBef>
                <a:spcPts val="533"/>
              </a:spcBef>
              <a:spcAft>
                <a:spcPts val="0"/>
              </a:spcAft>
              <a:buClr>
                <a:schemeClr val="dk1"/>
              </a:buClr>
              <a:buSzPts val="1200"/>
              <a:buNone/>
              <a:defRPr sz="1600" b="1"/>
            </a:lvl8pPr>
            <a:lvl9pPr marL="5486126" lvl="8" indent="-304784" algn="l" rtl="0">
              <a:lnSpc>
                <a:spcPct val="90000"/>
              </a:lnSpc>
              <a:spcBef>
                <a:spcPts val="533"/>
              </a:spcBef>
              <a:spcAft>
                <a:spcPts val="0"/>
              </a:spcAft>
              <a:buClr>
                <a:schemeClr val="dk1"/>
              </a:buClr>
              <a:buSzPts val="1200"/>
              <a:buNone/>
              <a:defRPr sz="1600" b="1"/>
            </a:lvl9pPr>
          </a:lstStyle>
          <a:p>
            <a:endParaRPr/>
          </a:p>
        </p:txBody>
      </p:sp>
      <p:sp>
        <p:nvSpPr>
          <p:cNvPr id="77" name="Google Shape;77;p17"/>
          <p:cNvSpPr txBox="1">
            <a:spLocks noGrp="1"/>
          </p:cNvSpPr>
          <p:nvPr>
            <p:ph type="body" idx="2"/>
          </p:nvPr>
        </p:nvSpPr>
        <p:spPr>
          <a:xfrm>
            <a:off x="839788" y="3026487"/>
            <a:ext cx="5158000" cy="3528508"/>
          </a:xfrm>
          <a:prstGeom prst="rect">
            <a:avLst/>
          </a:prstGeom>
          <a:noFill/>
          <a:ln>
            <a:noFill/>
          </a:ln>
        </p:spPr>
        <p:txBody>
          <a:bodyPr spcFirstLastPara="1" wrap="square" lIns="68575" tIns="34275" rIns="68575" bIns="34275" anchor="t" anchorCtr="0">
            <a:noAutofit/>
          </a:bodyPr>
          <a:lstStyle>
            <a:lvl1pPr marL="609570" lvl="0" indent="-423312" algn="l" rtl="0">
              <a:lnSpc>
                <a:spcPct val="90000"/>
              </a:lnSpc>
              <a:spcBef>
                <a:spcPts val="1067"/>
              </a:spcBef>
              <a:spcAft>
                <a:spcPts val="0"/>
              </a:spcAft>
              <a:buClr>
                <a:schemeClr val="dk1"/>
              </a:buClr>
              <a:buSzPts val="1400"/>
              <a:buChar char="•"/>
              <a:defRPr>
                <a:solidFill>
                  <a:schemeClr val="tx1"/>
                </a:solidFill>
              </a:defRPr>
            </a:lvl1pPr>
            <a:lvl2pPr marL="1219140" lvl="1" indent="-423312" algn="l" rtl="0">
              <a:lnSpc>
                <a:spcPct val="90000"/>
              </a:lnSpc>
              <a:spcBef>
                <a:spcPts val="533"/>
              </a:spcBef>
              <a:spcAft>
                <a:spcPts val="0"/>
              </a:spcAft>
              <a:buClr>
                <a:schemeClr val="dk1"/>
              </a:buClr>
              <a:buSzPts val="1400"/>
              <a:buChar char="•"/>
              <a:defRPr/>
            </a:lvl2pPr>
            <a:lvl3pPr marL="1828709" lvl="2" indent="-423312" algn="l" rtl="0">
              <a:lnSpc>
                <a:spcPct val="90000"/>
              </a:lnSpc>
              <a:spcBef>
                <a:spcPts val="533"/>
              </a:spcBef>
              <a:spcAft>
                <a:spcPts val="0"/>
              </a:spcAft>
              <a:buClr>
                <a:schemeClr val="dk1"/>
              </a:buClr>
              <a:buSzPts val="1400"/>
              <a:buChar char="•"/>
              <a:defRPr/>
            </a:lvl3pPr>
            <a:lvl4pPr marL="2438278" lvl="3" indent="-423312" algn="l" rtl="0">
              <a:lnSpc>
                <a:spcPct val="90000"/>
              </a:lnSpc>
              <a:spcBef>
                <a:spcPts val="533"/>
              </a:spcBef>
              <a:spcAft>
                <a:spcPts val="0"/>
              </a:spcAft>
              <a:buClr>
                <a:schemeClr val="dk1"/>
              </a:buClr>
              <a:buSzPts val="1400"/>
              <a:buChar char="•"/>
              <a:defRPr/>
            </a:lvl4pPr>
            <a:lvl5pPr marL="3047848" lvl="4" indent="-423312" algn="l" rtl="0">
              <a:lnSpc>
                <a:spcPct val="90000"/>
              </a:lnSpc>
              <a:spcBef>
                <a:spcPts val="533"/>
              </a:spcBef>
              <a:spcAft>
                <a:spcPts val="0"/>
              </a:spcAft>
              <a:buClr>
                <a:schemeClr val="dk1"/>
              </a:buClr>
              <a:buSzPts val="1400"/>
              <a:buChar char="•"/>
              <a:defRPr/>
            </a:lvl5pPr>
            <a:lvl6pPr marL="3657418" lvl="5" indent="-423312" algn="l" rtl="0">
              <a:lnSpc>
                <a:spcPct val="90000"/>
              </a:lnSpc>
              <a:spcBef>
                <a:spcPts val="533"/>
              </a:spcBef>
              <a:spcAft>
                <a:spcPts val="0"/>
              </a:spcAft>
              <a:buClr>
                <a:schemeClr val="dk1"/>
              </a:buClr>
              <a:buSzPts val="1400"/>
              <a:buChar char="•"/>
              <a:defRPr/>
            </a:lvl6pPr>
            <a:lvl7pPr marL="4266987" lvl="6" indent="-423312" algn="l" rtl="0">
              <a:lnSpc>
                <a:spcPct val="90000"/>
              </a:lnSpc>
              <a:spcBef>
                <a:spcPts val="533"/>
              </a:spcBef>
              <a:spcAft>
                <a:spcPts val="0"/>
              </a:spcAft>
              <a:buClr>
                <a:schemeClr val="dk1"/>
              </a:buClr>
              <a:buSzPts val="1400"/>
              <a:buChar char="•"/>
              <a:defRPr/>
            </a:lvl7pPr>
            <a:lvl8pPr marL="4876557" lvl="7" indent="-423312" algn="l" rtl="0">
              <a:lnSpc>
                <a:spcPct val="90000"/>
              </a:lnSpc>
              <a:spcBef>
                <a:spcPts val="533"/>
              </a:spcBef>
              <a:spcAft>
                <a:spcPts val="0"/>
              </a:spcAft>
              <a:buClr>
                <a:schemeClr val="dk1"/>
              </a:buClr>
              <a:buSzPts val="1400"/>
              <a:buChar char="•"/>
              <a:defRPr/>
            </a:lvl8pPr>
            <a:lvl9pPr marL="5486126" lvl="8" indent="-423312" algn="l" rtl="0">
              <a:lnSpc>
                <a:spcPct val="90000"/>
              </a:lnSpc>
              <a:spcBef>
                <a:spcPts val="533"/>
              </a:spcBef>
              <a:spcAft>
                <a:spcPts val="0"/>
              </a:spcAft>
              <a:buClr>
                <a:schemeClr val="dk1"/>
              </a:buClr>
              <a:buSzPts val="1400"/>
              <a:buChar char="•"/>
              <a:defRPr/>
            </a:lvl9pPr>
          </a:lstStyle>
          <a:p>
            <a:endParaRPr/>
          </a:p>
        </p:txBody>
      </p:sp>
      <p:sp>
        <p:nvSpPr>
          <p:cNvPr id="78" name="Google Shape;78;p17"/>
          <p:cNvSpPr txBox="1">
            <a:spLocks noGrp="1"/>
          </p:cNvSpPr>
          <p:nvPr>
            <p:ph type="body" idx="3"/>
          </p:nvPr>
        </p:nvSpPr>
        <p:spPr>
          <a:xfrm>
            <a:off x="6170600" y="2100869"/>
            <a:ext cx="5183200" cy="824000"/>
          </a:xfrm>
          <a:prstGeom prst="rect">
            <a:avLst/>
          </a:prstGeom>
          <a:noFill/>
          <a:ln>
            <a:noFill/>
          </a:ln>
        </p:spPr>
        <p:txBody>
          <a:bodyPr spcFirstLastPara="1" wrap="square" lIns="68575" tIns="34275" rIns="68575" bIns="34275" anchor="b" anchorCtr="0">
            <a:noAutofit/>
          </a:bodyPr>
          <a:lstStyle>
            <a:lvl1pPr marL="609570" lvl="0" indent="-304784" algn="l" rtl="0">
              <a:lnSpc>
                <a:spcPct val="90000"/>
              </a:lnSpc>
              <a:spcBef>
                <a:spcPts val="1067"/>
              </a:spcBef>
              <a:spcAft>
                <a:spcPts val="0"/>
              </a:spcAft>
              <a:buClr>
                <a:schemeClr val="dk1"/>
              </a:buClr>
              <a:buSzPts val="1800"/>
              <a:buNone/>
              <a:defRPr sz="2400" b="1">
                <a:solidFill>
                  <a:schemeClr val="tx1"/>
                </a:solidFill>
              </a:defRPr>
            </a:lvl1pPr>
            <a:lvl2pPr marL="1219140" lvl="1" indent="-304784" algn="l" rtl="0">
              <a:lnSpc>
                <a:spcPct val="90000"/>
              </a:lnSpc>
              <a:spcBef>
                <a:spcPts val="533"/>
              </a:spcBef>
              <a:spcAft>
                <a:spcPts val="0"/>
              </a:spcAft>
              <a:buClr>
                <a:schemeClr val="dk1"/>
              </a:buClr>
              <a:buSzPts val="1500"/>
              <a:buNone/>
              <a:defRPr sz="2000" b="1"/>
            </a:lvl2pPr>
            <a:lvl3pPr marL="1828709" lvl="2" indent="-304784" algn="l" rtl="0">
              <a:lnSpc>
                <a:spcPct val="90000"/>
              </a:lnSpc>
              <a:spcBef>
                <a:spcPts val="533"/>
              </a:spcBef>
              <a:spcAft>
                <a:spcPts val="0"/>
              </a:spcAft>
              <a:buClr>
                <a:schemeClr val="dk1"/>
              </a:buClr>
              <a:buSzPts val="1400"/>
              <a:buNone/>
              <a:defRPr sz="1867" b="1"/>
            </a:lvl3pPr>
            <a:lvl4pPr marL="2438278" lvl="3" indent="-304784" algn="l" rtl="0">
              <a:lnSpc>
                <a:spcPct val="90000"/>
              </a:lnSpc>
              <a:spcBef>
                <a:spcPts val="533"/>
              </a:spcBef>
              <a:spcAft>
                <a:spcPts val="0"/>
              </a:spcAft>
              <a:buClr>
                <a:schemeClr val="dk1"/>
              </a:buClr>
              <a:buSzPts val="1200"/>
              <a:buNone/>
              <a:defRPr sz="1600" b="1"/>
            </a:lvl4pPr>
            <a:lvl5pPr marL="3047848" lvl="4" indent="-304784" algn="l" rtl="0">
              <a:lnSpc>
                <a:spcPct val="90000"/>
              </a:lnSpc>
              <a:spcBef>
                <a:spcPts val="533"/>
              </a:spcBef>
              <a:spcAft>
                <a:spcPts val="0"/>
              </a:spcAft>
              <a:buClr>
                <a:schemeClr val="dk1"/>
              </a:buClr>
              <a:buSzPts val="1200"/>
              <a:buNone/>
              <a:defRPr sz="1600" b="1"/>
            </a:lvl5pPr>
            <a:lvl6pPr marL="3657418" lvl="5" indent="-304784" algn="l" rtl="0">
              <a:lnSpc>
                <a:spcPct val="90000"/>
              </a:lnSpc>
              <a:spcBef>
                <a:spcPts val="533"/>
              </a:spcBef>
              <a:spcAft>
                <a:spcPts val="0"/>
              </a:spcAft>
              <a:buClr>
                <a:schemeClr val="dk1"/>
              </a:buClr>
              <a:buSzPts val="1200"/>
              <a:buNone/>
              <a:defRPr sz="1600" b="1"/>
            </a:lvl6pPr>
            <a:lvl7pPr marL="4266987" lvl="6" indent="-304784" algn="l" rtl="0">
              <a:lnSpc>
                <a:spcPct val="90000"/>
              </a:lnSpc>
              <a:spcBef>
                <a:spcPts val="533"/>
              </a:spcBef>
              <a:spcAft>
                <a:spcPts val="0"/>
              </a:spcAft>
              <a:buClr>
                <a:schemeClr val="dk1"/>
              </a:buClr>
              <a:buSzPts val="1200"/>
              <a:buNone/>
              <a:defRPr sz="1600" b="1"/>
            </a:lvl7pPr>
            <a:lvl8pPr marL="4876557" lvl="7" indent="-304784" algn="l" rtl="0">
              <a:lnSpc>
                <a:spcPct val="90000"/>
              </a:lnSpc>
              <a:spcBef>
                <a:spcPts val="533"/>
              </a:spcBef>
              <a:spcAft>
                <a:spcPts val="0"/>
              </a:spcAft>
              <a:buClr>
                <a:schemeClr val="dk1"/>
              </a:buClr>
              <a:buSzPts val="1200"/>
              <a:buNone/>
              <a:defRPr sz="1600" b="1"/>
            </a:lvl8pPr>
            <a:lvl9pPr marL="5486126" lvl="8" indent="-304784" algn="l" rtl="0">
              <a:lnSpc>
                <a:spcPct val="90000"/>
              </a:lnSpc>
              <a:spcBef>
                <a:spcPts val="533"/>
              </a:spcBef>
              <a:spcAft>
                <a:spcPts val="0"/>
              </a:spcAft>
              <a:buClr>
                <a:schemeClr val="dk1"/>
              </a:buClr>
              <a:buSzPts val="1200"/>
              <a:buNone/>
              <a:defRPr sz="1600" b="1"/>
            </a:lvl9pPr>
          </a:lstStyle>
          <a:p>
            <a:endParaRPr/>
          </a:p>
        </p:txBody>
      </p:sp>
      <p:sp>
        <p:nvSpPr>
          <p:cNvPr id="79" name="Google Shape;79;p17"/>
          <p:cNvSpPr txBox="1">
            <a:spLocks noGrp="1"/>
          </p:cNvSpPr>
          <p:nvPr>
            <p:ph type="body" idx="4"/>
          </p:nvPr>
        </p:nvSpPr>
        <p:spPr>
          <a:xfrm>
            <a:off x="6172200" y="3026485"/>
            <a:ext cx="5183200" cy="3528507"/>
          </a:xfrm>
          <a:prstGeom prst="rect">
            <a:avLst/>
          </a:prstGeom>
          <a:noFill/>
          <a:ln>
            <a:noFill/>
          </a:ln>
        </p:spPr>
        <p:txBody>
          <a:bodyPr spcFirstLastPara="1" wrap="square" lIns="68575" tIns="34275" rIns="68575" bIns="34275" anchor="t" anchorCtr="0">
            <a:noAutofit/>
          </a:bodyPr>
          <a:lstStyle>
            <a:lvl1pPr marL="609570" lvl="0" indent="-423312" algn="l" rtl="0">
              <a:lnSpc>
                <a:spcPct val="90000"/>
              </a:lnSpc>
              <a:spcBef>
                <a:spcPts val="1067"/>
              </a:spcBef>
              <a:spcAft>
                <a:spcPts val="0"/>
              </a:spcAft>
              <a:buClr>
                <a:schemeClr val="dk1"/>
              </a:buClr>
              <a:buSzPts val="1400"/>
              <a:buChar char="•"/>
              <a:defRPr>
                <a:solidFill>
                  <a:schemeClr val="tx1"/>
                </a:solidFill>
              </a:defRPr>
            </a:lvl1pPr>
            <a:lvl2pPr marL="1219140" lvl="1" indent="-423312" algn="l" rtl="0">
              <a:lnSpc>
                <a:spcPct val="90000"/>
              </a:lnSpc>
              <a:spcBef>
                <a:spcPts val="533"/>
              </a:spcBef>
              <a:spcAft>
                <a:spcPts val="0"/>
              </a:spcAft>
              <a:buClr>
                <a:schemeClr val="dk1"/>
              </a:buClr>
              <a:buSzPts val="1400"/>
              <a:buChar char="•"/>
              <a:defRPr/>
            </a:lvl2pPr>
            <a:lvl3pPr marL="1828709" lvl="2" indent="-423312" algn="l" rtl="0">
              <a:lnSpc>
                <a:spcPct val="90000"/>
              </a:lnSpc>
              <a:spcBef>
                <a:spcPts val="533"/>
              </a:spcBef>
              <a:spcAft>
                <a:spcPts val="0"/>
              </a:spcAft>
              <a:buClr>
                <a:schemeClr val="dk1"/>
              </a:buClr>
              <a:buSzPts val="1400"/>
              <a:buChar char="•"/>
              <a:defRPr/>
            </a:lvl3pPr>
            <a:lvl4pPr marL="2438278" lvl="3" indent="-423312" algn="l" rtl="0">
              <a:lnSpc>
                <a:spcPct val="90000"/>
              </a:lnSpc>
              <a:spcBef>
                <a:spcPts val="533"/>
              </a:spcBef>
              <a:spcAft>
                <a:spcPts val="0"/>
              </a:spcAft>
              <a:buClr>
                <a:schemeClr val="dk1"/>
              </a:buClr>
              <a:buSzPts val="1400"/>
              <a:buChar char="•"/>
              <a:defRPr/>
            </a:lvl4pPr>
            <a:lvl5pPr marL="3047848" lvl="4" indent="-423312" algn="l" rtl="0">
              <a:lnSpc>
                <a:spcPct val="90000"/>
              </a:lnSpc>
              <a:spcBef>
                <a:spcPts val="533"/>
              </a:spcBef>
              <a:spcAft>
                <a:spcPts val="0"/>
              </a:spcAft>
              <a:buClr>
                <a:schemeClr val="dk1"/>
              </a:buClr>
              <a:buSzPts val="1400"/>
              <a:buChar char="•"/>
              <a:defRPr/>
            </a:lvl5pPr>
            <a:lvl6pPr marL="3657418" lvl="5" indent="-423312" algn="l" rtl="0">
              <a:lnSpc>
                <a:spcPct val="90000"/>
              </a:lnSpc>
              <a:spcBef>
                <a:spcPts val="533"/>
              </a:spcBef>
              <a:spcAft>
                <a:spcPts val="0"/>
              </a:spcAft>
              <a:buClr>
                <a:schemeClr val="dk1"/>
              </a:buClr>
              <a:buSzPts val="1400"/>
              <a:buChar char="•"/>
              <a:defRPr/>
            </a:lvl6pPr>
            <a:lvl7pPr marL="4266987" lvl="6" indent="-423312" algn="l" rtl="0">
              <a:lnSpc>
                <a:spcPct val="90000"/>
              </a:lnSpc>
              <a:spcBef>
                <a:spcPts val="533"/>
              </a:spcBef>
              <a:spcAft>
                <a:spcPts val="0"/>
              </a:spcAft>
              <a:buClr>
                <a:schemeClr val="dk1"/>
              </a:buClr>
              <a:buSzPts val="1400"/>
              <a:buChar char="•"/>
              <a:defRPr/>
            </a:lvl7pPr>
            <a:lvl8pPr marL="4876557" lvl="7" indent="-423312" algn="l" rtl="0">
              <a:lnSpc>
                <a:spcPct val="90000"/>
              </a:lnSpc>
              <a:spcBef>
                <a:spcPts val="533"/>
              </a:spcBef>
              <a:spcAft>
                <a:spcPts val="0"/>
              </a:spcAft>
              <a:buClr>
                <a:schemeClr val="dk1"/>
              </a:buClr>
              <a:buSzPts val="1400"/>
              <a:buChar char="•"/>
              <a:defRPr/>
            </a:lvl8pPr>
            <a:lvl9pPr marL="5486126" lvl="8" indent="-423312" algn="l" rtl="0">
              <a:lnSpc>
                <a:spcPct val="90000"/>
              </a:lnSpc>
              <a:spcBef>
                <a:spcPts val="533"/>
              </a:spcBef>
              <a:spcAft>
                <a:spcPts val="0"/>
              </a:spcAft>
              <a:buClr>
                <a:schemeClr val="dk1"/>
              </a:buClr>
              <a:buSzPts val="1400"/>
              <a:buChar char="•"/>
              <a:defRPr/>
            </a:lvl9pPr>
          </a:lstStyle>
          <a:p>
            <a:endParaRPr/>
          </a:p>
        </p:txBody>
      </p:sp>
      <p:sp>
        <p:nvSpPr>
          <p:cNvPr id="82" name="Google Shape;82;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1287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four imag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1046018" y="2147956"/>
            <a:ext cx="2168237" cy="2025066"/>
          </a:xfrm>
        </p:spPr>
        <p:txBody>
          <a:bodyPr/>
          <a:lstStyle>
            <a:lvl1pPr marL="0" indent="0">
              <a:buNone/>
              <a:defRPr/>
            </a:lvl1pPr>
          </a:lstStyle>
          <a:p>
            <a:r>
              <a:rPr lang="en-US"/>
              <a:t>Click icon to add picture</a:t>
            </a:r>
          </a:p>
        </p:txBody>
      </p:sp>
      <p:sp>
        <p:nvSpPr>
          <p:cNvPr id="13" name="Text Placeholder 15">
            <a:extLst>
              <a:ext uri="{FF2B5EF4-FFF2-40B4-BE49-F238E27FC236}">
                <a16:creationId xmlns:a16="http://schemas.microsoft.com/office/drawing/2014/main" id="{A16B21C0-8E45-DC48-B790-02CFFFA43C23}"/>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7" name="Text Placeholder 6">
            <a:extLst>
              <a:ext uri="{FF2B5EF4-FFF2-40B4-BE49-F238E27FC236}">
                <a16:creationId xmlns:a16="http://schemas.microsoft.com/office/drawing/2014/main" id="{BD8987AE-BCFC-F544-B875-2127F93535B0}"/>
              </a:ext>
            </a:extLst>
          </p:cNvPr>
          <p:cNvSpPr>
            <a:spLocks noGrp="1"/>
          </p:cNvSpPr>
          <p:nvPr>
            <p:ph type="body" sz="quarter" idx="19" hasCustomPrompt="1"/>
          </p:nvPr>
        </p:nvSpPr>
        <p:spPr>
          <a:xfrm>
            <a:off x="1046018" y="4393627"/>
            <a:ext cx="2168237" cy="1247775"/>
          </a:xfrm>
        </p:spPr>
        <p:txBody>
          <a:bodyPr>
            <a:normAutofit/>
          </a:bodyPr>
          <a:lstStyle>
            <a:lvl1pPr marL="0" indent="0" algn="ctr">
              <a:buNone/>
              <a:defRPr sz="2000"/>
            </a:lvl1pPr>
          </a:lstStyle>
          <a:p>
            <a:pPr lvl="0"/>
            <a:r>
              <a:rPr lang="en-US"/>
              <a:t>Enter text caption here</a:t>
            </a:r>
          </a:p>
        </p:txBody>
      </p:sp>
      <p:sp>
        <p:nvSpPr>
          <p:cNvPr id="17" name="Picture Placeholder 7">
            <a:extLst>
              <a:ext uri="{FF2B5EF4-FFF2-40B4-BE49-F238E27FC236}">
                <a16:creationId xmlns:a16="http://schemas.microsoft.com/office/drawing/2014/main" id="{22C897FC-143C-B548-99F4-8D59D3653E23}"/>
              </a:ext>
            </a:extLst>
          </p:cNvPr>
          <p:cNvSpPr>
            <a:spLocks noGrp="1"/>
          </p:cNvSpPr>
          <p:nvPr>
            <p:ph type="pic" sz="quarter" idx="20"/>
          </p:nvPr>
        </p:nvSpPr>
        <p:spPr>
          <a:xfrm>
            <a:off x="3682999" y="2147956"/>
            <a:ext cx="2168237" cy="2025066"/>
          </a:xfrm>
        </p:spPr>
        <p:txBody>
          <a:bodyPr/>
          <a:lstStyle>
            <a:lvl1pPr marL="0" indent="0">
              <a:buNone/>
              <a:defRPr/>
            </a:lvl1pPr>
          </a:lstStyle>
          <a:p>
            <a:r>
              <a:rPr lang="en-US"/>
              <a:t>Click icon to add picture</a:t>
            </a:r>
          </a:p>
        </p:txBody>
      </p:sp>
      <p:sp>
        <p:nvSpPr>
          <p:cNvPr id="18" name="Text Placeholder 6">
            <a:extLst>
              <a:ext uri="{FF2B5EF4-FFF2-40B4-BE49-F238E27FC236}">
                <a16:creationId xmlns:a16="http://schemas.microsoft.com/office/drawing/2014/main" id="{9DA6E4BD-138D-7547-ACA8-51C68826D858}"/>
              </a:ext>
            </a:extLst>
          </p:cNvPr>
          <p:cNvSpPr>
            <a:spLocks noGrp="1"/>
          </p:cNvSpPr>
          <p:nvPr>
            <p:ph type="body" sz="quarter" idx="21" hasCustomPrompt="1"/>
          </p:nvPr>
        </p:nvSpPr>
        <p:spPr>
          <a:xfrm>
            <a:off x="3682999" y="4393627"/>
            <a:ext cx="2168237" cy="1247775"/>
          </a:xfrm>
        </p:spPr>
        <p:txBody>
          <a:bodyPr>
            <a:normAutofit/>
          </a:bodyPr>
          <a:lstStyle>
            <a:lvl1pPr marL="0" indent="0" algn="ctr">
              <a:buNone/>
              <a:defRPr sz="2000"/>
            </a:lvl1pPr>
          </a:lstStyle>
          <a:p>
            <a:pPr lvl="0"/>
            <a:r>
              <a:rPr lang="en-US"/>
              <a:t>Enter text caption here</a:t>
            </a:r>
          </a:p>
        </p:txBody>
      </p:sp>
      <p:sp>
        <p:nvSpPr>
          <p:cNvPr id="21" name="Picture Placeholder 7">
            <a:extLst>
              <a:ext uri="{FF2B5EF4-FFF2-40B4-BE49-F238E27FC236}">
                <a16:creationId xmlns:a16="http://schemas.microsoft.com/office/drawing/2014/main" id="{5AF53FB6-5025-8348-BD94-12A16E405CE8}"/>
              </a:ext>
            </a:extLst>
          </p:cNvPr>
          <p:cNvSpPr>
            <a:spLocks noGrp="1"/>
          </p:cNvSpPr>
          <p:nvPr>
            <p:ph type="pic" sz="quarter" idx="22"/>
          </p:nvPr>
        </p:nvSpPr>
        <p:spPr>
          <a:xfrm>
            <a:off x="6319980" y="2147956"/>
            <a:ext cx="2168237" cy="2025066"/>
          </a:xfrm>
        </p:spPr>
        <p:txBody>
          <a:bodyPr/>
          <a:lstStyle>
            <a:lvl1pPr marL="0" indent="0">
              <a:buNone/>
              <a:defRPr/>
            </a:lvl1pPr>
          </a:lstStyle>
          <a:p>
            <a:r>
              <a:rPr lang="en-US"/>
              <a:t>Click icon to add picture</a:t>
            </a:r>
          </a:p>
        </p:txBody>
      </p:sp>
      <p:sp>
        <p:nvSpPr>
          <p:cNvPr id="22" name="Text Placeholder 6">
            <a:extLst>
              <a:ext uri="{FF2B5EF4-FFF2-40B4-BE49-F238E27FC236}">
                <a16:creationId xmlns:a16="http://schemas.microsoft.com/office/drawing/2014/main" id="{2650E97F-C78D-654E-BF4E-FFB70B5A1C9E}"/>
              </a:ext>
            </a:extLst>
          </p:cNvPr>
          <p:cNvSpPr>
            <a:spLocks noGrp="1"/>
          </p:cNvSpPr>
          <p:nvPr>
            <p:ph type="body" sz="quarter" idx="23" hasCustomPrompt="1"/>
          </p:nvPr>
        </p:nvSpPr>
        <p:spPr>
          <a:xfrm>
            <a:off x="6319980" y="4393627"/>
            <a:ext cx="2168237" cy="1247775"/>
          </a:xfrm>
        </p:spPr>
        <p:txBody>
          <a:bodyPr>
            <a:normAutofit/>
          </a:bodyPr>
          <a:lstStyle>
            <a:lvl1pPr marL="0" indent="0" algn="ctr">
              <a:buNone/>
              <a:defRPr sz="2000"/>
            </a:lvl1pPr>
          </a:lstStyle>
          <a:p>
            <a:pPr lvl="0"/>
            <a:r>
              <a:rPr lang="en-US"/>
              <a:t>Enter text caption here</a:t>
            </a:r>
          </a:p>
        </p:txBody>
      </p:sp>
      <p:sp>
        <p:nvSpPr>
          <p:cNvPr id="23" name="Picture Placeholder 7">
            <a:extLst>
              <a:ext uri="{FF2B5EF4-FFF2-40B4-BE49-F238E27FC236}">
                <a16:creationId xmlns:a16="http://schemas.microsoft.com/office/drawing/2014/main" id="{521E46EB-696D-AD46-A742-8F4B5AA6A667}"/>
              </a:ext>
            </a:extLst>
          </p:cNvPr>
          <p:cNvSpPr>
            <a:spLocks noGrp="1"/>
          </p:cNvSpPr>
          <p:nvPr>
            <p:ph type="pic" sz="quarter" idx="24"/>
          </p:nvPr>
        </p:nvSpPr>
        <p:spPr>
          <a:xfrm>
            <a:off x="8956962" y="2147956"/>
            <a:ext cx="2168237" cy="2025066"/>
          </a:xfrm>
        </p:spPr>
        <p:txBody>
          <a:bodyPr/>
          <a:lstStyle>
            <a:lvl1pPr marL="0" indent="0">
              <a:buNone/>
              <a:defRPr/>
            </a:lvl1pPr>
          </a:lstStyle>
          <a:p>
            <a:r>
              <a:rPr lang="en-US"/>
              <a:t>Click icon to add picture</a:t>
            </a:r>
          </a:p>
        </p:txBody>
      </p:sp>
      <p:sp>
        <p:nvSpPr>
          <p:cNvPr id="24" name="Text Placeholder 6">
            <a:extLst>
              <a:ext uri="{FF2B5EF4-FFF2-40B4-BE49-F238E27FC236}">
                <a16:creationId xmlns:a16="http://schemas.microsoft.com/office/drawing/2014/main" id="{0AAD7C2A-82C9-5449-8E3C-E3ADA8171375}"/>
              </a:ext>
            </a:extLst>
          </p:cNvPr>
          <p:cNvSpPr>
            <a:spLocks noGrp="1"/>
          </p:cNvSpPr>
          <p:nvPr>
            <p:ph type="body" sz="quarter" idx="25" hasCustomPrompt="1"/>
          </p:nvPr>
        </p:nvSpPr>
        <p:spPr>
          <a:xfrm>
            <a:off x="8956962" y="4393627"/>
            <a:ext cx="2168237" cy="1247775"/>
          </a:xfrm>
        </p:spPr>
        <p:txBody>
          <a:bodyPr>
            <a:normAutofit/>
          </a:bodyPr>
          <a:lstStyle>
            <a:lvl1pPr marL="0" indent="0" algn="ctr">
              <a:buNone/>
              <a:defRPr sz="2000"/>
            </a:lvl1pPr>
          </a:lstStyle>
          <a:p>
            <a:pPr lvl="0"/>
            <a:r>
              <a:rPr lang="en-US"/>
              <a:t>Enter text caption here</a:t>
            </a:r>
          </a:p>
        </p:txBody>
      </p:sp>
    </p:spTree>
    <p:extLst>
      <p:ext uri="{BB962C8B-B14F-4D97-AF65-F5344CB8AC3E}">
        <p14:creationId xmlns:p14="http://schemas.microsoft.com/office/powerpoint/2010/main" val="2186549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genda, plain bullet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838200" y="1033272"/>
            <a:ext cx="10515600" cy="660699"/>
          </a:xfrm>
        </p:spPr>
        <p:txBody>
          <a:bodyPr/>
          <a:lstStyle/>
          <a:p>
            <a:r>
              <a:rPr lang="en-US"/>
              <a:t>Agenda</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3323620" y="2228984"/>
            <a:ext cx="5831531" cy="3491592"/>
          </a:xfrm>
        </p:spPr>
        <p:txBody>
          <a:bodyPr anchor="t"/>
          <a:lstStyle>
            <a:lvl1pPr marL="457200" indent="-457200">
              <a:buFont typeface="Wingdings" pitchFamily="2" charset="2"/>
              <a:buChar char="§"/>
              <a:defRPr/>
            </a:lvl1pPr>
          </a:lstStyle>
          <a:p>
            <a:pPr lvl="0"/>
            <a:r>
              <a:rPr lang="en-US"/>
              <a:t>Agenda item</a:t>
            </a:r>
          </a:p>
          <a:p>
            <a:pPr lvl="0"/>
            <a:r>
              <a:rPr lang="en-US"/>
              <a:t>Agenda item</a:t>
            </a:r>
          </a:p>
        </p:txBody>
      </p:sp>
      <p:sp>
        <p:nvSpPr>
          <p:cNvPr id="5" name="Text Placeholder 3">
            <a:extLst>
              <a:ext uri="{FF2B5EF4-FFF2-40B4-BE49-F238E27FC236}">
                <a16:creationId xmlns:a16="http://schemas.microsoft.com/office/drawing/2014/main" id="{D5C162FE-24B9-F34A-9FF2-D5CC4C6D34F2}"/>
              </a:ext>
            </a:extLst>
          </p:cNvPr>
          <p:cNvSpPr txBox="1">
            <a:spLocks/>
          </p:cNvSpPr>
          <p:nvPr userDrawn="1"/>
        </p:nvSpPr>
        <p:spPr>
          <a:xfrm>
            <a:off x="11707477" y="6398531"/>
            <a:ext cx="250843" cy="228600"/>
          </a:xfrm>
          <a:prstGeom prst="rect">
            <a:avLst/>
          </a:prstGeom>
        </p:spPr>
        <p:txBody>
          <a:bodyPr vert="horz" lIns="0" tIns="0" rIns="0" bIns="0" rtlCol="0">
            <a:normAutofit fontScale="85000" lnSpcReduction="10000"/>
          </a:bodyPr>
          <a:lstStyle>
            <a:lvl1pPr marL="0" indent="0" algn="l" defTabSz="914400" rtl="0" eaLnBrk="1" latinLnBrk="0" hangingPunct="1">
              <a:lnSpc>
                <a:spcPct val="100000"/>
              </a:lnSpc>
              <a:spcBef>
                <a:spcPts val="1000"/>
              </a:spcBef>
              <a:buClr>
                <a:srgbClr val="FF6E1B"/>
              </a:buClr>
              <a:buFont typeface="Wingdings" pitchFamily="2" charset="2"/>
              <a:buNone/>
              <a:tabLst/>
              <a:defRPr sz="1300" b="0" i="0" kern="1200" cap="all" spc="170" baseline="0">
                <a:solidFill>
                  <a:srgbClr val="95918D"/>
                </a:solidFill>
                <a:latin typeface="Trebuchet MS" panose="020B0703020202090204" pitchFamily="34" charset="0"/>
                <a:ea typeface="+mn-ea"/>
                <a:cs typeface="+mn-cs"/>
              </a:defRPr>
            </a:lvl1pPr>
            <a:lvl2pPr marL="463550" indent="-227013" algn="l" defTabSz="914400" rtl="0" eaLnBrk="1" latinLnBrk="0" hangingPunct="1">
              <a:lnSpc>
                <a:spcPct val="100000"/>
              </a:lnSpc>
              <a:spcBef>
                <a:spcPts val="500"/>
              </a:spcBef>
              <a:buClr>
                <a:srgbClr val="FF6E1B"/>
              </a:buClr>
              <a:buFont typeface="Wingdings" pitchFamily="2" charset="2"/>
              <a:buChar char="§"/>
              <a:tabLst/>
              <a:defRPr sz="2400" b="0" i="0" kern="1200" spc="-50" baseline="0">
                <a:solidFill>
                  <a:schemeClr val="tx1"/>
                </a:solidFill>
                <a:latin typeface="Trebuchet MS" panose="020B0703020202090204" pitchFamily="34" charset="0"/>
                <a:ea typeface="+mn-ea"/>
                <a:cs typeface="+mn-cs"/>
              </a:defRPr>
            </a:lvl2pPr>
            <a:lvl3pPr marL="577850"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3pPr>
            <a:lvl4pPr marL="747713" indent="-173038"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4pPr>
            <a:lvl5pPr marL="747713" indent="0" algn="l" defTabSz="914400" rtl="0" eaLnBrk="1" latinLnBrk="0" hangingPunct="1">
              <a:lnSpc>
                <a:spcPct val="100000"/>
              </a:lnSpc>
              <a:spcBef>
                <a:spcPts val="500"/>
              </a:spcBef>
              <a:buClr>
                <a:srgbClr val="FF6E1B"/>
              </a:buClr>
              <a:buFont typeface="Arial" panose="020B0604020202020204" pitchFamily="34" charset="0"/>
              <a:buNone/>
              <a:tabLst/>
              <a:defRPr sz="2000" b="0" i="0" kern="12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0FEE9497-8B81-854F-9F37-08AF5E48255B}" type="slidenum">
              <a:rPr lang="en-US" smtClean="0"/>
              <a:pPr algn="ctr"/>
              <a:t>‹#›</a:t>
            </a:fld>
            <a:endParaRPr lang="en-US"/>
          </a:p>
        </p:txBody>
      </p:sp>
    </p:spTree>
    <p:extLst>
      <p:ext uri="{BB962C8B-B14F-4D97-AF65-F5344CB8AC3E}">
        <p14:creationId xmlns:p14="http://schemas.microsoft.com/office/powerpoint/2010/main" val="3049922725"/>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three color boxes w/ header &amp;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965631" y="2367393"/>
            <a:ext cx="3201924" cy="31104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9"/>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4" y="805217"/>
            <a:ext cx="3527115" cy="196143"/>
          </a:xfrm>
        </p:spPr>
        <p:txBody>
          <a:bodyPr>
            <a:normAutofit/>
          </a:bodyPr>
          <a:lstStyle>
            <a:lvl1pPr marL="0" indent="0" algn="ctr">
              <a:buNone/>
              <a:defRPr sz="1300" cap="all" spc="169" baseline="0">
                <a:solidFill>
                  <a:srgbClr val="95918D"/>
                </a:solidFill>
              </a:defRPr>
            </a:lvl1pPr>
            <a:lvl5pPr marL="747695"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1220259" y="3013115"/>
            <a:ext cx="2735475" cy="2238824"/>
          </a:xfrm>
        </p:spPr>
        <p:txBody>
          <a:bodyPr anchor="t">
            <a:normAutofit/>
          </a:bodyPr>
          <a:lstStyle>
            <a:lvl1pPr marL="285744" indent="-285744"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15" name="Text Placeholder 2">
            <a:extLst>
              <a:ext uri="{FF2B5EF4-FFF2-40B4-BE49-F238E27FC236}">
                <a16:creationId xmlns:a16="http://schemas.microsoft.com/office/drawing/2014/main" id="{9BF4827A-065B-0741-9175-36BA7C0F00F4}"/>
              </a:ext>
            </a:extLst>
          </p:cNvPr>
          <p:cNvSpPr>
            <a:spLocks noGrp="1"/>
          </p:cNvSpPr>
          <p:nvPr>
            <p:ph type="body" sz="quarter" idx="25" hasCustomPrompt="1"/>
          </p:nvPr>
        </p:nvSpPr>
        <p:spPr>
          <a:xfrm>
            <a:off x="1220259" y="2522559"/>
            <a:ext cx="2735475" cy="394460"/>
          </a:xfrm>
        </p:spPr>
        <p:txBody>
          <a:bodyPr anchor="ctr">
            <a:normAutofit/>
          </a:bodyPr>
          <a:lstStyle>
            <a:lvl1pPr marL="0" indent="0" algn="l">
              <a:buNone/>
              <a:defRPr sz="2400" b="1">
                <a:solidFill>
                  <a:schemeClr val="bg1"/>
                </a:solidFill>
              </a:defRPr>
            </a:lvl1pPr>
          </a:lstStyle>
          <a:p>
            <a:pPr lvl="0"/>
            <a:r>
              <a:rPr lang="en-US"/>
              <a:t>000</a:t>
            </a:r>
          </a:p>
        </p:txBody>
      </p:sp>
      <p:sp>
        <p:nvSpPr>
          <p:cNvPr id="31" name="Rectangle 30">
            <a:extLst>
              <a:ext uri="{FF2B5EF4-FFF2-40B4-BE49-F238E27FC236}">
                <a16:creationId xmlns:a16="http://schemas.microsoft.com/office/drawing/2014/main" id="{9DC145CD-4155-BF48-898A-49B5EDF7AA18}"/>
              </a:ext>
            </a:extLst>
          </p:cNvPr>
          <p:cNvSpPr/>
          <p:nvPr userDrawn="1"/>
        </p:nvSpPr>
        <p:spPr>
          <a:xfrm>
            <a:off x="4539531" y="2367393"/>
            <a:ext cx="3201924" cy="3110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 Placeholder 2">
            <a:extLst>
              <a:ext uri="{FF2B5EF4-FFF2-40B4-BE49-F238E27FC236}">
                <a16:creationId xmlns:a16="http://schemas.microsoft.com/office/drawing/2014/main" id="{F0F0E068-B5B4-9942-A55B-698FF8366A11}"/>
              </a:ext>
            </a:extLst>
          </p:cNvPr>
          <p:cNvSpPr>
            <a:spLocks noGrp="1"/>
          </p:cNvSpPr>
          <p:nvPr>
            <p:ph type="body" sz="quarter" idx="26" hasCustomPrompt="1"/>
          </p:nvPr>
        </p:nvSpPr>
        <p:spPr>
          <a:xfrm>
            <a:off x="4794157" y="3013115"/>
            <a:ext cx="2735475" cy="2238824"/>
          </a:xfrm>
        </p:spPr>
        <p:txBody>
          <a:bodyPr anchor="t">
            <a:normAutofit/>
          </a:bodyPr>
          <a:lstStyle>
            <a:lvl1pPr marL="285744" indent="-285744"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33" name="Text Placeholder 2">
            <a:extLst>
              <a:ext uri="{FF2B5EF4-FFF2-40B4-BE49-F238E27FC236}">
                <a16:creationId xmlns:a16="http://schemas.microsoft.com/office/drawing/2014/main" id="{57BDEB27-8998-7949-841F-1E5848369E81}"/>
              </a:ext>
            </a:extLst>
          </p:cNvPr>
          <p:cNvSpPr>
            <a:spLocks noGrp="1"/>
          </p:cNvSpPr>
          <p:nvPr>
            <p:ph type="body" sz="quarter" idx="27" hasCustomPrompt="1"/>
          </p:nvPr>
        </p:nvSpPr>
        <p:spPr>
          <a:xfrm>
            <a:off x="4794157" y="2522559"/>
            <a:ext cx="2735475" cy="394460"/>
          </a:xfrm>
        </p:spPr>
        <p:txBody>
          <a:bodyPr anchor="ctr">
            <a:normAutofit/>
          </a:bodyPr>
          <a:lstStyle>
            <a:lvl1pPr marL="0" indent="0" algn="l">
              <a:buNone/>
              <a:defRPr sz="2400" b="1">
                <a:solidFill>
                  <a:schemeClr val="bg1"/>
                </a:solidFill>
              </a:defRPr>
            </a:lvl1pPr>
          </a:lstStyle>
          <a:p>
            <a:pPr lvl="0"/>
            <a:r>
              <a:rPr lang="en-US"/>
              <a:t>000</a:t>
            </a:r>
          </a:p>
        </p:txBody>
      </p:sp>
      <p:sp>
        <p:nvSpPr>
          <p:cNvPr id="34" name="Rectangle 33">
            <a:extLst>
              <a:ext uri="{FF2B5EF4-FFF2-40B4-BE49-F238E27FC236}">
                <a16:creationId xmlns:a16="http://schemas.microsoft.com/office/drawing/2014/main" id="{46711FD9-6484-F847-913E-91F3F9A86E95}"/>
              </a:ext>
            </a:extLst>
          </p:cNvPr>
          <p:cNvSpPr/>
          <p:nvPr userDrawn="1"/>
        </p:nvSpPr>
        <p:spPr>
          <a:xfrm>
            <a:off x="8113430" y="2367393"/>
            <a:ext cx="3201924" cy="3110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2">
            <a:extLst>
              <a:ext uri="{FF2B5EF4-FFF2-40B4-BE49-F238E27FC236}">
                <a16:creationId xmlns:a16="http://schemas.microsoft.com/office/drawing/2014/main" id="{237A7282-9363-9E4E-B32C-B6E43B5064F9}"/>
              </a:ext>
            </a:extLst>
          </p:cNvPr>
          <p:cNvSpPr>
            <a:spLocks noGrp="1"/>
          </p:cNvSpPr>
          <p:nvPr>
            <p:ph type="body" sz="quarter" idx="28" hasCustomPrompt="1"/>
          </p:nvPr>
        </p:nvSpPr>
        <p:spPr>
          <a:xfrm>
            <a:off x="8368057" y="3013115"/>
            <a:ext cx="2735475" cy="2238824"/>
          </a:xfrm>
        </p:spPr>
        <p:txBody>
          <a:bodyPr anchor="t">
            <a:normAutofit/>
          </a:bodyPr>
          <a:lstStyle>
            <a:lvl1pPr marL="285744" indent="-285744"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36" name="Text Placeholder 2">
            <a:extLst>
              <a:ext uri="{FF2B5EF4-FFF2-40B4-BE49-F238E27FC236}">
                <a16:creationId xmlns:a16="http://schemas.microsoft.com/office/drawing/2014/main" id="{ED788117-5A3A-2347-880E-6D55EB18A041}"/>
              </a:ext>
            </a:extLst>
          </p:cNvPr>
          <p:cNvSpPr>
            <a:spLocks noGrp="1"/>
          </p:cNvSpPr>
          <p:nvPr>
            <p:ph type="body" sz="quarter" idx="29" hasCustomPrompt="1"/>
          </p:nvPr>
        </p:nvSpPr>
        <p:spPr>
          <a:xfrm>
            <a:off x="8368057" y="2522559"/>
            <a:ext cx="2735475" cy="394460"/>
          </a:xfrm>
        </p:spPr>
        <p:txBody>
          <a:bodyPr anchor="ctr">
            <a:normAutofit/>
          </a:bodyPr>
          <a:lstStyle>
            <a:lvl1pPr marL="0" indent="0" algn="l">
              <a:buNone/>
              <a:defRPr sz="2400" b="1">
                <a:solidFill>
                  <a:schemeClr val="bg1"/>
                </a:solidFill>
              </a:defRPr>
            </a:lvl1pPr>
          </a:lstStyle>
          <a:p>
            <a:pPr lvl="0"/>
            <a:r>
              <a:rPr lang="en-US"/>
              <a:t>000</a:t>
            </a:r>
          </a:p>
        </p:txBody>
      </p:sp>
      <p:sp>
        <p:nvSpPr>
          <p:cNvPr id="13" name="Text Placeholder 3">
            <a:extLst>
              <a:ext uri="{FF2B5EF4-FFF2-40B4-BE49-F238E27FC236}">
                <a16:creationId xmlns:a16="http://schemas.microsoft.com/office/drawing/2014/main" id="{683B3E54-F245-494A-8BC6-AEE7A975EC47}"/>
              </a:ext>
            </a:extLst>
          </p:cNvPr>
          <p:cNvSpPr txBox="1">
            <a:spLocks/>
          </p:cNvSpPr>
          <p:nvPr userDrawn="1"/>
        </p:nvSpPr>
        <p:spPr>
          <a:xfrm>
            <a:off x="11707477" y="6398531"/>
            <a:ext cx="250843" cy="22860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rgbClr val="FF6E1B"/>
              </a:buClr>
              <a:buFont typeface="Wingdings" pitchFamily="2" charset="2"/>
              <a:buNone/>
              <a:tabLst/>
              <a:defRPr sz="1300" b="0" i="0" kern="1200" cap="all" spc="170" baseline="0">
                <a:solidFill>
                  <a:srgbClr val="95918D"/>
                </a:solidFill>
                <a:latin typeface="Trebuchet MS" panose="020B0703020202090204" pitchFamily="34" charset="0"/>
                <a:ea typeface="+mn-ea"/>
                <a:cs typeface="+mn-cs"/>
              </a:defRPr>
            </a:lvl1pPr>
            <a:lvl2pPr marL="463550" indent="-227013" algn="l" defTabSz="914400" rtl="0" eaLnBrk="1" latinLnBrk="0" hangingPunct="1">
              <a:lnSpc>
                <a:spcPct val="100000"/>
              </a:lnSpc>
              <a:spcBef>
                <a:spcPts val="500"/>
              </a:spcBef>
              <a:buClr>
                <a:srgbClr val="FF6E1B"/>
              </a:buClr>
              <a:buFont typeface="Wingdings" pitchFamily="2" charset="2"/>
              <a:buChar char="§"/>
              <a:tabLst/>
              <a:defRPr sz="2400" b="0" i="0" kern="1200" spc="-50" baseline="0">
                <a:solidFill>
                  <a:schemeClr val="tx1"/>
                </a:solidFill>
                <a:latin typeface="Trebuchet MS" panose="020B0703020202090204" pitchFamily="34" charset="0"/>
                <a:ea typeface="+mn-ea"/>
                <a:cs typeface="+mn-cs"/>
              </a:defRPr>
            </a:lvl2pPr>
            <a:lvl3pPr marL="577850"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3pPr>
            <a:lvl4pPr marL="747713" indent="-173038"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4pPr>
            <a:lvl5pPr marL="747713" indent="0" algn="l" defTabSz="914400" rtl="0" eaLnBrk="1" latinLnBrk="0" hangingPunct="1">
              <a:lnSpc>
                <a:spcPct val="100000"/>
              </a:lnSpc>
              <a:spcBef>
                <a:spcPts val="500"/>
              </a:spcBef>
              <a:buClr>
                <a:srgbClr val="FF6E1B"/>
              </a:buClr>
              <a:buFont typeface="Arial" panose="020B0604020202020204" pitchFamily="34" charset="0"/>
              <a:buNone/>
              <a:tabLst/>
              <a:defRPr sz="2000" b="0" i="0" kern="12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300"/>
          </a:p>
        </p:txBody>
      </p:sp>
    </p:spTree>
    <p:extLst>
      <p:ext uri="{BB962C8B-B14F-4D97-AF65-F5344CB8AC3E}">
        <p14:creationId xmlns:p14="http://schemas.microsoft.com/office/powerpoint/2010/main" val="508790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FC2A-057A-2D49-9C13-3FC78E1C44FC}"/>
              </a:ext>
            </a:extLst>
          </p:cNvPr>
          <p:cNvSpPr>
            <a:spLocks noGrp="1"/>
          </p:cNvSpPr>
          <p:nvPr>
            <p:ph type="ctrTitle"/>
          </p:nvPr>
        </p:nvSpPr>
        <p:spPr>
          <a:xfrm>
            <a:off x="1524000" y="2334598"/>
            <a:ext cx="9144000" cy="1680189"/>
          </a:xfrm>
        </p:spPr>
        <p:txBody>
          <a:bodyPr anchor="b">
            <a:normAutofit/>
          </a:bodyPr>
          <a:lstStyle>
            <a:lvl1pPr algn="ctr">
              <a:defRPr sz="4400" spc="-100" baseline="0"/>
            </a:lvl1pPr>
          </a:lstStyle>
          <a:p>
            <a:r>
              <a:rPr lang="en-US"/>
              <a:t>Click to edit Master title style</a:t>
            </a:r>
          </a:p>
        </p:txBody>
      </p:sp>
      <p:sp>
        <p:nvSpPr>
          <p:cNvPr id="3" name="Subtitle 2">
            <a:extLst>
              <a:ext uri="{FF2B5EF4-FFF2-40B4-BE49-F238E27FC236}">
                <a16:creationId xmlns:a16="http://schemas.microsoft.com/office/drawing/2014/main" id="{38BDD187-58E1-EB44-955D-0C904576F17C}"/>
              </a:ext>
            </a:extLst>
          </p:cNvPr>
          <p:cNvSpPr>
            <a:spLocks noGrp="1"/>
          </p:cNvSpPr>
          <p:nvPr>
            <p:ph type="subTitle" idx="1"/>
          </p:nvPr>
        </p:nvSpPr>
        <p:spPr>
          <a:xfrm>
            <a:off x="1524000" y="4209939"/>
            <a:ext cx="9144000" cy="6699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35668F81-A2EF-F54E-9EB5-FC7437114B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7130" y="1167491"/>
            <a:ext cx="2237740" cy="930145"/>
          </a:xfrm>
          <a:prstGeom prst="rect">
            <a:avLst/>
          </a:prstGeom>
        </p:spPr>
      </p:pic>
      <p:sp>
        <p:nvSpPr>
          <p:cNvPr id="16" name="Text Placeholder 15">
            <a:extLst>
              <a:ext uri="{FF2B5EF4-FFF2-40B4-BE49-F238E27FC236}">
                <a16:creationId xmlns:a16="http://schemas.microsoft.com/office/drawing/2014/main" id="{E144B201-E2C7-C940-8D25-7FD5ACF09FFF}"/>
              </a:ext>
            </a:extLst>
          </p:cNvPr>
          <p:cNvSpPr>
            <a:spLocks noGrp="1"/>
          </p:cNvSpPr>
          <p:nvPr>
            <p:ph type="body" sz="quarter" idx="14" hasCustomPrompt="1"/>
          </p:nvPr>
        </p:nvSpPr>
        <p:spPr>
          <a:xfrm>
            <a:off x="3942522" y="5037652"/>
            <a:ext cx="4306957" cy="228600"/>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July 15, 2019</a:t>
            </a:r>
          </a:p>
        </p:txBody>
      </p:sp>
    </p:spTree>
    <p:extLst>
      <p:ext uri="{BB962C8B-B14F-4D97-AF65-F5344CB8AC3E}">
        <p14:creationId xmlns:p14="http://schemas.microsoft.com/office/powerpoint/2010/main" val="3155795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EDC0-31B2-FFEA-65F1-A5A1CCDEF3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A48355-D2DF-F2A5-974C-B5CFD00D83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970EF2-D7C0-DAAF-32CE-D5C6CDF5114F}"/>
              </a:ext>
            </a:extLst>
          </p:cNvPr>
          <p:cNvSpPr>
            <a:spLocks noGrp="1"/>
          </p:cNvSpPr>
          <p:nvPr>
            <p:ph type="dt" sz="half" idx="10"/>
          </p:nvPr>
        </p:nvSpPr>
        <p:spPr/>
        <p:txBody>
          <a:bodyPr/>
          <a:lstStyle/>
          <a:p>
            <a:fld id="{4909C5E2-D16A-4288-B44F-37A6E2D66FD8}" type="datetimeFigureOut">
              <a:rPr lang="en-US" smtClean="0"/>
              <a:t>6/30/2025</a:t>
            </a:fld>
            <a:endParaRPr lang="en-US"/>
          </a:p>
        </p:txBody>
      </p:sp>
      <p:sp>
        <p:nvSpPr>
          <p:cNvPr id="5" name="Footer Placeholder 4">
            <a:extLst>
              <a:ext uri="{FF2B5EF4-FFF2-40B4-BE49-F238E27FC236}">
                <a16:creationId xmlns:a16="http://schemas.microsoft.com/office/drawing/2014/main" id="{864FF058-F766-C018-2DC2-0A4C4C224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AAE9A-08B6-9FC0-0BC9-D4C4B42102F2}"/>
              </a:ext>
            </a:extLst>
          </p:cNvPr>
          <p:cNvSpPr>
            <a:spLocks noGrp="1"/>
          </p:cNvSpPr>
          <p:nvPr>
            <p:ph type="sldNum" sz="quarter" idx="12"/>
          </p:nvPr>
        </p:nvSpPr>
        <p:spPr/>
        <p:txBody>
          <a:bodyPr/>
          <a:lstStyle/>
          <a:p>
            <a:fld id="{2D253418-9521-485F-BBF4-3ABFEDFAB573}" type="slidenum">
              <a:rPr lang="en-US" smtClean="0"/>
              <a:t>‹#›</a:t>
            </a:fld>
            <a:endParaRPr lang="en-US"/>
          </a:p>
        </p:txBody>
      </p:sp>
    </p:spTree>
    <p:extLst>
      <p:ext uri="{BB962C8B-B14F-4D97-AF65-F5344CB8AC3E}">
        <p14:creationId xmlns:p14="http://schemas.microsoft.com/office/powerpoint/2010/main" val="204882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To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598FA4-6A23-E648-9CC2-D1BFAE611EDA}"/>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1FC2A-057A-2D49-9C13-3FC78E1C44FC}"/>
              </a:ext>
            </a:extLst>
          </p:cNvPr>
          <p:cNvSpPr>
            <a:spLocks noGrp="1"/>
          </p:cNvSpPr>
          <p:nvPr>
            <p:ph type="ctrTitle" hasCustomPrompt="1"/>
          </p:nvPr>
        </p:nvSpPr>
        <p:spPr>
          <a:xfrm>
            <a:off x="1524000" y="4622196"/>
            <a:ext cx="9144000" cy="723893"/>
          </a:xfrm>
        </p:spPr>
        <p:txBody>
          <a:bodyPr tIns="0" bIns="0" anchor="b">
            <a:normAutofit/>
          </a:bodyPr>
          <a:lstStyle>
            <a:lvl1pPr algn="ctr">
              <a:defRPr sz="4400" spc="-100" baseline="0"/>
            </a:lvl1pPr>
          </a:lstStyle>
          <a:p>
            <a:r>
              <a:rPr lang="en-US"/>
              <a:t>Click to add title</a:t>
            </a:r>
          </a:p>
        </p:txBody>
      </p:sp>
      <p:sp>
        <p:nvSpPr>
          <p:cNvPr id="3" name="Subtitle 2">
            <a:extLst>
              <a:ext uri="{FF2B5EF4-FFF2-40B4-BE49-F238E27FC236}">
                <a16:creationId xmlns:a16="http://schemas.microsoft.com/office/drawing/2014/main" id="{38BDD187-58E1-EB44-955D-0C904576F17C}"/>
              </a:ext>
            </a:extLst>
          </p:cNvPr>
          <p:cNvSpPr>
            <a:spLocks noGrp="1"/>
          </p:cNvSpPr>
          <p:nvPr>
            <p:ph type="subTitle" idx="1" hasCustomPrompt="1"/>
          </p:nvPr>
        </p:nvSpPr>
        <p:spPr>
          <a:xfrm>
            <a:off x="1524000" y="5374839"/>
            <a:ext cx="9144000" cy="40191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header</a:t>
            </a:r>
          </a:p>
        </p:txBody>
      </p:sp>
      <p:pic>
        <p:nvPicPr>
          <p:cNvPr id="10" name="Picture 9">
            <a:extLst>
              <a:ext uri="{FF2B5EF4-FFF2-40B4-BE49-F238E27FC236}">
                <a16:creationId xmlns:a16="http://schemas.microsoft.com/office/drawing/2014/main" id="{35668F81-A2EF-F54E-9EB5-FC7437114B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69105" y="5996531"/>
            <a:ext cx="1265370" cy="525967"/>
          </a:xfrm>
          <a:prstGeom prst="rect">
            <a:avLst/>
          </a:prstGeom>
        </p:spPr>
      </p:pic>
      <p:sp>
        <p:nvSpPr>
          <p:cNvPr id="16" name="Text Placeholder 15">
            <a:extLst>
              <a:ext uri="{FF2B5EF4-FFF2-40B4-BE49-F238E27FC236}">
                <a16:creationId xmlns:a16="http://schemas.microsoft.com/office/drawing/2014/main" id="{E144B201-E2C7-C940-8D25-7FD5ACF09FFF}"/>
              </a:ext>
            </a:extLst>
          </p:cNvPr>
          <p:cNvSpPr>
            <a:spLocks noGrp="1"/>
          </p:cNvSpPr>
          <p:nvPr>
            <p:ph type="body" sz="quarter" idx="14" hasCustomPrompt="1"/>
          </p:nvPr>
        </p:nvSpPr>
        <p:spPr>
          <a:xfrm>
            <a:off x="3934032" y="6025888"/>
            <a:ext cx="4323937" cy="228600"/>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July 15, 2019</a:t>
            </a:r>
          </a:p>
        </p:txBody>
      </p:sp>
      <p:sp>
        <p:nvSpPr>
          <p:cNvPr id="9" name="Picture Placeholder 8">
            <a:extLst>
              <a:ext uri="{FF2B5EF4-FFF2-40B4-BE49-F238E27FC236}">
                <a16:creationId xmlns:a16="http://schemas.microsoft.com/office/drawing/2014/main" id="{1A3B500B-6A30-D642-878E-42058F42021F}"/>
              </a:ext>
            </a:extLst>
          </p:cNvPr>
          <p:cNvSpPr>
            <a:spLocks noGrp="1"/>
          </p:cNvSpPr>
          <p:nvPr>
            <p:ph type="pic" sz="quarter" idx="15"/>
          </p:nvPr>
        </p:nvSpPr>
        <p:spPr>
          <a:xfrm>
            <a:off x="174912" y="160788"/>
            <a:ext cx="11842173" cy="3853999"/>
          </a:xfrm>
        </p:spPr>
        <p:txBody>
          <a:bodyPr/>
          <a:lstStyle>
            <a:lvl1pPr marL="0" indent="0">
              <a:buNone/>
              <a:defRPr/>
            </a:lvl1pPr>
          </a:lstStyle>
          <a:p>
            <a:r>
              <a:rPr lang="en-US"/>
              <a:t>Click icon to add picture</a:t>
            </a:r>
          </a:p>
        </p:txBody>
      </p:sp>
      <p:sp>
        <p:nvSpPr>
          <p:cNvPr id="12" name="Rectangle 11">
            <a:extLst>
              <a:ext uri="{FF2B5EF4-FFF2-40B4-BE49-F238E27FC236}">
                <a16:creationId xmlns:a16="http://schemas.microsoft.com/office/drawing/2014/main" id="{8A609973-0AA1-1042-A133-B0D5C5244A71}"/>
              </a:ext>
            </a:extLst>
          </p:cNvPr>
          <p:cNvSpPr/>
          <p:nvPr userDrawn="1"/>
        </p:nvSpPr>
        <p:spPr>
          <a:xfrm>
            <a:off x="174914" y="4006008"/>
            <a:ext cx="11842173"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751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four item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838200" y="1033272"/>
            <a:ext cx="10515600" cy="660699"/>
          </a:xfrm>
        </p:spPr>
        <p:txBody>
          <a:bodyPr/>
          <a:lstStyle/>
          <a:p>
            <a:r>
              <a:rPr lang="en-US"/>
              <a:t>Agenda</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4360683" y="2273589"/>
            <a:ext cx="5306291" cy="548419"/>
          </a:xfrm>
        </p:spPr>
        <p:txBody>
          <a:bodyPr anchor="t"/>
          <a:lstStyle>
            <a:lvl1pPr marL="0" indent="0">
              <a:buNone/>
              <a:defRPr/>
            </a:lvl1pPr>
          </a:lstStyle>
          <a:p>
            <a:pPr lvl="0"/>
            <a:r>
              <a:rPr lang="en-US"/>
              <a:t>Agenda item one</a:t>
            </a:r>
          </a:p>
        </p:txBody>
      </p:sp>
      <p:sp>
        <p:nvSpPr>
          <p:cNvPr id="2" name="Oval 1">
            <a:extLst>
              <a:ext uri="{FF2B5EF4-FFF2-40B4-BE49-F238E27FC236}">
                <a16:creationId xmlns:a16="http://schemas.microsoft.com/office/drawing/2014/main" id="{AB53FDBC-A456-6A4D-BDE0-3C4A3AF3E471}"/>
              </a:ext>
            </a:extLst>
          </p:cNvPr>
          <p:cNvSpPr/>
          <p:nvPr userDrawn="1"/>
        </p:nvSpPr>
        <p:spPr>
          <a:xfrm>
            <a:off x="3493174" y="2161309"/>
            <a:ext cx="660699" cy="660699"/>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8DCF3382-79E4-E24A-8441-0BEDB5702BC7}"/>
              </a:ext>
            </a:extLst>
          </p:cNvPr>
          <p:cNvSpPr>
            <a:spLocks noGrp="1"/>
          </p:cNvSpPr>
          <p:nvPr>
            <p:ph type="body" sz="quarter" idx="21" hasCustomPrompt="1"/>
          </p:nvPr>
        </p:nvSpPr>
        <p:spPr>
          <a:xfrm>
            <a:off x="4360683" y="3225227"/>
            <a:ext cx="5306291" cy="548419"/>
          </a:xfrm>
        </p:spPr>
        <p:txBody>
          <a:bodyPr anchor="t"/>
          <a:lstStyle>
            <a:lvl1pPr marL="0" indent="0">
              <a:buNone/>
              <a:defRPr/>
            </a:lvl1pPr>
          </a:lstStyle>
          <a:p>
            <a:pPr lvl="0"/>
            <a:r>
              <a:rPr lang="en-US"/>
              <a:t>Agenda item two</a:t>
            </a:r>
          </a:p>
        </p:txBody>
      </p:sp>
      <p:sp>
        <p:nvSpPr>
          <p:cNvPr id="13" name="Oval 12">
            <a:extLst>
              <a:ext uri="{FF2B5EF4-FFF2-40B4-BE49-F238E27FC236}">
                <a16:creationId xmlns:a16="http://schemas.microsoft.com/office/drawing/2014/main" id="{6AA149ED-E3F7-C64C-A042-B238CB32A5DC}"/>
              </a:ext>
            </a:extLst>
          </p:cNvPr>
          <p:cNvSpPr/>
          <p:nvPr userDrawn="1"/>
        </p:nvSpPr>
        <p:spPr>
          <a:xfrm>
            <a:off x="3493174" y="3112947"/>
            <a:ext cx="660699" cy="660699"/>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F271AB1-861E-6C48-95FF-B910C8205806}"/>
              </a:ext>
            </a:extLst>
          </p:cNvPr>
          <p:cNvSpPr>
            <a:spLocks noGrp="1"/>
          </p:cNvSpPr>
          <p:nvPr>
            <p:ph type="body" sz="quarter" idx="23" hasCustomPrompt="1"/>
          </p:nvPr>
        </p:nvSpPr>
        <p:spPr>
          <a:xfrm>
            <a:off x="4360683" y="4195045"/>
            <a:ext cx="5306291" cy="548419"/>
          </a:xfrm>
        </p:spPr>
        <p:txBody>
          <a:bodyPr anchor="t"/>
          <a:lstStyle>
            <a:lvl1pPr marL="0" indent="0">
              <a:buNone/>
              <a:defRPr/>
            </a:lvl1pPr>
          </a:lstStyle>
          <a:p>
            <a:pPr lvl="0"/>
            <a:r>
              <a:rPr lang="en-US"/>
              <a:t>Agenda item three</a:t>
            </a:r>
          </a:p>
        </p:txBody>
      </p:sp>
      <p:sp>
        <p:nvSpPr>
          <p:cNvPr id="16" name="Oval 15">
            <a:extLst>
              <a:ext uri="{FF2B5EF4-FFF2-40B4-BE49-F238E27FC236}">
                <a16:creationId xmlns:a16="http://schemas.microsoft.com/office/drawing/2014/main" id="{2B420891-CF33-4E4D-947E-EF9D247B176A}"/>
              </a:ext>
            </a:extLst>
          </p:cNvPr>
          <p:cNvSpPr/>
          <p:nvPr userDrawn="1"/>
        </p:nvSpPr>
        <p:spPr>
          <a:xfrm>
            <a:off x="3493174" y="4082765"/>
            <a:ext cx="660699" cy="660699"/>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7B14DF31-12DF-8C44-84E9-86857AD5BEF1}"/>
              </a:ext>
            </a:extLst>
          </p:cNvPr>
          <p:cNvSpPr>
            <a:spLocks noGrp="1"/>
          </p:cNvSpPr>
          <p:nvPr>
            <p:ph type="body" sz="quarter" idx="25" hasCustomPrompt="1"/>
          </p:nvPr>
        </p:nvSpPr>
        <p:spPr>
          <a:xfrm>
            <a:off x="4360683" y="5123300"/>
            <a:ext cx="5306291" cy="548419"/>
          </a:xfrm>
        </p:spPr>
        <p:txBody>
          <a:bodyPr anchor="t"/>
          <a:lstStyle>
            <a:lvl1pPr marL="0" indent="0">
              <a:buNone/>
              <a:defRPr/>
            </a:lvl1pPr>
          </a:lstStyle>
          <a:p>
            <a:pPr lvl="0"/>
            <a:r>
              <a:rPr lang="en-US"/>
              <a:t>Agenda item four</a:t>
            </a:r>
          </a:p>
        </p:txBody>
      </p:sp>
      <p:sp>
        <p:nvSpPr>
          <p:cNvPr id="19" name="Oval 18">
            <a:extLst>
              <a:ext uri="{FF2B5EF4-FFF2-40B4-BE49-F238E27FC236}">
                <a16:creationId xmlns:a16="http://schemas.microsoft.com/office/drawing/2014/main" id="{4C3E5CC8-8795-9B4B-9DF8-07DC251C08E4}"/>
              </a:ext>
            </a:extLst>
          </p:cNvPr>
          <p:cNvSpPr/>
          <p:nvPr userDrawn="1"/>
        </p:nvSpPr>
        <p:spPr>
          <a:xfrm>
            <a:off x="3493174" y="5011020"/>
            <a:ext cx="660699" cy="660699"/>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3E89497-6CBE-AE48-BF79-FCDA9F550DB2}"/>
              </a:ext>
            </a:extLst>
          </p:cNvPr>
          <p:cNvSpPr txBox="1"/>
          <p:nvPr userDrawn="1"/>
        </p:nvSpPr>
        <p:spPr>
          <a:xfrm>
            <a:off x="3636271" y="2230048"/>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1</a:t>
            </a:r>
          </a:p>
        </p:txBody>
      </p:sp>
      <p:sp>
        <p:nvSpPr>
          <p:cNvPr id="23" name="TextBox 22">
            <a:extLst>
              <a:ext uri="{FF2B5EF4-FFF2-40B4-BE49-F238E27FC236}">
                <a16:creationId xmlns:a16="http://schemas.microsoft.com/office/drawing/2014/main" id="{D16D4479-5661-2C4F-88D5-BF98EA2464D5}"/>
              </a:ext>
            </a:extLst>
          </p:cNvPr>
          <p:cNvSpPr txBox="1"/>
          <p:nvPr userDrawn="1"/>
        </p:nvSpPr>
        <p:spPr>
          <a:xfrm>
            <a:off x="3636271" y="3176721"/>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2</a:t>
            </a:r>
          </a:p>
        </p:txBody>
      </p:sp>
      <p:sp>
        <p:nvSpPr>
          <p:cNvPr id="24" name="TextBox 23">
            <a:extLst>
              <a:ext uri="{FF2B5EF4-FFF2-40B4-BE49-F238E27FC236}">
                <a16:creationId xmlns:a16="http://schemas.microsoft.com/office/drawing/2014/main" id="{FB738B11-8AB5-4C43-BA5F-6C6DF7E76280}"/>
              </a:ext>
            </a:extLst>
          </p:cNvPr>
          <p:cNvSpPr txBox="1"/>
          <p:nvPr userDrawn="1"/>
        </p:nvSpPr>
        <p:spPr>
          <a:xfrm>
            <a:off x="3636271" y="4150288"/>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3</a:t>
            </a:r>
          </a:p>
        </p:txBody>
      </p:sp>
      <p:sp>
        <p:nvSpPr>
          <p:cNvPr id="25" name="TextBox 24">
            <a:extLst>
              <a:ext uri="{FF2B5EF4-FFF2-40B4-BE49-F238E27FC236}">
                <a16:creationId xmlns:a16="http://schemas.microsoft.com/office/drawing/2014/main" id="{CE1648E2-4887-A949-BC15-E5A7D271CFA9}"/>
              </a:ext>
            </a:extLst>
          </p:cNvPr>
          <p:cNvSpPr txBox="1"/>
          <p:nvPr userDrawn="1"/>
        </p:nvSpPr>
        <p:spPr>
          <a:xfrm>
            <a:off x="3636271" y="5070067"/>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4</a:t>
            </a:r>
          </a:p>
        </p:txBody>
      </p:sp>
    </p:spTree>
    <p:extLst>
      <p:ext uri="{BB962C8B-B14F-4D97-AF65-F5344CB8AC3E}">
        <p14:creationId xmlns:p14="http://schemas.microsoft.com/office/powerpoint/2010/main" val="231844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eight item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838200" y="1029988"/>
            <a:ext cx="10515600" cy="660699"/>
          </a:xfrm>
        </p:spPr>
        <p:txBody>
          <a:bodyPr/>
          <a:lstStyle/>
          <a:p>
            <a:r>
              <a:rPr lang="en-US"/>
              <a:t>Agenda</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2622264" y="2273589"/>
            <a:ext cx="3396911" cy="548419"/>
          </a:xfrm>
        </p:spPr>
        <p:txBody>
          <a:bodyPr anchor="t"/>
          <a:lstStyle>
            <a:lvl1pPr marL="0" indent="0">
              <a:buNone/>
              <a:defRPr/>
            </a:lvl1pPr>
          </a:lstStyle>
          <a:p>
            <a:pPr lvl="0"/>
            <a:r>
              <a:rPr lang="en-US"/>
              <a:t>Agenda item one</a:t>
            </a:r>
          </a:p>
        </p:txBody>
      </p:sp>
      <p:sp>
        <p:nvSpPr>
          <p:cNvPr id="2" name="Oval 1">
            <a:extLst>
              <a:ext uri="{FF2B5EF4-FFF2-40B4-BE49-F238E27FC236}">
                <a16:creationId xmlns:a16="http://schemas.microsoft.com/office/drawing/2014/main" id="{AB53FDBC-A456-6A4D-BDE0-3C4A3AF3E471}"/>
              </a:ext>
            </a:extLst>
          </p:cNvPr>
          <p:cNvSpPr/>
          <p:nvPr userDrawn="1"/>
        </p:nvSpPr>
        <p:spPr>
          <a:xfrm>
            <a:off x="1778201" y="2161309"/>
            <a:ext cx="660699" cy="660699"/>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8DCF3382-79E4-E24A-8441-0BEDB5702BC7}"/>
              </a:ext>
            </a:extLst>
          </p:cNvPr>
          <p:cNvSpPr>
            <a:spLocks noGrp="1"/>
          </p:cNvSpPr>
          <p:nvPr>
            <p:ph type="body" sz="quarter" idx="21" hasCustomPrompt="1"/>
          </p:nvPr>
        </p:nvSpPr>
        <p:spPr>
          <a:xfrm>
            <a:off x="2622264" y="3223493"/>
            <a:ext cx="3396911" cy="548419"/>
          </a:xfrm>
        </p:spPr>
        <p:txBody>
          <a:bodyPr anchor="t"/>
          <a:lstStyle>
            <a:lvl1pPr marL="0" indent="0">
              <a:buNone/>
              <a:defRPr/>
            </a:lvl1pPr>
          </a:lstStyle>
          <a:p>
            <a:pPr lvl="0"/>
            <a:r>
              <a:rPr lang="en-US"/>
              <a:t>Agenda item two</a:t>
            </a:r>
          </a:p>
        </p:txBody>
      </p:sp>
      <p:sp>
        <p:nvSpPr>
          <p:cNvPr id="13" name="Oval 12">
            <a:extLst>
              <a:ext uri="{FF2B5EF4-FFF2-40B4-BE49-F238E27FC236}">
                <a16:creationId xmlns:a16="http://schemas.microsoft.com/office/drawing/2014/main" id="{6AA149ED-E3F7-C64C-A042-B238CB32A5DC}"/>
              </a:ext>
            </a:extLst>
          </p:cNvPr>
          <p:cNvSpPr/>
          <p:nvPr userDrawn="1"/>
        </p:nvSpPr>
        <p:spPr>
          <a:xfrm>
            <a:off x="1778201" y="3111213"/>
            <a:ext cx="660699" cy="660699"/>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F271AB1-861E-6C48-95FF-B910C8205806}"/>
              </a:ext>
            </a:extLst>
          </p:cNvPr>
          <p:cNvSpPr>
            <a:spLocks noGrp="1"/>
          </p:cNvSpPr>
          <p:nvPr>
            <p:ph type="body" sz="quarter" idx="23" hasCustomPrompt="1"/>
          </p:nvPr>
        </p:nvSpPr>
        <p:spPr>
          <a:xfrm>
            <a:off x="2622264" y="4173397"/>
            <a:ext cx="3396911" cy="548419"/>
          </a:xfrm>
        </p:spPr>
        <p:txBody>
          <a:bodyPr anchor="t"/>
          <a:lstStyle>
            <a:lvl1pPr marL="0" indent="0">
              <a:buNone/>
              <a:defRPr/>
            </a:lvl1pPr>
          </a:lstStyle>
          <a:p>
            <a:pPr lvl="0"/>
            <a:r>
              <a:rPr lang="en-US"/>
              <a:t>Agenda item three</a:t>
            </a:r>
          </a:p>
        </p:txBody>
      </p:sp>
      <p:sp>
        <p:nvSpPr>
          <p:cNvPr id="16" name="Oval 15">
            <a:extLst>
              <a:ext uri="{FF2B5EF4-FFF2-40B4-BE49-F238E27FC236}">
                <a16:creationId xmlns:a16="http://schemas.microsoft.com/office/drawing/2014/main" id="{2B420891-CF33-4E4D-947E-EF9D247B176A}"/>
              </a:ext>
            </a:extLst>
          </p:cNvPr>
          <p:cNvSpPr/>
          <p:nvPr userDrawn="1"/>
        </p:nvSpPr>
        <p:spPr>
          <a:xfrm>
            <a:off x="1778201" y="4061117"/>
            <a:ext cx="660699" cy="660699"/>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7B14DF31-12DF-8C44-84E9-86857AD5BEF1}"/>
              </a:ext>
            </a:extLst>
          </p:cNvPr>
          <p:cNvSpPr>
            <a:spLocks noGrp="1"/>
          </p:cNvSpPr>
          <p:nvPr>
            <p:ph type="body" sz="quarter" idx="25" hasCustomPrompt="1"/>
          </p:nvPr>
        </p:nvSpPr>
        <p:spPr>
          <a:xfrm>
            <a:off x="2622264" y="5123300"/>
            <a:ext cx="3396911" cy="548419"/>
          </a:xfrm>
        </p:spPr>
        <p:txBody>
          <a:bodyPr anchor="t"/>
          <a:lstStyle>
            <a:lvl1pPr marL="0" indent="0">
              <a:buNone/>
              <a:defRPr/>
            </a:lvl1pPr>
          </a:lstStyle>
          <a:p>
            <a:pPr lvl="0"/>
            <a:r>
              <a:rPr lang="en-US"/>
              <a:t>Agenda item four</a:t>
            </a:r>
          </a:p>
        </p:txBody>
      </p:sp>
      <p:sp>
        <p:nvSpPr>
          <p:cNvPr id="19" name="Oval 18">
            <a:extLst>
              <a:ext uri="{FF2B5EF4-FFF2-40B4-BE49-F238E27FC236}">
                <a16:creationId xmlns:a16="http://schemas.microsoft.com/office/drawing/2014/main" id="{4C3E5CC8-8795-9B4B-9DF8-07DC251C08E4}"/>
              </a:ext>
            </a:extLst>
          </p:cNvPr>
          <p:cNvSpPr/>
          <p:nvPr userDrawn="1"/>
        </p:nvSpPr>
        <p:spPr>
          <a:xfrm>
            <a:off x="1778201" y="5011020"/>
            <a:ext cx="660699" cy="660699"/>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3E89497-6CBE-AE48-BF79-FCDA9F550DB2}"/>
              </a:ext>
            </a:extLst>
          </p:cNvPr>
          <p:cNvSpPr txBox="1"/>
          <p:nvPr userDrawn="1"/>
        </p:nvSpPr>
        <p:spPr>
          <a:xfrm>
            <a:off x="1921298" y="2230048"/>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1</a:t>
            </a:r>
          </a:p>
        </p:txBody>
      </p:sp>
      <p:sp>
        <p:nvSpPr>
          <p:cNvPr id="23" name="TextBox 22">
            <a:extLst>
              <a:ext uri="{FF2B5EF4-FFF2-40B4-BE49-F238E27FC236}">
                <a16:creationId xmlns:a16="http://schemas.microsoft.com/office/drawing/2014/main" id="{D16D4479-5661-2C4F-88D5-BF98EA2464D5}"/>
              </a:ext>
            </a:extLst>
          </p:cNvPr>
          <p:cNvSpPr txBox="1"/>
          <p:nvPr userDrawn="1"/>
        </p:nvSpPr>
        <p:spPr>
          <a:xfrm>
            <a:off x="1921298" y="3176721"/>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2</a:t>
            </a:r>
          </a:p>
        </p:txBody>
      </p:sp>
      <p:sp>
        <p:nvSpPr>
          <p:cNvPr id="24" name="TextBox 23">
            <a:extLst>
              <a:ext uri="{FF2B5EF4-FFF2-40B4-BE49-F238E27FC236}">
                <a16:creationId xmlns:a16="http://schemas.microsoft.com/office/drawing/2014/main" id="{FB738B11-8AB5-4C43-BA5F-6C6DF7E76280}"/>
              </a:ext>
            </a:extLst>
          </p:cNvPr>
          <p:cNvSpPr txBox="1"/>
          <p:nvPr userDrawn="1"/>
        </p:nvSpPr>
        <p:spPr>
          <a:xfrm>
            <a:off x="1921298" y="4150288"/>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3</a:t>
            </a:r>
          </a:p>
        </p:txBody>
      </p:sp>
      <p:sp>
        <p:nvSpPr>
          <p:cNvPr id="25" name="TextBox 24">
            <a:extLst>
              <a:ext uri="{FF2B5EF4-FFF2-40B4-BE49-F238E27FC236}">
                <a16:creationId xmlns:a16="http://schemas.microsoft.com/office/drawing/2014/main" id="{CE1648E2-4887-A949-BC15-E5A7D271CFA9}"/>
              </a:ext>
            </a:extLst>
          </p:cNvPr>
          <p:cNvSpPr txBox="1"/>
          <p:nvPr userDrawn="1"/>
        </p:nvSpPr>
        <p:spPr>
          <a:xfrm>
            <a:off x="1921298" y="5070067"/>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4</a:t>
            </a:r>
          </a:p>
        </p:txBody>
      </p:sp>
      <p:sp>
        <p:nvSpPr>
          <p:cNvPr id="32" name="Text Placeholder 2">
            <a:extLst>
              <a:ext uri="{FF2B5EF4-FFF2-40B4-BE49-F238E27FC236}">
                <a16:creationId xmlns:a16="http://schemas.microsoft.com/office/drawing/2014/main" id="{2B10D007-4852-7E4A-886C-9F16C32AEA1D}"/>
              </a:ext>
            </a:extLst>
          </p:cNvPr>
          <p:cNvSpPr>
            <a:spLocks noGrp="1"/>
          </p:cNvSpPr>
          <p:nvPr>
            <p:ph type="body" sz="quarter" idx="26" hasCustomPrompt="1"/>
          </p:nvPr>
        </p:nvSpPr>
        <p:spPr>
          <a:xfrm>
            <a:off x="7352345" y="2273589"/>
            <a:ext cx="3396911" cy="548419"/>
          </a:xfrm>
        </p:spPr>
        <p:txBody>
          <a:bodyPr anchor="t"/>
          <a:lstStyle>
            <a:lvl1pPr marL="0" indent="0">
              <a:buNone/>
              <a:defRPr/>
            </a:lvl1pPr>
          </a:lstStyle>
          <a:p>
            <a:pPr lvl="0"/>
            <a:r>
              <a:rPr lang="en-US"/>
              <a:t>Agenda item five</a:t>
            </a:r>
          </a:p>
        </p:txBody>
      </p:sp>
      <p:sp>
        <p:nvSpPr>
          <p:cNvPr id="33" name="Oval 32">
            <a:extLst>
              <a:ext uri="{FF2B5EF4-FFF2-40B4-BE49-F238E27FC236}">
                <a16:creationId xmlns:a16="http://schemas.microsoft.com/office/drawing/2014/main" id="{8DF338DF-EA8C-9541-A999-1CB1E640FD28}"/>
              </a:ext>
            </a:extLst>
          </p:cNvPr>
          <p:cNvSpPr/>
          <p:nvPr userDrawn="1"/>
        </p:nvSpPr>
        <p:spPr>
          <a:xfrm>
            <a:off x="6496559" y="2161309"/>
            <a:ext cx="660699" cy="660699"/>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
            <a:extLst>
              <a:ext uri="{FF2B5EF4-FFF2-40B4-BE49-F238E27FC236}">
                <a16:creationId xmlns:a16="http://schemas.microsoft.com/office/drawing/2014/main" id="{3E05E443-741B-9749-92A8-A292E6A0A69A}"/>
              </a:ext>
            </a:extLst>
          </p:cNvPr>
          <p:cNvSpPr>
            <a:spLocks noGrp="1"/>
          </p:cNvSpPr>
          <p:nvPr>
            <p:ph type="body" sz="quarter" idx="27" hasCustomPrompt="1"/>
          </p:nvPr>
        </p:nvSpPr>
        <p:spPr>
          <a:xfrm>
            <a:off x="7352345" y="3223493"/>
            <a:ext cx="3396911" cy="548419"/>
          </a:xfrm>
        </p:spPr>
        <p:txBody>
          <a:bodyPr anchor="t"/>
          <a:lstStyle>
            <a:lvl1pPr marL="0" indent="0">
              <a:buNone/>
              <a:defRPr/>
            </a:lvl1pPr>
          </a:lstStyle>
          <a:p>
            <a:pPr lvl="0"/>
            <a:r>
              <a:rPr lang="en-US"/>
              <a:t>Agenda item six</a:t>
            </a:r>
          </a:p>
        </p:txBody>
      </p:sp>
      <p:sp>
        <p:nvSpPr>
          <p:cNvPr id="35" name="Oval 34">
            <a:extLst>
              <a:ext uri="{FF2B5EF4-FFF2-40B4-BE49-F238E27FC236}">
                <a16:creationId xmlns:a16="http://schemas.microsoft.com/office/drawing/2014/main" id="{BAC65C46-DC79-5349-BCCC-C3F297F12907}"/>
              </a:ext>
            </a:extLst>
          </p:cNvPr>
          <p:cNvSpPr/>
          <p:nvPr userDrawn="1"/>
        </p:nvSpPr>
        <p:spPr>
          <a:xfrm>
            <a:off x="6496559" y="3111213"/>
            <a:ext cx="660699" cy="660699"/>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
            <a:extLst>
              <a:ext uri="{FF2B5EF4-FFF2-40B4-BE49-F238E27FC236}">
                <a16:creationId xmlns:a16="http://schemas.microsoft.com/office/drawing/2014/main" id="{AB884AAB-884C-0044-AE63-8F80465CF194}"/>
              </a:ext>
            </a:extLst>
          </p:cNvPr>
          <p:cNvSpPr>
            <a:spLocks noGrp="1"/>
          </p:cNvSpPr>
          <p:nvPr>
            <p:ph type="body" sz="quarter" idx="28" hasCustomPrompt="1"/>
          </p:nvPr>
        </p:nvSpPr>
        <p:spPr>
          <a:xfrm>
            <a:off x="7352345" y="4173397"/>
            <a:ext cx="3396911" cy="548419"/>
          </a:xfrm>
        </p:spPr>
        <p:txBody>
          <a:bodyPr anchor="t"/>
          <a:lstStyle>
            <a:lvl1pPr marL="0" indent="0">
              <a:buNone/>
              <a:defRPr/>
            </a:lvl1pPr>
          </a:lstStyle>
          <a:p>
            <a:pPr lvl="0"/>
            <a:r>
              <a:rPr lang="en-US"/>
              <a:t>Agenda item seven</a:t>
            </a:r>
          </a:p>
        </p:txBody>
      </p:sp>
      <p:sp>
        <p:nvSpPr>
          <p:cNvPr id="37" name="Oval 36">
            <a:extLst>
              <a:ext uri="{FF2B5EF4-FFF2-40B4-BE49-F238E27FC236}">
                <a16:creationId xmlns:a16="http://schemas.microsoft.com/office/drawing/2014/main" id="{E96D8642-027B-2245-80A6-A02F8027BDB0}"/>
              </a:ext>
            </a:extLst>
          </p:cNvPr>
          <p:cNvSpPr/>
          <p:nvPr userDrawn="1"/>
        </p:nvSpPr>
        <p:spPr>
          <a:xfrm>
            <a:off x="6496559" y="4061117"/>
            <a:ext cx="660699" cy="660699"/>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
            <a:extLst>
              <a:ext uri="{FF2B5EF4-FFF2-40B4-BE49-F238E27FC236}">
                <a16:creationId xmlns:a16="http://schemas.microsoft.com/office/drawing/2014/main" id="{F8253430-1279-F643-86AD-DA33565AF4E7}"/>
              </a:ext>
            </a:extLst>
          </p:cNvPr>
          <p:cNvSpPr>
            <a:spLocks noGrp="1"/>
          </p:cNvSpPr>
          <p:nvPr>
            <p:ph type="body" sz="quarter" idx="29" hasCustomPrompt="1"/>
          </p:nvPr>
        </p:nvSpPr>
        <p:spPr>
          <a:xfrm>
            <a:off x="7352345" y="5123300"/>
            <a:ext cx="3396911" cy="548419"/>
          </a:xfrm>
        </p:spPr>
        <p:txBody>
          <a:bodyPr anchor="t"/>
          <a:lstStyle>
            <a:lvl1pPr marL="0" indent="0">
              <a:buNone/>
              <a:defRPr/>
            </a:lvl1pPr>
          </a:lstStyle>
          <a:p>
            <a:pPr lvl="0"/>
            <a:r>
              <a:rPr lang="en-US"/>
              <a:t>Agenda item eight</a:t>
            </a:r>
          </a:p>
        </p:txBody>
      </p:sp>
      <p:sp>
        <p:nvSpPr>
          <p:cNvPr id="39" name="Oval 38">
            <a:extLst>
              <a:ext uri="{FF2B5EF4-FFF2-40B4-BE49-F238E27FC236}">
                <a16:creationId xmlns:a16="http://schemas.microsoft.com/office/drawing/2014/main" id="{123190CE-1469-FF4C-BFB3-DF7BAD33436E}"/>
              </a:ext>
            </a:extLst>
          </p:cNvPr>
          <p:cNvSpPr/>
          <p:nvPr userDrawn="1"/>
        </p:nvSpPr>
        <p:spPr>
          <a:xfrm>
            <a:off x="6496559" y="5011020"/>
            <a:ext cx="660699" cy="660699"/>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41E8507-6445-374A-8E05-5076D45A823C}"/>
              </a:ext>
            </a:extLst>
          </p:cNvPr>
          <p:cNvSpPr txBox="1"/>
          <p:nvPr userDrawn="1"/>
        </p:nvSpPr>
        <p:spPr>
          <a:xfrm>
            <a:off x="6639656" y="2230048"/>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5</a:t>
            </a:r>
          </a:p>
        </p:txBody>
      </p:sp>
      <p:sp>
        <p:nvSpPr>
          <p:cNvPr id="41" name="TextBox 40">
            <a:extLst>
              <a:ext uri="{FF2B5EF4-FFF2-40B4-BE49-F238E27FC236}">
                <a16:creationId xmlns:a16="http://schemas.microsoft.com/office/drawing/2014/main" id="{BB022D5F-AD3A-E347-9EE9-7ECB6888BC87}"/>
              </a:ext>
            </a:extLst>
          </p:cNvPr>
          <p:cNvSpPr txBox="1"/>
          <p:nvPr userDrawn="1"/>
        </p:nvSpPr>
        <p:spPr>
          <a:xfrm>
            <a:off x="6639656" y="3176721"/>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6</a:t>
            </a:r>
          </a:p>
        </p:txBody>
      </p:sp>
      <p:sp>
        <p:nvSpPr>
          <p:cNvPr id="42" name="TextBox 41">
            <a:extLst>
              <a:ext uri="{FF2B5EF4-FFF2-40B4-BE49-F238E27FC236}">
                <a16:creationId xmlns:a16="http://schemas.microsoft.com/office/drawing/2014/main" id="{6A2956ED-5B84-6C45-A863-DA7690FEB5B3}"/>
              </a:ext>
            </a:extLst>
          </p:cNvPr>
          <p:cNvSpPr txBox="1"/>
          <p:nvPr userDrawn="1"/>
        </p:nvSpPr>
        <p:spPr>
          <a:xfrm>
            <a:off x="6639656" y="4150288"/>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7</a:t>
            </a:r>
          </a:p>
        </p:txBody>
      </p:sp>
      <p:sp>
        <p:nvSpPr>
          <p:cNvPr id="43" name="TextBox 42">
            <a:extLst>
              <a:ext uri="{FF2B5EF4-FFF2-40B4-BE49-F238E27FC236}">
                <a16:creationId xmlns:a16="http://schemas.microsoft.com/office/drawing/2014/main" id="{A87D21E7-6E64-8547-A3CC-DE067FAF65D6}"/>
              </a:ext>
            </a:extLst>
          </p:cNvPr>
          <p:cNvSpPr txBox="1"/>
          <p:nvPr userDrawn="1"/>
        </p:nvSpPr>
        <p:spPr>
          <a:xfrm>
            <a:off x="6639656" y="5070067"/>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8</a:t>
            </a:r>
          </a:p>
        </p:txBody>
      </p:sp>
    </p:spTree>
    <p:extLst>
      <p:ext uri="{BB962C8B-B14F-4D97-AF65-F5344CB8AC3E}">
        <p14:creationId xmlns:p14="http://schemas.microsoft.com/office/powerpoint/2010/main" val="2498600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genda, eight item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838200" y="1029988"/>
            <a:ext cx="10515600" cy="660699"/>
          </a:xfrm>
        </p:spPr>
        <p:txBody>
          <a:bodyPr/>
          <a:lstStyle/>
          <a:p>
            <a:r>
              <a:rPr lang="en-US"/>
              <a:t>Agenda</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2622264" y="2273589"/>
            <a:ext cx="3396911" cy="548419"/>
          </a:xfrm>
        </p:spPr>
        <p:txBody>
          <a:bodyPr anchor="t"/>
          <a:lstStyle>
            <a:lvl1pPr marL="0" indent="0">
              <a:buNone/>
              <a:defRPr/>
            </a:lvl1pPr>
          </a:lstStyle>
          <a:p>
            <a:pPr lvl="0"/>
            <a:r>
              <a:rPr lang="en-US"/>
              <a:t>Agenda item one</a:t>
            </a:r>
          </a:p>
        </p:txBody>
      </p:sp>
      <p:sp>
        <p:nvSpPr>
          <p:cNvPr id="2" name="Oval 1">
            <a:extLst>
              <a:ext uri="{FF2B5EF4-FFF2-40B4-BE49-F238E27FC236}">
                <a16:creationId xmlns:a16="http://schemas.microsoft.com/office/drawing/2014/main" id="{AB53FDBC-A456-6A4D-BDE0-3C4A3AF3E471}"/>
              </a:ext>
            </a:extLst>
          </p:cNvPr>
          <p:cNvSpPr/>
          <p:nvPr userDrawn="1"/>
        </p:nvSpPr>
        <p:spPr>
          <a:xfrm>
            <a:off x="1778201" y="2161309"/>
            <a:ext cx="660699" cy="6606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8DCF3382-79E4-E24A-8441-0BEDB5702BC7}"/>
              </a:ext>
            </a:extLst>
          </p:cNvPr>
          <p:cNvSpPr>
            <a:spLocks noGrp="1"/>
          </p:cNvSpPr>
          <p:nvPr>
            <p:ph type="body" sz="quarter" idx="21" hasCustomPrompt="1"/>
          </p:nvPr>
        </p:nvSpPr>
        <p:spPr>
          <a:xfrm>
            <a:off x="2622264" y="3223493"/>
            <a:ext cx="3396911" cy="548419"/>
          </a:xfrm>
        </p:spPr>
        <p:txBody>
          <a:bodyPr anchor="t"/>
          <a:lstStyle>
            <a:lvl1pPr marL="0" indent="0">
              <a:buNone/>
              <a:defRPr/>
            </a:lvl1pPr>
          </a:lstStyle>
          <a:p>
            <a:pPr lvl="0"/>
            <a:r>
              <a:rPr lang="en-US"/>
              <a:t>Agenda item two</a:t>
            </a:r>
          </a:p>
        </p:txBody>
      </p:sp>
      <p:sp>
        <p:nvSpPr>
          <p:cNvPr id="13" name="Oval 12">
            <a:extLst>
              <a:ext uri="{FF2B5EF4-FFF2-40B4-BE49-F238E27FC236}">
                <a16:creationId xmlns:a16="http://schemas.microsoft.com/office/drawing/2014/main" id="{6AA149ED-E3F7-C64C-A042-B238CB32A5DC}"/>
              </a:ext>
            </a:extLst>
          </p:cNvPr>
          <p:cNvSpPr/>
          <p:nvPr userDrawn="1"/>
        </p:nvSpPr>
        <p:spPr>
          <a:xfrm>
            <a:off x="1778201" y="3111213"/>
            <a:ext cx="660699" cy="6606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F271AB1-861E-6C48-95FF-B910C8205806}"/>
              </a:ext>
            </a:extLst>
          </p:cNvPr>
          <p:cNvSpPr>
            <a:spLocks noGrp="1"/>
          </p:cNvSpPr>
          <p:nvPr>
            <p:ph type="body" sz="quarter" idx="23" hasCustomPrompt="1"/>
          </p:nvPr>
        </p:nvSpPr>
        <p:spPr>
          <a:xfrm>
            <a:off x="2622264" y="4173397"/>
            <a:ext cx="3396911" cy="548419"/>
          </a:xfrm>
        </p:spPr>
        <p:txBody>
          <a:bodyPr anchor="t"/>
          <a:lstStyle>
            <a:lvl1pPr marL="0" indent="0">
              <a:buNone/>
              <a:defRPr/>
            </a:lvl1pPr>
          </a:lstStyle>
          <a:p>
            <a:pPr lvl="0"/>
            <a:r>
              <a:rPr lang="en-US"/>
              <a:t>Agenda item three</a:t>
            </a:r>
          </a:p>
        </p:txBody>
      </p:sp>
      <p:sp>
        <p:nvSpPr>
          <p:cNvPr id="16" name="Oval 15">
            <a:extLst>
              <a:ext uri="{FF2B5EF4-FFF2-40B4-BE49-F238E27FC236}">
                <a16:creationId xmlns:a16="http://schemas.microsoft.com/office/drawing/2014/main" id="{2B420891-CF33-4E4D-947E-EF9D247B176A}"/>
              </a:ext>
            </a:extLst>
          </p:cNvPr>
          <p:cNvSpPr/>
          <p:nvPr userDrawn="1"/>
        </p:nvSpPr>
        <p:spPr>
          <a:xfrm>
            <a:off x="1778201" y="4061117"/>
            <a:ext cx="660699" cy="66069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7B14DF31-12DF-8C44-84E9-86857AD5BEF1}"/>
              </a:ext>
            </a:extLst>
          </p:cNvPr>
          <p:cNvSpPr>
            <a:spLocks noGrp="1"/>
          </p:cNvSpPr>
          <p:nvPr>
            <p:ph type="body" sz="quarter" idx="25" hasCustomPrompt="1"/>
          </p:nvPr>
        </p:nvSpPr>
        <p:spPr>
          <a:xfrm>
            <a:off x="2622264" y="5123300"/>
            <a:ext cx="3396911" cy="548419"/>
          </a:xfrm>
        </p:spPr>
        <p:txBody>
          <a:bodyPr anchor="t"/>
          <a:lstStyle>
            <a:lvl1pPr marL="0" indent="0">
              <a:buNone/>
              <a:defRPr/>
            </a:lvl1pPr>
          </a:lstStyle>
          <a:p>
            <a:pPr lvl="0"/>
            <a:r>
              <a:rPr lang="en-US"/>
              <a:t>Agenda item four</a:t>
            </a:r>
          </a:p>
        </p:txBody>
      </p:sp>
      <p:sp>
        <p:nvSpPr>
          <p:cNvPr id="19" name="Oval 18">
            <a:extLst>
              <a:ext uri="{FF2B5EF4-FFF2-40B4-BE49-F238E27FC236}">
                <a16:creationId xmlns:a16="http://schemas.microsoft.com/office/drawing/2014/main" id="{4C3E5CC8-8795-9B4B-9DF8-07DC251C08E4}"/>
              </a:ext>
            </a:extLst>
          </p:cNvPr>
          <p:cNvSpPr/>
          <p:nvPr userDrawn="1"/>
        </p:nvSpPr>
        <p:spPr>
          <a:xfrm>
            <a:off x="1778201" y="5011020"/>
            <a:ext cx="660699" cy="66069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3E89497-6CBE-AE48-BF79-FCDA9F550DB2}"/>
              </a:ext>
            </a:extLst>
          </p:cNvPr>
          <p:cNvSpPr txBox="1"/>
          <p:nvPr userDrawn="1"/>
        </p:nvSpPr>
        <p:spPr>
          <a:xfrm>
            <a:off x="1921298" y="2230048"/>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1</a:t>
            </a:r>
          </a:p>
        </p:txBody>
      </p:sp>
      <p:sp>
        <p:nvSpPr>
          <p:cNvPr id="23" name="TextBox 22">
            <a:extLst>
              <a:ext uri="{FF2B5EF4-FFF2-40B4-BE49-F238E27FC236}">
                <a16:creationId xmlns:a16="http://schemas.microsoft.com/office/drawing/2014/main" id="{D16D4479-5661-2C4F-88D5-BF98EA2464D5}"/>
              </a:ext>
            </a:extLst>
          </p:cNvPr>
          <p:cNvSpPr txBox="1"/>
          <p:nvPr userDrawn="1"/>
        </p:nvSpPr>
        <p:spPr>
          <a:xfrm>
            <a:off x="1921298" y="3176721"/>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2</a:t>
            </a:r>
          </a:p>
        </p:txBody>
      </p:sp>
      <p:sp>
        <p:nvSpPr>
          <p:cNvPr id="24" name="TextBox 23">
            <a:extLst>
              <a:ext uri="{FF2B5EF4-FFF2-40B4-BE49-F238E27FC236}">
                <a16:creationId xmlns:a16="http://schemas.microsoft.com/office/drawing/2014/main" id="{FB738B11-8AB5-4C43-BA5F-6C6DF7E76280}"/>
              </a:ext>
            </a:extLst>
          </p:cNvPr>
          <p:cNvSpPr txBox="1"/>
          <p:nvPr userDrawn="1"/>
        </p:nvSpPr>
        <p:spPr>
          <a:xfrm>
            <a:off x="1921298" y="4150288"/>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3</a:t>
            </a:r>
          </a:p>
        </p:txBody>
      </p:sp>
      <p:sp>
        <p:nvSpPr>
          <p:cNvPr id="25" name="TextBox 24">
            <a:extLst>
              <a:ext uri="{FF2B5EF4-FFF2-40B4-BE49-F238E27FC236}">
                <a16:creationId xmlns:a16="http://schemas.microsoft.com/office/drawing/2014/main" id="{CE1648E2-4887-A949-BC15-E5A7D271CFA9}"/>
              </a:ext>
            </a:extLst>
          </p:cNvPr>
          <p:cNvSpPr txBox="1"/>
          <p:nvPr userDrawn="1"/>
        </p:nvSpPr>
        <p:spPr>
          <a:xfrm>
            <a:off x="1921298" y="5070067"/>
            <a:ext cx="498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28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4</a:t>
            </a:r>
          </a:p>
        </p:txBody>
      </p:sp>
    </p:spTree>
    <p:extLst>
      <p:ext uri="{BB962C8B-B14F-4D97-AF65-F5344CB8AC3E}">
        <p14:creationId xmlns:p14="http://schemas.microsoft.com/office/powerpoint/2010/main" val="871785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four items with time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838200" y="1412207"/>
            <a:ext cx="10515600" cy="660699"/>
          </a:xfrm>
        </p:spPr>
        <p:txBody>
          <a:bodyPr/>
          <a:lstStyle/>
          <a:p>
            <a:r>
              <a:rPr lang="en-US"/>
              <a:t>Agenda</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1184150"/>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1137104" y="4082016"/>
            <a:ext cx="2355278" cy="660699"/>
          </a:xfrm>
        </p:spPr>
        <p:txBody>
          <a:bodyPr anchor="t">
            <a:normAutofit/>
          </a:bodyPr>
          <a:lstStyle>
            <a:lvl1pPr marL="0" indent="0" algn="ctr">
              <a:buNone/>
              <a:defRPr sz="2400"/>
            </a:lvl1pPr>
          </a:lstStyle>
          <a:p>
            <a:pPr lvl="0"/>
            <a:r>
              <a:rPr lang="en-US"/>
              <a:t>Agenda item one</a:t>
            </a:r>
          </a:p>
        </p:txBody>
      </p:sp>
      <p:sp>
        <p:nvSpPr>
          <p:cNvPr id="2" name="Oval 1">
            <a:extLst>
              <a:ext uri="{FF2B5EF4-FFF2-40B4-BE49-F238E27FC236}">
                <a16:creationId xmlns:a16="http://schemas.microsoft.com/office/drawing/2014/main" id="{AB53FDBC-A456-6A4D-BDE0-3C4A3AF3E471}"/>
              </a:ext>
            </a:extLst>
          </p:cNvPr>
          <p:cNvSpPr/>
          <p:nvPr userDrawn="1"/>
        </p:nvSpPr>
        <p:spPr>
          <a:xfrm>
            <a:off x="1680898" y="2635450"/>
            <a:ext cx="1267691" cy="1267691"/>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3E89497-6CBE-AE48-BF79-FCDA9F550DB2}"/>
              </a:ext>
            </a:extLst>
          </p:cNvPr>
          <p:cNvSpPr txBox="1"/>
          <p:nvPr userDrawn="1"/>
        </p:nvSpPr>
        <p:spPr>
          <a:xfrm>
            <a:off x="1836252" y="2969585"/>
            <a:ext cx="956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32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:05</a:t>
            </a:r>
          </a:p>
        </p:txBody>
      </p:sp>
      <p:sp>
        <p:nvSpPr>
          <p:cNvPr id="27" name="Text Placeholder 2">
            <a:extLst>
              <a:ext uri="{FF2B5EF4-FFF2-40B4-BE49-F238E27FC236}">
                <a16:creationId xmlns:a16="http://schemas.microsoft.com/office/drawing/2014/main" id="{411E38EF-83CB-A649-9A71-94A2B5309A48}"/>
              </a:ext>
            </a:extLst>
          </p:cNvPr>
          <p:cNvSpPr>
            <a:spLocks noGrp="1"/>
          </p:cNvSpPr>
          <p:nvPr>
            <p:ph type="body" sz="quarter" idx="20" hasCustomPrompt="1"/>
          </p:nvPr>
        </p:nvSpPr>
        <p:spPr>
          <a:xfrm>
            <a:off x="3575504" y="4082016"/>
            <a:ext cx="2355278" cy="660699"/>
          </a:xfrm>
        </p:spPr>
        <p:txBody>
          <a:bodyPr anchor="t">
            <a:normAutofit/>
          </a:bodyPr>
          <a:lstStyle>
            <a:lvl1pPr marL="0" indent="0" algn="ctr">
              <a:buNone/>
              <a:defRPr sz="2400"/>
            </a:lvl1pPr>
          </a:lstStyle>
          <a:p>
            <a:pPr lvl="0"/>
            <a:r>
              <a:rPr lang="en-US"/>
              <a:t>Agenda item one</a:t>
            </a:r>
          </a:p>
        </p:txBody>
      </p:sp>
      <p:sp>
        <p:nvSpPr>
          <p:cNvPr id="28" name="Oval 27">
            <a:extLst>
              <a:ext uri="{FF2B5EF4-FFF2-40B4-BE49-F238E27FC236}">
                <a16:creationId xmlns:a16="http://schemas.microsoft.com/office/drawing/2014/main" id="{42519A42-4678-B645-A6DB-8F9A31B80A41}"/>
              </a:ext>
            </a:extLst>
          </p:cNvPr>
          <p:cNvSpPr/>
          <p:nvPr userDrawn="1"/>
        </p:nvSpPr>
        <p:spPr>
          <a:xfrm>
            <a:off x="4119298" y="2635450"/>
            <a:ext cx="1267691" cy="1267691"/>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3AFB97E-4583-334B-8636-72620C9EB70B}"/>
              </a:ext>
            </a:extLst>
          </p:cNvPr>
          <p:cNvSpPr txBox="1"/>
          <p:nvPr userDrawn="1"/>
        </p:nvSpPr>
        <p:spPr>
          <a:xfrm>
            <a:off x="4274652" y="2969585"/>
            <a:ext cx="956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32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:05</a:t>
            </a:r>
          </a:p>
        </p:txBody>
      </p:sp>
      <p:sp>
        <p:nvSpPr>
          <p:cNvPr id="30" name="Text Placeholder 2">
            <a:extLst>
              <a:ext uri="{FF2B5EF4-FFF2-40B4-BE49-F238E27FC236}">
                <a16:creationId xmlns:a16="http://schemas.microsoft.com/office/drawing/2014/main" id="{1C41AA66-06BD-1242-A431-A57CC27472D9}"/>
              </a:ext>
            </a:extLst>
          </p:cNvPr>
          <p:cNvSpPr>
            <a:spLocks noGrp="1"/>
          </p:cNvSpPr>
          <p:nvPr>
            <p:ph type="body" sz="quarter" idx="21" hasCustomPrompt="1"/>
          </p:nvPr>
        </p:nvSpPr>
        <p:spPr>
          <a:xfrm>
            <a:off x="6001204" y="4082016"/>
            <a:ext cx="2355278" cy="660699"/>
          </a:xfrm>
        </p:spPr>
        <p:txBody>
          <a:bodyPr anchor="t">
            <a:normAutofit/>
          </a:bodyPr>
          <a:lstStyle>
            <a:lvl1pPr marL="0" indent="0" algn="ctr">
              <a:buNone/>
              <a:defRPr sz="2400"/>
            </a:lvl1pPr>
          </a:lstStyle>
          <a:p>
            <a:pPr lvl="0"/>
            <a:r>
              <a:rPr lang="en-US"/>
              <a:t>Agenda item one</a:t>
            </a:r>
          </a:p>
        </p:txBody>
      </p:sp>
      <p:sp>
        <p:nvSpPr>
          <p:cNvPr id="31" name="Oval 30">
            <a:extLst>
              <a:ext uri="{FF2B5EF4-FFF2-40B4-BE49-F238E27FC236}">
                <a16:creationId xmlns:a16="http://schemas.microsoft.com/office/drawing/2014/main" id="{85DA2B9F-B6C7-0C48-BC44-0E0C420725DF}"/>
              </a:ext>
            </a:extLst>
          </p:cNvPr>
          <p:cNvSpPr/>
          <p:nvPr userDrawn="1"/>
        </p:nvSpPr>
        <p:spPr>
          <a:xfrm>
            <a:off x="6544998" y="2635450"/>
            <a:ext cx="1267691" cy="1267691"/>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6A60246-C14D-AC43-9478-AD3EA6F05BFF}"/>
              </a:ext>
            </a:extLst>
          </p:cNvPr>
          <p:cNvSpPr txBox="1"/>
          <p:nvPr userDrawn="1"/>
        </p:nvSpPr>
        <p:spPr>
          <a:xfrm>
            <a:off x="6700352" y="2969585"/>
            <a:ext cx="956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32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:05</a:t>
            </a:r>
          </a:p>
        </p:txBody>
      </p:sp>
      <p:sp>
        <p:nvSpPr>
          <p:cNvPr id="33" name="Text Placeholder 2">
            <a:extLst>
              <a:ext uri="{FF2B5EF4-FFF2-40B4-BE49-F238E27FC236}">
                <a16:creationId xmlns:a16="http://schemas.microsoft.com/office/drawing/2014/main" id="{B232AD16-1476-1941-8ABF-59EF1A385009}"/>
              </a:ext>
            </a:extLst>
          </p:cNvPr>
          <p:cNvSpPr>
            <a:spLocks noGrp="1"/>
          </p:cNvSpPr>
          <p:nvPr>
            <p:ph type="body" sz="quarter" idx="22" hasCustomPrompt="1"/>
          </p:nvPr>
        </p:nvSpPr>
        <p:spPr>
          <a:xfrm>
            <a:off x="8439604" y="4082016"/>
            <a:ext cx="2355278" cy="660699"/>
          </a:xfrm>
        </p:spPr>
        <p:txBody>
          <a:bodyPr anchor="t">
            <a:normAutofit/>
          </a:bodyPr>
          <a:lstStyle>
            <a:lvl1pPr marL="0" indent="0" algn="ctr">
              <a:buNone/>
              <a:defRPr sz="2400"/>
            </a:lvl1pPr>
          </a:lstStyle>
          <a:p>
            <a:pPr lvl="0"/>
            <a:r>
              <a:rPr lang="en-US"/>
              <a:t>Agenda item one</a:t>
            </a:r>
          </a:p>
        </p:txBody>
      </p:sp>
      <p:sp>
        <p:nvSpPr>
          <p:cNvPr id="34" name="Oval 33">
            <a:extLst>
              <a:ext uri="{FF2B5EF4-FFF2-40B4-BE49-F238E27FC236}">
                <a16:creationId xmlns:a16="http://schemas.microsoft.com/office/drawing/2014/main" id="{2C7BCF6E-A5B7-7A4E-895D-179280F7B9A1}"/>
              </a:ext>
            </a:extLst>
          </p:cNvPr>
          <p:cNvSpPr/>
          <p:nvPr userDrawn="1"/>
        </p:nvSpPr>
        <p:spPr>
          <a:xfrm>
            <a:off x="8983398" y="2635450"/>
            <a:ext cx="1267691" cy="1267691"/>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7DF0A89-B0F8-2D49-BDCA-A9ABE03B4AFC}"/>
              </a:ext>
            </a:extLst>
          </p:cNvPr>
          <p:cNvSpPr txBox="1"/>
          <p:nvPr userDrawn="1"/>
        </p:nvSpPr>
        <p:spPr>
          <a:xfrm>
            <a:off x="9138752" y="2969585"/>
            <a:ext cx="956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32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:05</a:t>
            </a:r>
          </a:p>
        </p:txBody>
      </p:sp>
    </p:spTree>
    <p:extLst>
      <p:ext uri="{BB962C8B-B14F-4D97-AF65-F5344CB8AC3E}">
        <p14:creationId xmlns:p14="http://schemas.microsoft.com/office/powerpoint/2010/main" val="1258142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genda, four items with time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838200" y="1033272"/>
            <a:ext cx="10515600" cy="660699"/>
          </a:xfrm>
        </p:spPr>
        <p:txBody>
          <a:bodyPr/>
          <a:lstStyle/>
          <a:p>
            <a:r>
              <a:rPr lang="en-US"/>
              <a:t>Agenda</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1137104" y="3231116"/>
            <a:ext cx="2355278" cy="660699"/>
          </a:xfrm>
        </p:spPr>
        <p:txBody>
          <a:bodyPr anchor="t">
            <a:normAutofit/>
          </a:bodyPr>
          <a:lstStyle>
            <a:lvl1pPr marL="0" indent="0" algn="ctr">
              <a:buNone/>
              <a:defRPr sz="2400"/>
            </a:lvl1pPr>
          </a:lstStyle>
          <a:p>
            <a:pPr lvl="0"/>
            <a:r>
              <a:rPr lang="en-US"/>
              <a:t>Agenda item one</a:t>
            </a:r>
          </a:p>
        </p:txBody>
      </p:sp>
      <p:sp>
        <p:nvSpPr>
          <p:cNvPr id="2" name="Oval 1">
            <a:extLst>
              <a:ext uri="{FF2B5EF4-FFF2-40B4-BE49-F238E27FC236}">
                <a16:creationId xmlns:a16="http://schemas.microsoft.com/office/drawing/2014/main" id="{AB53FDBC-A456-6A4D-BDE0-3C4A3AF3E471}"/>
              </a:ext>
            </a:extLst>
          </p:cNvPr>
          <p:cNvSpPr/>
          <p:nvPr userDrawn="1"/>
        </p:nvSpPr>
        <p:spPr>
          <a:xfrm>
            <a:off x="1680898" y="1911550"/>
            <a:ext cx="1267691" cy="1267691"/>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3E89497-6CBE-AE48-BF79-FCDA9F550DB2}"/>
              </a:ext>
            </a:extLst>
          </p:cNvPr>
          <p:cNvSpPr txBox="1"/>
          <p:nvPr userDrawn="1"/>
        </p:nvSpPr>
        <p:spPr>
          <a:xfrm>
            <a:off x="1836252" y="2245685"/>
            <a:ext cx="956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32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:05</a:t>
            </a:r>
          </a:p>
        </p:txBody>
      </p:sp>
      <p:sp>
        <p:nvSpPr>
          <p:cNvPr id="27" name="Text Placeholder 2">
            <a:extLst>
              <a:ext uri="{FF2B5EF4-FFF2-40B4-BE49-F238E27FC236}">
                <a16:creationId xmlns:a16="http://schemas.microsoft.com/office/drawing/2014/main" id="{411E38EF-83CB-A649-9A71-94A2B5309A48}"/>
              </a:ext>
            </a:extLst>
          </p:cNvPr>
          <p:cNvSpPr>
            <a:spLocks noGrp="1"/>
          </p:cNvSpPr>
          <p:nvPr>
            <p:ph type="body" sz="quarter" idx="20" hasCustomPrompt="1"/>
          </p:nvPr>
        </p:nvSpPr>
        <p:spPr>
          <a:xfrm>
            <a:off x="3575504" y="3231116"/>
            <a:ext cx="2355278" cy="660699"/>
          </a:xfrm>
        </p:spPr>
        <p:txBody>
          <a:bodyPr anchor="t">
            <a:normAutofit/>
          </a:bodyPr>
          <a:lstStyle>
            <a:lvl1pPr marL="0" indent="0" algn="ctr">
              <a:buNone/>
              <a:defRPr sz="2400"/>
            </a:lvl1pPr>
          </a:lstStyle>
          <a:p>
            <a:pPr lvl="0"/>
            <a:r>
              <a:rPr lang="en-US"/>
              <a:t>Agenda item one</a:t>
            </a:r>
          </a:p>
        </p:txBody>
      </p:sp>
      <p:sp>
        <p:nvSpPr>
          <p:cNvPr id="28" name="Oval 27">
            <a:extLst>
              <a:ext uri="{FF2B5EF4-FFF2-40B4-BE49-F238E27FC236}">
                <a16:creationId xmlns:a16="http://schemas.microsoft.com/office/drawing/2014/main" id="{42519A42-4678-B645-A6DB-8F9A31B80A41}"/>
              </a:ext>
            </a:extLst>
          </p:cNvPr>
          <p:cNvSpPr/>
          <p:nvPr userDrawn="1"/>
        </p:nvSpPr>
        <p:spPr>
          <a:xfrm>
            <a:off x="4119298" y="1911550"/>
            <a:ext cx="1267691" cy="1267691"/>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3AFB97E-4583-334B-8636-72620C9EB70B}"/>
              </a:ext>
            </a:extLst>
          </p:cNvPr>
          <p:cNvSpPr txBox="1"/>
          <p:nvPr userDrawn="1"/>
        </p:nvSpPr>
        <p:spPr>
          <a:xfrm>
            <a:off x="4274652" y="2245685"/>
            <a:ext cx="956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32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:05</a:t>
            </a:r>
          </a:p>
        </p:txBody>
      </p:sp>
      <p:sp>
        <p:nvSpPr>
          <p:cNvPr id="30" name="Text Placeholder 2">
            <a:extLst>
              <a:ext uri="{FF2B5EF4-FFF2-40B4-BE49-F238E27FC236}">
                <a16:creationId xmlns:a16="http://schemas.microsoft.com/office/drawing/2014/main" id="{1C41AA66-06BD-1242-A431-A57CC27472D9}"/>
              </a:ext>
            </a:extLst>
          </p:cNvPr>
          <p:cNvSpPr>
            <a:spLocks noGrp="1"/>
          </p:cNvSpPr>
          <p:nvPr>
            <p:ph type="body" sz="quarter" idx="21" hasCustomPrompt="1"/>
          </p:nvPr>
        </p:nvSpPr>
        <p:spPr>
          <a:xfrm>
            <a:off x="6001204" y="3231116"/>
            <a:ext cx="2355278" cy="660699"/>
          </a:xfrm>
        </p:spPr>
        <p:txBody>
          <a:bodyPr anchor="t">
            <a:normAutofit/>
          </a:bodyPr>
          <a:lstStyle>
            <a:lvl1pPr marL="0" indent="0" algn="ctr">
              <a:buNone/>
              <a:defRPr sz="2400"/>
            </a:lvl1pPr>
          </a:lstStyle>
          <a:p>
            <a:pPr lvl="0"/>
            <a:r>
              <a:rPr lang="en-US"/>
              <a:t>Agenda item one</a:t>
            </a:r>
          </a:p>
        </p:txBody>
      </p:sp>
      <p:sp>
        <p:nvSpPr>
          <p:cNvPr id="31" name="Oval 30">
            <a:extLst>
              <a:ext uri="{FF2B5EF4-FFF2-40B4-BE49-F238E27FC236}">
                <a16:creationId xmlns:a16="http://schemas.microsoft.com/office/drawing/2014/main" id="{85DA2B9F-B6C7-0C48-BC44-0E0C420725DF}"/>
              </a:ext>
            </a:extLst>
          </p:cNvPr>
          <p:cNvSpPr/>
          <p:nvPr userDrawn="1"/>
        </p:nvSpPr>
        <p:spPr>
          <a:xfrm>
            <a:off x="6544998" y="1911550"/>
            <a:ext cx="1267691" cy="1267691"/>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6A60246-C14D-AC43-9478-AD3EA6F05BFF}"/>
              </a:ext>
            </a:extLst>
          </p:cNvPr>
          <p:cNvSpPr txBox="1"/>
          <p:nvPr userDrawn="1"/>
        </p:nvSpPr>
        <p:spPr>
          <a:xfrm>
            <a:off x="6700352" y="2245685"/>
            <a:ext cx="956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32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:05</a:t>
            </a:r>
          </a:p>
        </p:txBody>
      </p:sp>
      <p:sp>
        <p:nvSpPr>
          <p:cNvPr id="33" name="Text Placeholder 2">
            <a:extLst>
              <a:ext uri="{FF2B5EF4-FFF2-40B4-BE49-F238E27FC236}">
                <a16:creationId xmlns:a16="http://schemas.microsoft.com/office/drawing/2014/main" id="{B232AD16-1476-1941-8ABF-59EF1A385009}"/>
              </a:ext>
            </a:extLst>
          </p:cNvPr>
          <p:cNvSpPr>
            <a:spLocks noGrp="1"/>
          </p:cNvSpPr>
          <p:nvPr>
            <p:ph type="body" sz="quarter" idx="22" hasCustomPrompt="1"/>
          </p:nvPr>
        </p:nvSpPr>
        <p:spPr>
          <a:xfrm>
            <a:off x="8439604" y="3231116"/>
            <a:ext cx="2355278" cy="660699"/>
          </a:xfrm>
        </p:spPr>
        <p:txBody>
          <a:bodyPr anchor="t">
            <a:normAutofit/>
          </a:bodyPr>
          <a:lstStyle>
            <a:lvl1pPr marL="0" indent="0" algn="ctr">
              <a:buNone/>
              <a:defRPr sz="2400"/>
            </a:lvl1pPr>
          </a:lstStyle>
          <a:p>
            <a:pPr lvl="0"/>
            <a:r>
              <a:rPr lang="en-US"/>
              <a:t>Agenda item one</a:t>
            </a:r>
          </a:p>
        </p:txBody>
      </p:sp>
      <p:sp>
        <p:nvSpPr>
          <p:cNvPr id="34" name="Oval 33">
            <a:extLst>
              <a:ext uri="{FF2B5EF4-FFF2-40B4-BE49-F238E27FC236}">
                <a16:creationId xmlns:a16="http://schemas.microsoft.com/office/drawing/2014/main" id="{2C7BCF6E-A5B7-7A4E-895D-179280F7B9A1}"/>
              </a:ext>
            </a:extLst>
          </p:cNvPr>
          <p:cNvSpPr/>
          <p:nvPr userDrawn="1"/>
        </p:nvSpPr>
        <p:spPr>
          <a:xfrm>
            <a:off x="8983398" y="1911550"/>
            <a:ext cx="1267691" cy="1267691"/>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7DF0A89-B0F8-2D49-BDCA-A9ABE03B4AFC}"/>
              </a:ext>
            </a:extLst>
          </p:cNvPr>
          <p:cNvSpPr txBox="1"/>
          <p:nvPr userDrawn="1"/>
        </p:nvSpPr>
        <p:spPr>
          <a:xfrm>
            <a:off x="9138752" y="2245685"/>
            <a:ext cx="956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32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:05</a:t>
            </a:r>
          </a:p>
        </p:txBody>
      </p:sp>
      <p:sp>
        <p:nvSpPr>
          <p:cNvPr id="19" name="Text Placeholder 2">
            <a:extLst>
              <a:ext uri="{FF2B5EF4-FFF2-40B4-BE49-F238E27FC236}">
                <a16:creationId xmlns:a16="http://schemas.microsoft.com/office/drawing/2014/main" id="{EE591265-F4CA-0C4E-AAB1-7F23B242B2E6}"/>
              </a:ext>
            </a:extLst>
          </p:cNvPr>
          <p:cNvSpPr>
            <a:spLocks noGrp="1"/>
          </p:cNvSpPr>
          <p:nvPr>
            <p:ph type="body" sz="quarter" idx="23" hasCustomPrompt="1"/>
          </p:nvPr>
        </p:nvSpPr>
        <p:spPr>
          <a:xfrm>
            <a:off x="1137104" y="5390116"/>
            <a:ext cx="2355278" cy="660699"/>
          </a:xfrm>
        </p:spPr>
        <p:txBody>
          <a:bodyPr anchor="t">
            <a:normAutofit/>
          </a:bodyPr>
          <a:lstStyle>
            <a:lvl1pPr marL="0" indent="0" algn="ctr">
              <a:buNone/>
              <a:defRPr sz="2400"/>
            </a:lvl1pPr>
          </a:lstStyle>
          <a:p>
            <a:pPr lvl="0"/>
            <a:r>
              <a:rPr lang="en-US"/>
              <a:t>Agenda item one</a:t>
            </a:r>
          </a:p>
        </p:txBody>
      </p:sp>
      <p:sp>
        <p:nvSpPr>
          <p:cNvPr id="20" name="Oval 19">
            <a:extLst>
              <a:ext uri="{FF2B5EF4-FFF2-40B4-BE49-F238E27FC236}">
                <a16:creationId xmlns:a16="http://schemas.microsoft.com/office/drawing/2014/main" id="{2DF1D41B-9F93-2045-9C63-FEB3AF201E50}"/>
              </a:ext>
            </a:extLst>
          </p:cNvPr>
          <p:cNvSpPr/>
          <p:nvPr userDrawn="1"/>
        </p:nvSpPr>
        <p:spPr>
          <a:xfrm>
            <a:off x="1680898" y="4070550"/>
            <a:ext cx="1267691" cy="1267691"/>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663E807-7FBA-2C41-8C89-2E740B59CC45}"/>
              </a:ext>
            </a:extLst>
          </p:cNvPr>
          <p:cNvSpPr txBox="1"/>
          <p:nvPr userDrawn="1"/>
        </p:nvSpPr>
        <p:spPr>
          <a:xfrm>
            <a:off x="1836252" y="4404685"/>
            <a:ext cx="956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32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:05</a:t>
            </a:r>
          </a:p>
        </p:txBody>
      </p:sp>
      <p:sp>
        <p:nvSpPr>
          <p:cNvPr id="23" name="Text Placeholder 2">
            <a:extLst>
              <a:ext uri="{FF2B5EF4-FFF2-40B4-BE49-F238E27FC236}">
                <a16:creationId xmlns:a16="http://schemas.microsoft.com/office/drawing/2014/main" id="{13B1F8FD-ACC5-9247-BFAB-DFCB8BF67AB3}"/>
              </a:ext>
            </a:extLst>
          </p:cNvPr>
          <p:cNvSpPr>
            <a:spLocks noGrp="1"/>
          </p:cNvSpPr>
          <p:nvPr>
            <p:ph type="body" sz="quarter" idx="24" hasCustomPrompt="1"/>
          </p:nvPr>
        </p:nvSpPr>
        <p:spPr>
          <a:xfrm>
            <a:off x="3575504" y="5390116"/>
            <a:ext cx="2355278" cy="660699"/>
          </a:xfrm>
        </p:spPr>
        <p:txBody>
          <a:bodyPr anchor="t">
            <a:normAutofit/>
          </a:bodyPr>
          <a:lstStyle>
            <a:lvl1pPr marL="0" indent="0" algn="ctr">
              <a:buNone/>
              <a:defRPr sz="2400"/>
            </a:lvl1pPr>
          </a:lstStyle>
          <a:p>
            <a:pPr lvl="0"/>
            <a:r>
              <a:rPr lang="en-US"/>
              <a:t>Agenda item one</a:t>
            </a:r>
          </a:p>
        </p:txBody>
      </p:sp>
      <p:sp>
        <p:nvSpPr>
          <p:cNvPr id="24" name="Oval 23">
            <a:extLst>
              <a:ext uri="{FF2B5EF4-FFF2-40B4-BE49-F238E27FC236}">
                <a16:creationId xmlns:a16="http://schemas.microsoft.com/office/drawing/2014/main" id="{9817E6D8-79DA-FF4D-AF9B-5D8B72966ED2}"/>
              </a:ext>
            </a:extLst>
          </p:cNvPr>
          <p:cNvSpPr/>
          <p:nvPr userDrawn="1"/>
        </p:nvSpPr>
        <p:spPr>
          <a:xfrm>
            <a:off x="4119298" y="4070550"/>
            <a:ext cx="1267691" cy="1267691"/>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3586F12-59A1-4544-B7D9-B823728D8E56}"/>
              </a:ext>
            </a:extLst>
          </p:cNvPr>
          <p:cNvSpPr txBox="1"/>
          <p:nvPr userDrawn="1"/>
        </p:nvSpPr>
        <p:spPr>
          <a:xfrm>
            <a:off x="4274652" y="4404685"/>
            <a:ext cx="956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32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:05</a:t>
            </a:r>
          </a:p>
        </p:txBody>
      </p:sp>
      <p:sp>
        <p:nvSpPr>
          <p:cNvPr id="26" name="Text Placeholder 2">
            <a:extLst>
              <a:ext uri="{FF2B5EF4-FFF2-40B4-BE49-F238E27FC236}">
                <a16:creationId xmlns:a16="http://schemas.microsoft.com/office/drawing/2014/main" id="{5EB24A2A-65F5-A546-B163-E8EACEFA3FD7}"/>
              </a:ext>
            </a:extLst>
          </p:cNvPr>
          <p:cNvSpPr>
            <a:spLocks noGrp="1"/>
          </p:cNvSpPr>
          <p:nvPr>
            <p:ph type="body" sz="quarter" idx="25" hasCustomPrompt="1"/>
          </p:nvPr>
        </p:nvSpPr>
        <p:spPr>
          <a:xfrm>
            <a:off x="6001204" y="5390116"/>
            <a:ext cx="2355278" cy="660699"/>
          </a:xfrm>
        </p:spPr>
        <p:txBody>
          <a:bodyPr anchor="t">
            <a:normAutofit/>
          </a:bodyPr>
          <a:lstStyle>
            <a:lvl1pPr marL="0" indent="0" algn="ctr">
              <a:buNone/>
              <a:defRPr sz="2400"/>
            </a:lvl1pPr>
          </a:lstStyle>
          <a:p>
            <a:pPr lvl="0"/>
            <a:r>
              <a:rPr lang="en-US"/>
              <a:t>Agenda item one</a:t>
            </a:r>
          </a:p>
        </p:txBody>
      </p:sp>
      <p:sp>
        <p:nvSpPr>
          <p:cNvPr id="36" name="Oval 35">
            <a:extLst>
              <a:ext uri="{FF2B5EF4-FFF2-40B4-BE49-F238E27FC236}">
                <a16:creationId xmlns:a16="http://schemas.microsoft.com/office/drawing/2014/main" id="{27BCC348-1C71-794A-8FE0-B6F8863806D5}"/>
              </a:ext>
            </a:extLst>
          </p:cNvPr>
          <p:cNvSpPr/>
          <p:nvPr userDrawn="1"/>
        </p:nvSpPr>
        <p:spPr>
          <a:xfrm>
            <a:off x="6544998" y="4070550"/>
            <a:ext cx="1267691" cy="1267691"/>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482E447-96DB-D448-B475-760031F16934}"/>
              </a:ext>
            </a:extLst>
          </p:cNvPr>
          <p:cNvSpPr txBox="1"/>
          <p:nvPr userDrawn="1"/>
        </p:nvSpPr>
        <p:spPr>
          <a:xfrm>
            <a:off x="6700352" y="4404685"/>
            <a:ext cx="956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32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:05</a:t>
            </a:r>
          </a:p>
        </p:txBody>
      </p:sp>
      <p:sp>
        <p:nvSpPr>
          <p:cNvPr id="38" name="Text Placeholder 2">
            <a:extLst>
              <a:ext uri="{FF2B5EF4-FFF2-40B4-BE49-F238E27FC236}">
                <a16:creationId xmlns:a16="http://schemas.microsoft.com/office/drawing/2014/main" id="{005F8AF1-7F3B-254D-BFC2-20E31632BCFC}"/>
              </a:ext>
            </a:extLst>
          </p:cNvPr>
          <p:cNvSpPr>
            <a:spLocks noGrp="1"/>
          </p:cNvSpPr>
          <p:nvPr>
            <p:ph type="body" sz="quarter" idx="26" hasCustomPrompt="1"/>
          </p:nvPr>
        </p:nvSpPr>
        <p:spPr>
          <a:xfrm>
            <a:off x="8439604" y="5390116"/>
            <a:ext cx="2355278" cy="660699"/>
          </a:xfrm>
        </p:spPr>
        <p:txBody>
          <a:bodyPr anchor="t">
            <a:normAutofit/>
          </a:bodyPr>
          <a:lstStyle>
            <a:lvl1pPr marL="0" indent="0" algn="ctr">
              <a:buNone/>
              <a:defRPr sz="2400"/>
            </a:lvl1pPr>
          </a:lstStyle>
          <a:p>
            <a:pPr lvl="0"/>
            <a:r>
              <a:rPr lang="en-US"/>
              <a:t>Agenda item one</a:t>
            </a:r>
          </a:p>
        </p:txBody>
      </p:sp>
      <p:sp>
        <p:nvSpPr>
          <p:cNvPr id="39" name="Oval 38">
            <a:extLst>
              <a:ext uri="{FF2B5EF4-FFF2-40B4-BE49-F238E27FC236}">
                <a16:creationId xmlns:a16="http://schemas.microsoft.com/office/drawing/2014/main" id="{1F9E25F7-3C83-A84B-924D-6EA09329E891}"/>
              </a:ext>
            </a:extLst>
          </p:cNvPr>
          <p:cNvSpPr/>
          <p:nvPr userDrawn="1"/>
        </p:nvSpPr>
        <p:spPr>
          <a:xfrm>
            <a:off x="8983398" y="4070550"/>
            <a:ext cx="1267691" cy="1267691"/>
          </a:xfrm>
          <a:prstGeom prst="ellipse">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0952CE2-3A02-6943-A6BC-7459B760108F}"/>
              </a:ext>
            </a:extLst>
          </p:cNvPr>
          <p:cNvSpPr txBox="1"/>
          <p:nvPr userDrawn="1"/>
        </p:nvSpPr>
        <p:spPr>
          <a:xfrm>
            <a:off x="9138752" y="4404685"/>
            <a:ext cx="956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
                <a:srgbClr val="FF6E1B"/>
              </a:buClr>
              <a:buSzTx/>
              <a:buFont typeface="Wingdings" pitchFamily="2" charset="2"/>
              <a:buNone/>
              <a:tabLst/>
              <a:defRPr/>
            </a:pPr>
            <a:r>
              <a:rPr kumimoji="0" lang="en-US" sz="3200" b="0" i="0" u="none" strike="noStrike" kern="1200" cap="none" spc="0" normalizeH="0" baseline="0" noProof="0">
                <a:ln>
                  <a:noFill/>
                </a:ln>
                <a:solidFill>
                  <a:schemeClr val="bg1"/>
                </a:solidFill>
                <a:effectLst/>
                <a:uLnTx/>
                <a:uFillTx/>
                <a:latin typeface="Trebuchet MS" panose="020B0703020202090204" pitchFamily="34" charset="0"/>
                <a:ea typeface="+mn-ea"/>
                <a:cs typeface="+mn-cs"/>
              </a:rPr>
              <a:t>:05</a:t>
            </a:r>
          </a:p>
        </p:txBody>
      </p:sp>
    </p:spTree>
    <p:extLst>
      <p:ext uri="{BB962C8B-B14F-4D97-AF65-F5344CB8AC3E}">
        <p14:creationId xmlns:p14="http://schemas.microsoft.com/office/powerpoint/2010/main" val="453893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plain bullet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838200" y="1033272"/>
            <a:ext cx="10515600" cy="660699"/>
          </a:xfrm>
        </p:spPr>
        <p:txBody>
          <a:bodyPr/>
          <a:lstStyle/>
          <a:p>
            <a:r>
              <a:rPr lang="en-US"/>
              <a:t>Agenda</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3323620" y="2228984"/>
            <a:ext cx="5831531" cy="3491592"/>
          </a:xfrm>
        </p:spPr>
        <p:txBody>
          <a:bodyPr anchor="t"/>
          <a:lstStyle>
            <a:lvl1pPr marL="457200" indent="-457200">
              <a:buFont typeface="Wingdings" pitchFamily="2" charset="2"/>
              <a:buChar char="§"/>
              <a:defRPr/>
            </a:lvl1pPr>
          </a:lstStyle>
          <a:p>
            <a:pPr lvl="0"/>
            <a:r>
              <a:rPr lang="en-US"/>
              <a:t>Agenda item</a:t>
            </a:r>
          </a:p>
          <a:p>
            <a:pPr lvl="0"/>
            <a:r>
              <a:rPr lang="en-US"/>
              <a:t>Agenda item</a:t>
            </a:r>
          </a:p>
        </p:txBody>
      </p:sp>
    </p:spTree>
    <p:extLst>
      <p:ext uri="{BB962C8B-B14F-4D97-AF65-F5344CB8AC3E}">
        <p14:creationId xmlns:p14="http://schemas.microsoft.com/office/powerpoint/2010/main" val="1336482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er photo, Inf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hasCustomPrompt="1"/>
          </p:nvPr>
        </p:nvSpPr>
        <p:spPr>
          <a:xfrm>
            <a:off x="6190596" y="2989254"/>
            <a:ext cx="5212326" cy="690300"/>
          </a:xfrm>
        </p:spPr>
        <p:txBody>
          <a:bodyPr/>
          <a:lstStyle>
            <a:lvl1pPr algn="l">
              <a:defRPr/>
            </a:lvl1pPr>
          </a:lstStyle>
          <a:p>
            <a:r>
              <a:rPr lang="en-US"/>
              <a:t>Presenter Name</a:t>
            </a:r>
          </a:p>
        </p:txBody>
      </p:sp>
      <p:sp>
        <p:nvSpPr>
          <p:cNvPr id="9" name="Picture Placeholder 8">
            <a:extLst>
              <a:ext uri="{FF2B5EF4-FFF2-40B4-BE49-F238E27FC236}">
                <a16:creationId xmlns:a16="http://schemas.microsoft.com/office/drawing/2014/main" id="{57711DD9-333F-E34A-8ED0-F0BCA0319F3D}"/>
              </a:ext>
            </a:extLst>
          </p:cNvPr>
          <p:cNvSpPr>
            <a:spLocks noGrp="1"/>
          </p:cNvSpPr>
          <p:nvPr>
            <p:ph type="pic" sz="quarter" idx="13"/>
          </p:nvPr>
        </p:nvSpPr>
        <p:spPr>
          <a:xfrm>
            <a:off x="1449659" y="1427356"/>
            <a:ext cx="3927568" cy="3936804"/>
          </a:xfrm>
        </p:spPr>
        <p:txBody>
          <a:bodyPr/>
          <a:lstStyle>
            <a:lvl1pPr marL="0" indent="0">
              <a:buNone/>
              <a:defRPr/>
            </a:lvl1pPr>
          </a:lstStyle>
          <a:p>
            <a:r>
              <a:rPr lang="en-US"/>
              <a:t>Click icon to add picture</a:t>
            </a:r>
          </a:p>
        </p:txBody>
      </p:sp>
      <p:pic>
        <p:nvPicPr>
          <p:cNvPr id="8" name="Picture 7">
            <a:extLst>
              <a:ext uri="{FF2B5EF4-FFF2-40B4-BE49-F238E27FC236}">
                <a16:creationId xmlns:a16="http://schemas.microsoft.com/office/drawing/2014/main" id="{E1820F02-3880-3C4C-B064-4223D237AB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03919" y="2029383"/>
            <a:ext cx="2237740" cy="930145"/>
          </a:xfrm>
          <a:prstGeom prst="rect">
            <a:avLst/>
          </a:prstGeom>
        </p:spPr>
      </p:pic>
      <p:sp>
        <p:nvSpPr>
          <p:cNvPr id="10" name="Text Placeholder 15">
            <a:extLst>
              <a:ext uri="{FF2B5EF4-FFF2-40B4-BE49-F238E27FC236}">
                <a16:creationId xmlns:a16="http://schemas.microsoft.com/office/drawing/2014/main" id="{DF825CF8-93B9-664E-81CB-0E65299FBD03}"/>
              </a:ext>
            </a:extLst>
          </p:cNvPr>
          <p:cNvSpPr>
            <a:spLocks noGrp="1"/>
          </p:cNvSpPr>
          <p:nvPr>
            <p:ph type="body" sz="quarter" idx="14" hasCustomPrompt="1"/>
          </p:nvPr>
        </p:nvSpPr>
        <p:spPr>
          <a:xfrm>
            <a:off x="6190596" y="3685811"/>
            <a:ext cx="4306957" cy="228600"/>
          </a:xfrm>
        </p:spPr>
        <p:txBody>
          <a:bodyPr>
            <a:normAutofit/>
          </a:bodyPr>
          <a:lstStyle>
            <a:lvl1pPr marL="0" indent="0" algn="l">
              <a:buNone/>
              <a:defRPr sz="1300" cap="all" spc="170" baseline="0">
                <a:solidFill>
                  <a:srgbClr val="95918D"/>
                </a:solidFill>
              </a:defRPr>
            </a:lvl1pPr>
            <a:lvl5pPr marL="747713" indent="0" algn="l">
              <a:buFont typeface="Arial" panose="020B0604020202020204" pitchFamily="34" charset="0"/>
              <a:buNone/>
              <a:defRPr/>
            </a:lvl5pPr>
          </a:lstStyle>
          <a:p>
            <a:pPr lvl="0"/>
            <a:r>
              <a:rPr lang="en-US" err="1"/>
              <a:t>TiTLE</a:t>
            </a:r>
            <a:r>
              <a:rPr lang="en-US"/>
              <a:t> </a:t>
            </a:r>
          </a:p>
        </p:txBody>
      </p:sp>
    </p:spTree>
    <p:extLst>
      <p:ext uri="{BB962C8B-B14F-4D97-AF65-F5344CB8AC3E}">
        <p14:creationId xmlns:p14="http://schemas.microsoft.com/office/powerpoint/2010/main" val="110301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er photo, info, soc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hasCustomPrompt="1"/>
          </p:nvPr>
        </p:nvSpPr>
        <p:spPr>
          <a:xfrm>
            <a:off x="6190596" y="2632415"/>
            <a:ext cx="5212326" cy="690300"/>
          </a:xfrm>
        </p:spPr>
        <p:txBody>
          <a:bodyPr/>
          <a:lstStyle>
            <a:lvl1pPr algn="l">
              <a:defRPr/>
            </a:lvl1pPr>
          </a:lstStyle>
          <a:p>
            <a:r>
              <a:rPr lang="en-US"/>
              <a:t>Presenter Name</a:t>
            </a:r>
          </a:p>
        </p:txBody>
      </p:sp>
      <p:pic>
        <p:nvPicPr>
          <p:cNvPr id="8" name="Picture 7">
            <a:extLst>
              <a:ext uri="{FF2B5EF4-FFF2-40B4-BE49-F238E27FC236}">
                <a16:creationId xmlns:a16="http://schemas.microsoft.com/office/drawing/2014/main" id="{E1820F02-3880-3C4C-B064-4223D237AB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03919" y="1672544"/>
            <a:ext cx="2237740" cy="930145"/>
          </a:xfrm>
          <a:prstGeom prst="rect">
            <a:avLst/>
          </a:prstGeom>
        </p:spPr>
      </p:pic>
      <p:sp>
        <p:nvSpPr>
          <p:cNvPr id="10" name="Text Placeholder 15">
            <a:extLst>
              <a:ext uri="{FF2B5EF4-FFF2-40B4-BE49-F238E27FC236}">
                <a16:creationId xmlns:a16="http://schemas.microsoft.com/office/drawing/2014/main" id="{DF825CF8-93B9-664E-81CB-0E65299FBD03}"/>
              </a:ext>
            </a:extLst>
          </p:cNvPr>
          <p:cNvSpPr>
            <a:spLocks noGrp="1"/>
          </p:cNvSpPr>
          <p:nvPr>
            <p:ph type="body" sz="quarter" idx="14" hasCustomPrompt="1"/>
          </p:nvPr>
        </p:nvSpPr>
        <p:spPr>
          <a:xfrm>
            <a:off x="6190596" y="3328972"/>
            <a:ext cx="4306957" cy="228600"/>
          </a:xfrm>
        </p:spPr>
        <p:txBody>
          <a:bodyPr>
            <a:normAutofit/>
          </a:bodyPr>
          <a:lstStyle>
            <a:lvl1pPr marL="0" indent="0" algn="l">
              <a:buNone/>
              <a:defRPr sz="1300" cap="all" spc="170" baseline="0">
                <a:solidFill>
                  <a:srgbClr val="95918D"/>
                </a:solidFill>
              </a:defRPr>
            </a:lvl1pPr>
            <a:lvl5pPr marL="747713" indent="0" algn="l">
              <a:buFont typeface="Arial" panose="020B0604020202020204" pitchFamily="34" charset="0"/>
              <a:buNone/>
              <a:defRPr/>
            </a:lvl5pPr>
          </a:lstStyle>
          <a:p>
            <a:pPr lvl="0"/>
            <a:r>
              <a:rPr lang="en-US" err="1"/>
              <a:t>TiTLE</a:t>
            </a:r>
            <a:r>
              <a:rPr lang="en-US"/>
              <a:t> </a:t>
            </a:r>
          </a:p>
        </p:txBody>
      </p:sp>
      <p:pic>
        <p:nvPicPr>
          <p:cNvPr id="7" name="Picture 6">
            <a:extLst>
              <a:ext uri="{FF2B5EF4-FFF2-40B4-BE49-F238E27FC236}">
                <a16:creationId xmlns:a16="http://schemas.microsoft.com/office/drawing/2014/main" id="{D8BB79B0-ABBD-5844-8346-983F7E44B7D8}"/>
              </a:ext>
            </a:extLst>
          </p:cNvPr>
          <p:cNvPicPr>
            <a:picLocks noChangeAspect="1"/>
          </p:cNvPicPr>
          <p:nvPr userDrawn="1"/>
        </p:nvPicPr>
        <p:blipFill>
          <a:blip r:embed="rId3"/>
          <a:stretch>
            <a:fillRect/>
          </a:stretch>
        </p:blipFill>
        <p:spPr>
          <a:xfrm>
            <a:off x="6136888" y="4241266"/>
            <a:ext cx="304800" cy="304800"/>
          </a:xfrm>
          <a:prstGeom prst="rect">
            <a:avLst/>
          </a:prstGeom>
        </p:spPr>
      </p:pic>
      <p:pic>
        <p:nvPicPr>
          <p:cNvPr id="12" name="Picture 11">
            <a:extLst>
              <a:ext uri="{FF2B5EF4-FFF2-40B4-BE49-F238E27FC236}">
                <a16:creationId xmlns:a16="http://schemas.microsoft.com/office/drawing/2014/main" id="{7DF73059-FF37-DE43-9947-840C2C5FBE55}"/>
              </a:ext>
            </a:extLst>
          </p:cNvPr>
          <p:cNvPicPr>
            <a:picLocks noChangeAspect="1"/>
          </p:cNvPicPr>
          <p:nvPr userDrawn="1"/>
        </p:nvPicPr>
        <p:blipFill>
          <a:blip r:embed="rId4"/>
          <a:stretch>
            <a:fillRect/>
          </a:stretch>
        </p:blipFill>
        <p:spPr>
          <a:xfrm>
            <a:off x="6136888" y="4729986"/>
            <a:ext cx="304800" cy="304800"/>
          </a:xfrm>
          <a:prstGeom prst="rect">
            <a:avLst/>
          </a:prstGeom>
        </p:spPr>
      </p:pic>
      <p:pic>
        <p:nvPicPr>
          <p:cNvPr id="14" name="Picture 13">
            <a:extLst>
              <a:ext uri="{FF2B5EF4-FFF2-40B4-BE49-F238E27FC236}">
                <a16:creationId xmlns:a16="http://schemas.microsoft.com/office/drawing/2014/main" id="{9ABC22BE-2524-6245-8A47-7BE31E67A322}"/>
              </a:ext>
            </a:extLst>
          </p:cNvPr>
          <p:cNvPicPr>
            <a:picLocks noChangeAspect="1"/>
          </p:cNvPicPr>
          <p:nvPr userDrawn="1"/>
        </p:nvPicPr>
        <p:blipFill>
          <a:blip r:embed="rId5"/>
          <a:stretch>
            <a:fillRect/>
          </a:stretch>
        </p:blipFill>
        <p:spPr>
          <a:xfrm>
            <a:off x="6136888" y="3758122"/>
            <a:ext cx="304800" cy="304800"/>
          </a:xfrm>
          <a:prstGeom prst="rect">
            <a:avLst/>
          </a:prstGeom>
        </p:spPr>
      </p:pic>
      <p:sp>
        <p:nvSpPr>
          <p:cNvPr id="16" name="Text Placeholder 15">
            <a:extLst>
              <a:ext uri="{FF2B5EF4-FFF2-40B4-BE49-F238E27FC236}">
                <a16:creationId xmlns:a16="http://schemas.microsoft.com/office/drawing/2014/main" id="{15D4BB62-D24D-4C44-8A9C-5BD0BF0A74E8}"/>
              </a:ext>
            </a:extLst>
          </p:cNvPr>
          <p:cNvSpPr>
            <a:spLocks noGrp="1"/>
          </p:cNvSpPr>
          <p:nvPr>
            <p:ph type="body" sz="quarter" idx="15" hasCustomPrompt="1"/>
          </p:nvPr>
        </p:nvSpPr>
        <p:spPr>
          <a:xfrm>
            <a:off x="6523038" y="3758122"/>
            <a:ext cx="3457575" cy="304800"/>
          </a:xfrm>
        </p:spPr>
        <p:txBody>
          <a:bodyPr anchor="ctr">
            <a:noAutofit/>
          </a:bodyPr>
          <a:lstStyle>
            <a:lvl1pPr marL="0" indent="0">
              <a:buNone/>
              <a:defRPr sz="1800"/>
            </a:lvl1pPr>
          </a:lstStyle>
          <a:p>
            <a:pPr lvl="0"/>
            <a:r>
              <a:rPr lang="en-US"/>
              <a:t>@</a:t>
            </a:r>
            <a:r>
              <a:rPr lang="en-US" err="1"/>
              <a:t>twitterhandle</a:t>
            </a:r>
            <a:endParaRPr lang="en-US"/>
          </a:p>
        </p:txBody>
      </p:sp>
      <p:sp>
        <p:nvSpPr>
          <p:cNvPr id="18" name="Text Placeholder 15">
            <a:extLst>
              <a:ext uri="{FF2B5EF4-FFF2-40B4-BE49-F238E27FC236}">
                <a16:creationId xmlns:a16="http://schemas.microsoft.com/office/drawing/2014/main" id="{5B342C31-BFE7-4548-BA95-1A7107A5FE18}"/>
              </a:ext>
            </a:extLst>
          </p:cNvPr>
          <p:cNvSpPr>
            <a:spLocks noGrp="1"/>
          </p:cNvSpPr>
          <p:nvPr>
            <p:ph type="body" sz="quarter" idx="16" hasCustomPrompt="1"/>
          </p:nvPr>
        </p:nvSpPr>
        <p:spPr>
          <a:xfrm>
            <a:off x="6523038" y="4241266"/>
            <a:ext cx="3457575" cy="304800"/>
          </a:xfrm>
        </p:spPr>
        <p:txBody>
          <a:bodyPr anchor="ctr">
            <a:noAutofit/>
          </a:bodyPr>
          <a:lstStyle>
            <a:lvl1pPr marL="0" indent="0">
              <a:buNone/>
              <a:defRPr sz="1800"/>
            </a:lvl1pPr>
          </a:lstStyle>
          <a:p>
            <a:pPr lvl="0"/>
            <a:r>
              <a:rPr lang="en-US"/>
              <a:t>Linked in name</a:t>
            </a:r>
          </a:p>
        </p:txBody>
      </p:sp>
      <p:sp>
        <p:nvSpPr>
          <p:cNvPr id="19" name="Text Placeholder 15">
            <a:extLst>
              <a:ext uri="{FF2B5EF4-FFF2-40B4-BE49-F238E27FC236}">
                <a16:creationId xmlns:a16="http://schemas.microsoft.com/office/drawing/2014/main" id="{3A0E516E-F428-2346-BA17-7463B442B3EF}"/>
              </a:ext>
            </a:extLst>
          </p:cNvPr>
          <p:cNvSpPr>
            <a:spLocks noGrp="1"/>
          </p:cNvSpPr>
          <p:nvPr>
            <p:ph type="body" sz="quarter" idx="17" hasCustomPrompt="1"/>
          </p:nvPr>
        </p:nvSpPr>
        <p:spPr>
          <a:xfrm>
            <a:off x="6523038" y="4729986"/>
            <a:ext cx="3457575" cy="304800"/>
          </a:xfrm>
        </p:spPr>
        <p:txBody>
          <a:bodyPr anchor="ctr">
            <a:noAutofit/>
          </a:bodyPr>
          <a:lstStyle>
            <a:lvl1pPr marL="0" indent="0">
              <a:buNone/>
              <a:defRPr sz="1800"/>
            </a:lvl1pPr>
          </a:lstStyle>
          <a:p>
            <a:pPr lvl="0"/>
            <a:r>
              <a:rPr lang="en-US"/>
              <a:t>Facebook name</a:t>
            </a:r>
          </a:p>
        </p:txBody>
      </p:sp>
      <p:sp>
        <p:nvSpPr>
          <p:cNvPr id="20" name="Picture Placeholder 8">
            <a:extLst>
              <a:ext uri="{FF2B5EF4-FFF2-40B4-BE49-F238E27FC236}">
                <a16:creationId xmlns:a16="http://schemas.microsoft.com/office/drawing/2014/main" id="{1DDE9A28-FFE9-BA4E-83C2-B8CDE53C9916}"/>
              </a:ext>
            </a:extLst>
          </p:cNvPr>
          <p:cNvSpPr>
            <a:spLocks noGrp="1"/>
          </p:cNvSpPr>
          <p:nvPr>
            <p:ph type="pic" sz="quarter" idx="13"/>
          </p:nvPr>
        </p:nvSpPr>
        <p:spPr>
          <a:xfrm>
            <a:off x="1449659" y="1427356"/>
            <a:ext cx="3927568" cy="3936804"/>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409553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et the team, five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hasCustomPrompt="1"/>
          </p:nvPr>
        </p:nvSpPr>
        <p:spPr>
          <a:xfrm>
            <a:off x="838200" y="1029988"/>
            <a:ext cx="10515600" cy="660699"/>
          </a:xfrm>
        </p:spPr>
        <p:txBody>
          <a:bodyPr/>
          <a:lstStyle/>
          <a:p>
            <a:r>
              <a:rPr lang="en-US"/>
              <a:t>Meet the team</a:t>
            </a:r>
          </a:p>
        </p:txBody>
      </p:sp>
      <p:sp>
        <p:nvSpPr>
          <p:cNvPr id="13" name="Text Placeholder 15">
            <a:extLst>
              <a:ext uri="{FF2B5EF4-FFF2-40B4-BE49-F238E27FC236}">
                <a16:creationId xmlns:a16="http://schemas.microsoft.com/office/drawing/2014/main" id="{A16B21C0-8E45-DC48-B790-02CFFFA43C23}"/>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7" name="Text Placeholder 6">
            <a:extLst>
              <a:ext uri="{FF2B5EF4-FFF2-40B4-BE49-F238E27FC236}">
                <a16:creationId xmlns:a16="http://schemas.microsoft.com/office/drawing/2014/main" id="{BD8987AE-BCFC-F544-B875-2127F93535B0}"/>
              </a:ext>
            </a:extLst>
          </p:cNvPr>
          <p:cNvSpPr>
            <a:spLocks noGrp="1"/>
          </p:cNvSpPr>
          <p:nvPr>
            <p:ph type="body" sz="quarter" idx="19" hasCustomPrompt="1"/>
          </p:nvPr>
        </p:nvSpPr>
        <p:spPr>
          <a:xfrm>
            <a:off x="932894" y="3966195"/>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17" name="Text Placeholder 15">
            <a:extLst>
              <a:ext uri="{FF2B5EF4-FFF2-40B4-BE49-F238E27FC236}">
                <a16:creationId xmlns:a16="http://schemas.microsoft.com/office/drawing/2014/main" id="{340FAA3D-63B4-9545-B5EF-D2A95C848F49}"/>
              </a:ext>
            </a:extLst>
          </p:cNvPr>
          <p:cNvSpPr>
            <a:spLocks noGrp="1"/>
          </p:cNvSpPr>
          <p:nvPr>
            <p:ph type="body" sz="quarter" idx="34" hasCustomPrompt="1"/>
          </p:nvPr>
        </p:nvSpPr>
        <p:spPr>
          <a:xfrm>
            <a:off x="932894" y="4314185"/>
            <a:ext cx="1975962" cy="7304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9" name="Picture Placeholder 8">
            <a:extLst>
              <a:ext uri="{FF2B5EF4-FFF2-40B4-BE49-F238E27FC236}">
                <a16:creationId xmlns:a16="http://schemas.microsoft.com/office/drawing/2014/main" id="{E571D46F-24AF-6445-81EA-ACA27B321EC5}"/>
              </a:ext>
            </a:extLst>
          </p:cNvPr>
          <p:cNvSpPr>
            <a:spLocks noGrp="1"/>
          </p:cNvSpPr>
          <p:nvPr>
            <p:ph type="pic" sz="quarter" idx="35"/>
          </p:nvPr>
        </p:nvSpPr>
        <p:spPr>
          <a:xfrm>
            <a:off x="1046163" y="2147888"/>
            <a:ext cx="1749425" cy="1749425"/>
          </a:xfrm>
        </p:spPr>
        <p:txBody>
          <a:bodyPr/>
          <a:lstStyle>
            <a:lvl1pPr marL="0" indent="0">
              <a:buNone/>
              <a:defRPr/>
            </a:lvl1pPr>
          </a:lstStyle>
          <a:p>
            <a:r>
              <a:rPr lang="en-US"/>
              <a:t>Click icon to add picture</a:t>
            </a:r>
          </a:p>
        </p:txBody>
      </p:sp>
      <p:sp>
        <p:nvSpPr>
          <p:cNvPr id="32" name="Picture Placeholder 8">
            <a:extLst>
              <a:ext uri="{FF2B5EF4-FFF2-40B4-BE49-F238E27FC236}">
                <a16:creationId xmlns:a16="http://schemas.microsoft.com/office/drawing/2014/main" id="{E769DFBA-A2E0-BF44-AA60-5B0BC6DA64D4}"/>
              </a:ext>
            </a:extLst>
          </p:cNvPr>
          <p:cNvSpPr>
            <a:spLocks noGrp="1"/>
          </p:cNvSpPr>
          <p:nvPr>
            <p:ph type="pic" sz="quarter" idx="36"/>
          </p:nvPr>
        </p:nvSpPr>
        <p:spPr>
          <a:xfrm>
            <a:off x="9387273" y="2159039"/>
            <a:ext cx="1749425" cy="1749425"/>
          </a:xfrm>
        </p:spPr>
        <p:txBody>
          <a:bodyPr/>
          <a:lstStyle>
            <a:lvl1pPr marL="0" indent="0">
              <a:buNone/>
              <a:defRPr/>
            </a:lvl1pPr>
          </a:lstStyle>
          <a:p>
            <a:r>
              <a:rPr lang="en-US"/>
              <a:t>Click icon to add picture</a:t>
            </a:r>
          </a:p>
        </p:txBody>
      </p:sp>
      <p:sp>
        <p:nvSpPr>
          <p:cNvPr id="33" name="Picture Placeholder 8">
            <a:extLst>
              <a:ext uri="{FF2B5EF4-FFF2-40B4-BE49-F238E27FC236}">
                <a16:creationId xmlns:a16="http://schemas.microsoft.com/office/drawing/2014/main" id="{F779419C-5C79-9745-82ED-2F682FE5D5C2}"/>
              </a:ext>
            </a:extLst>
          </p:cNvPr>
          <p:cNvSpPr>
            <a:spLocks noGrp="1"/>
          </p:cNvSpPr>
          <p:nvPr>
            <p:ph type="pic" sz="quarter" idx="37"/>
          </p:nvPr>
        </p:nvSpPr>
        <p:spPr>
          <a:xfrm>
            <a:off x="3131441" y="2147888"/>
            <a:ext cx="1749425" cy="1749425"/>
          </a:xfrm>
        </p:spPr>
        <p:txBody>
          <a:bodyPr/>
          <a:lstStyle>
            <a:lvl1pPr marL="0" indent="0">
              <a:buNone/>
              <a:defRPr/>
            </a:lvl1pPr>
          </a:lstStyle>
          <a:p>
            <a:r>
              <a:rPr lang="en-US"/>
              <a:t>Click icon to add picture</a:t>
            </a:r>
          </a:p>
        </p:txBody>
      </p:sp>
      <p:sp>
        <p:nvSpPr>
          <p:cNvPr id="34" name="Picture Placeholder 8">
            <a:extLst>
              <a:ext uri="{FF2B5EF4-FFF2-40B4-BE49-F238E27FC236}">
                <a16:creationId xmlns:a16="http://schemas.microsoft.com/office/drawing/2014/main" id="{DDEE9556-9C48-E54A-942B-F911A05762E2}"/>
              </a:ext>
            </a:extLst>
          </p:cNvPr>
          <p:cNvSpPr>
            <a:spLocks noGrp="1"/>
          </p:cNvSpPr>
          <p:nvPr>
            <p:ph type="pic" sz="quarter" idx="38"/>
          </p:nvPr>
        </p:nvSpPr>
        <p:spPr>
          <a:xfrm>
            <a:off x="5216719" y="2147888"/>
            <a:ext cx="1749425" cy="1749425"/>
          </a:xfrm>
        </p:spPr>
        <p:txBody>
          <a:bodyPr/>
          <a:lstStyle>
            <a:lvl1pPr marL="0" indent="0">
              <a:buNone/>
              <a:defRPr/>
            </a:lvl1pPr>
          </a:lstStyle>
          <a:p>
            <a:r>
              <a:rPr lang="en-US"/>
              <a:t>Click icon to add picture</a:t>
            </a:r>
          </a:p>
        </p:txBody>
      </p:sp>
      <p:sp>
        <p:nvSpPr>
          <p:cNvPr id="35" name="Picture Placeholder 8">
            <a:extLst>
              <a:ext uri="{FF2B5EF4-FFF2-40B4-BE49-F238E27FC236}">
                <a16:creationId xmlns:a16="http://schemas.microsoft.com/office/drawing/2014/main" id="{57B6CDCF-6B8A-0642-866F-B5688B53F7DD}"/>
              </a:ext>
            </a:extLst>
          </p:cNvPr>
          <p:cNvSpPr>
            <a:spLocks noGrp="1"/>
          </p:cNvSpPr>
          <p:nvPr>
            <p:ph type="pic" sz="quarter" idx="39"/>
          </p:nvPr>
        </p:nvSpPr>
        <p:spPr>
          <a:xfrm>
            <a:off x="7301997" y="2147888"/>
            <a:ext cx="1749425" cy="1749425"/>
          </a:xfrm>
        </p:spPr>
        <p:txBody>
          <a:bodyPr/>
          <a:lstStyle>
            <a:lvl1pPr marL="0" indent="0">
              <a:buNone/>
              <a:defRPr/>
            </a:lvl1pPr>
          </a:lstStyle>
          <a:p>
            <a:r>
              <a:rPr lang="en-US"/>
              <a:t>Click icon to add picture</a:t>
            </a:r>
          </a:p>
        </p:txBody>
      </p:sp>
      <p:sp>
        <p:nvSpPr>
          <p:cNvPr id="37" name="Text Placeholder 15">
            <a:extLst>
              <a:ext uri="{FF2B5EF4-FFF2-40B4-BE49-F238E27FC236}">
                <a16:creationId xmlns:a16="http://schemas.microsoft.com/office/drawing/2014/main" id="{30F55488-0825-4C49-84EB-A977B5805FA3}"/>
              </a:ext>
            </a:extLst>
          </p:cNvPr>
          <p:cNvSpPr>
            <a:spLocks noGrp="1"/>
          </p:cNvSpPr>
          <p:nvPr>
            <p:ph type="body" sz="quarter" idx="41" hasCustomPrompt="1"/>
          </p:nvPr>
        </p:nvSpPr>
        <p:spPr>
          <a:xfrm>
            <a:off x="2995870" y="4314185"/>
            <a:ext cx="1975962" cy="7304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47" name="Text Placeholder 15">
            <a:extLst>
              <a:ext uri="{FF2B5EF4-FFF2-40B4-BE49-F238E27FC236}">
                <a16:creationId xmlns:a16="http://schemas.microsoft.com/office/drawing/2014/main" id="{6BDF0D21-5419-4F49-99ED-41E6A0637F20}"/>
              </a:ext>
            </a:extLst>
          </p:cNvPr>
          <p:cNvSpPr>
            <a:spLocks noGrp="1"/>
          </p:cNvSpPr>
          <p:nvPr>
            <p:ph type="body" sz="quarter" idx="43" hasCustomPrompt="1"/>
          </p:nvPr>
        </p:nvSpPr>
        <p:spPr>
          <a:xfrm>
            <a:off x="5058846" y="4314185"/>
            <a:ext cx="1998264" cy="7304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49" name="Text Placeholder 15">
            <a:extLst>
              <a:ext uri="{FF2B5EF4-FFF2-40B4-BE49-F238E27FC236}">
                <a16:creationId xmlns:a16="http://schemas.microsoft.com/office/drawing/2014/main" id="{4276EF30-5A2D-4C41-A033-F8B95D4D0131}"/>
              </a:ext>
            </a:extLst>
          </p:cNvPr>
          <p:cNvSpPr>
            <a:spLocks noGrp="1"/>
          </p:cNvSpPr>
          <p:nvPr>
            <p:ph type="body" sz="quarter" idx="45" hasCustomPrompt="1"/>
          </p:nvPr>
        </p:nvSpPr>
        <p:spPr>
          <a:xfrm>
            <a:off x="7155275" y="4314185"/>
            <a:ext cx="1975962" cy="7304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51" name="Text Placeholder 15">
            <a:extLst>
              <a:ext uri="{FF2B5EF4-FFF2-40B4-BE49-F238E27FC236}">
                <a16:creationId xmlns:a16="http://schemas.microsoft.com/office/drawing/2014/main" id="{41ABE890-1969-C047-AE09-9F0055175B1B}"/>
              </a:ext>
            </a:extLst>
          </p:cNvPr>
          <p:cNvSpPr>
            <a:spLocks noGrp="1"/>
          </p:cNvSpPr>
          <p:nvPr>
            <p:ph type="body" sz="quarter" idx="47" hasCustomPrompt="1"/>
          </p:nvPr>
        </p:nvSpPr>
        <p:spPr>
          <a:xfrm>
            <a:off x="9229402" y="4314185"/>
            <a:ext cx="2029704" cy="7304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53" name="Text Placeholder 6">
            <a:extLst>
              <a:ext uri="{FF2B5EF4-FFF2-40B4-BE49-F238E27FC236}">
                <a16:creationId xmlns:a16="http://schemas.microsoft.com/office/drawing/2014/main" id="{17EBDC2A-51B8-9349-8B06-314EF3C35638}"/>
              </a:ext>
            </a:extLst>
          </p:cNvPr>
          <p:cNvSpPr>
            <a:spLocks noGrp="1"/>
          </p:cNvSpPr>
          <p:nvPr>
            <p:ph type="body" sz="quarter" idx="48" hasCustomPrompt="1"/>
          </p:nvPr>
        </p:nvSpPr>
        <p:spPr>
          <a:xfrm>
            <a:off x="2995870" y="3966195"/>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54" name="Text Placeholder 6">
            <a:extLst>
              <a:ext uri="{FF2B5EF4-FFF2-40B4-BE49-F238E27FC236}">
                <a16:creationId xmlns:a16="http://schemas.microsoft.com/office/drawing/2014/main" id="{1DE2F8B9-E45C-E547-96EA-97AAA441B00C}"/>
              </a:ext>
            </a:extLst>
          </p:cNvPr>
          <p:cNvSpPr>
            <a:spLocks noGrp="1"/>
          </p:cNvSpPr>
          <p:nvPr>
            <p:ph type="body" sz="quarter" idx="49" hasCustomPrompt="1"/>
          </p:nvPr>
        </p:nvSpPr>
        <p:spPr>
          <a:xfrm>
            <a:off x="5081148" y="3966195"/>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55" name="Text Placeholder 6">
            <a:extLst>
              <a:ext uri="{FF2B5EF4-FFF2-40B4-BE49-F238E27FC236}">
                <a16:creationId xmlns:a16="http://schemas.microsoft.com/office/drawing/2014/main" id="{AC7B963B-C8B0-A948-8401-D1859341F721}"/>
              </a:ext>
            </a:extLst>
          </p:cNvPr>
          <p:cNvSpPr>
            <a:spLocks noGrp="1"/>
          </p:cNvSpPr>
          <p:nvPr>
            <p:ph type="body" sz="quarter" idx="50" hasCustomPrompt="1"/>
          </p:nvPr>
        </p:nvSpPr>
        <p:spPr>
          <a:xfrm>
            <a:off x="7155275" y="3966195"/>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56" name="Text Placeholder 6">
            <a:extLst>
              <a:ext uri="{FF2B5EF4-FFF2-40B4-BE49-F238E27FC236}">
                <a16:creationId xmlns:a16="http://schemas.microsoft.com/office/drawing/2014/main" id="{4E036DFC-0AEA-F547-97E1-48F550474356}"/>
              </a:ext>
            </a:extLst>
          </p:cNvPr>
          <p:cNvSpPr>
            <a:spLocks noGrp="1"/>
          </p:cNvSpPr>
          <p:nvPr>
            <p:ph type="body" sz="quarter" idx="51" hasCustomPrompt="1"/>
          </p:nvPr>
        </p:nvSpPr>
        <p:spPr>
          <a:xfrm>
            <a:off x="9251704" y="3966195"/>
            <a:ext cx="1975962" cy="346433"/>
          </a:xfrm>
        </p:spPr>
        <p:txBody>
          <a:bodyPr>
            <a:normAutofit/>
          </a:bodyPr>
          <a:lstStyle>
            <a:lvl1pPr marL="0" indent="0" algn="ctr">
              <a:buNone/>
              <a:defRPr sz="2000"/>
            </a:lvl1pPr>
          </a:lstStyle>
          <a:p>
            <a:pPr lvl="0"/>
            <a:r>
              <a:rPr lang="en-US"/>
              <a:t>First </a:t>
            </a:r>
            <a:r>
              <a:rPr lang="en-US" err="1"/>
              <a:t>Lastname</a:t>
            </a:r>
            <a:endParaRPr lang="en-US"/>
          </a:p>
        </p:txBody>
      </p:sp>
    </p:spTree>
    <p:extLst>
      <p:ext uri="{BB962C8B-B14F-4D97-AF65-F5344CB8AC3E}">
        <p14:creationId xmlns:p14="http://schemas.microsoft.com/office/powerpoint/2010/main" val="4047900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BD97F-DE38-F67D-3470-2099FEFD0C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8CE0A9-29B5-6BAC-1854-4F813334F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F07B0A-680C-B012-2502-C7FD9718F7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C03F71-D322-3D4E-0C0D-1AB426647CC0}"/>
              </a:ext>
            </a:extLst>
          </p:cNvPr>
          <p:cNvSpPr>
            <a:spLocks noGrp="1"/>
          </p:cNvSpPr>
          <p:nvPr>
            <p:ph type="dt" sz="half" idx="10"/>
          </p:nvPr>
        </p:nvSpPr>
        <p:spPr/>
        <p:txBody>
          <a:bodyPr/>
          <a:lstStyle/>
          <a:p>
            <a:fld id="{4909C5E2-D16A-4288-B44F-37A6E2D66FD8}" type="datetimeFigureOut">
              <a:rPr lang="en-US" smtClean="0"/>
              <a:t>6/30/2025</a:t>
            </a:fld>
            <a:endParaRPr lang="en-US"/>
          </a:p>
        </p:txBody>
      </p:sp>
      <p:sp>
        <p:nvSpPr>
          <p:cNvPr id="6" name="Footer Placeholder 5">
            <a:extLst>
              <a:ext uri="{FF2B5EF4-FFF2-40B4-BE49-F238E27FC236}">
                <a16:creationId xmlns:a16="http://schemas.microsoft.com/office/drawing/2014/main" id="{1AA52109-47A4-308E-E67F-16D999897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BE0A0-446C-7DFB-F7CA-565EAB8DD914}"/>
              </a:ext>
            </a:extLst>
          </p:cNvPr>
          <p:cNvSpPr>
            <a:spLocks noGrp="1"/>
          </p:cNvSpPr>
          <p:nvPr>
            <p:ph type="sldNum" sz="quarter" idx="12"/>
          </p:nvPr>
        </p:nvSpPr>
        <p:spPr/>
        <p:txBody>
          <a:bodyPr/>
          <a:lstStyle/>
          <a:p>
            <a:fld id="{2D253418-9521-485F-BBF4-3ABFEDFAB573}" type="slidenum">
              <a:rPr lang="en-US" smtClean="0"/>
              <a:t>‹#›</a:t>
            </a:fld>
            <a:endParaRPr lang="en-US"/>
          </a:p>
        </p:txBody>
      </p:sp>
    </p:spTree>
    <p:extLst>
      <p:ext uri="{BB962C8B-B14F-4D97-AF65-F5344CB8AC3E}">
        <p14:creationId xmlns:p14="http://schemas.microsoft.com/office/powerpoint/2010/main" val="1866865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et the team, ten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hasCustomPrompt="1"/>
          </p:nvPr>
        </p:nvSpPr>
        <p:spPr>
          <a:xfrm>
            <a:off x="838200" y="737376"/>
            <a:ext cx="10515600" cy="660699"/>
          </a:xfrm>
        </p:spPr>
        <p:txBody>
          <a:bodyPr/>
          <a:lstStyle/>
          <a:p>
            <a:r>
              <a:rPr lang="en-US"/>
              <a:t>Meet the team</a:t>
            </a:r>
          </a:p>
        </p:txBody>
      </p:sp>
      <p:sp>
        <p:nvSpPr>
          <p:cNvPr id="13" name="Text Placeholder 15">
            <a:extLst>
              <a:ext uri="{FF2B5EF4-FFF2-40B4-BE49-F238E27FC236}">
                <a16:creationId xmlns:a16="http://schemas.microsoft.com/office/drawing/2014/main" id="{A16B21C0-8E45-DC48-B790-02CFFFA43C23}"/>
              </a:ext>
            </a:extLst>
          </p:cNvPr>
          <p:cNvSpPr>
            <a:spLocks noGrp="1"/>
          </p:cNvSpPr>
          <p:nvPr>
            <p:ph type="body" sz="quarter" idx="18" hasCustomPrompt="1"/>
          </p:nvPr>
        </p:nvSpPr>
        <p:spPr>
          <a:xfrm>
            <a:off x="4332443" y="512603"/>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7" name="Text Placeholder 6">
            <a:extLst>
              <a:ext uri="{FF2B5EF4-FFF2-40B4-BE49-F238E27FC236}">
                <a16:creationId xmlns:a16="http://schemas.microsoft.com/office/drawing/2014/main" id="{BD8987AE-BCFC-F544-B875-2127F93535B0}"/>
              </a:ext>
            </a:extLst>
          </p:cNvPr>
          <p:cNvSpPr>
            <a:spLocks noGrp="1"/>
          </p:cNvSpPr>
          <p:nvPr>
            <p:ph type="body" sz="quarter" idx="19" hasCustomPrompt="1"/>
          </p:nvPr>
        </p:nvSpPr>
        <p:spPr>
          <a:xfrm>
            <a:off x="932894" y="2980545"/>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17" name="Text Placeholder 15">
            <a:extLst>
              <a:ext uri="{FF2B5EF4-FFF2-40B4-BE49-F238E27FC236}">
                <a16:creationId xmlns:a16="http://schemas.microsoft.com/office/drawing/2014/main" id="{340FAA3D-63B4-9545-B5EF-D2A95C848F49}"/>
              </a:ext>
            </a:extLst>
          </p:cNvPr>
          <p:cNvSpPr>
            <a:spLocks noGrp="1"/>
          </p:cNvSpPr>
          <p:nvPr>
            <p:ph type="body" sz="quarter" idx="34" hasCustomPrompt="1"/>
          </p:nvPr>
        </p:nvSpPr>
        <p:spPr>
          <a:xfrm>
            <a:off x="932894" y="3316010"/>
            <a:ext cx="1975962" cy="492068"/>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9" name="Picture Placeholder 8">
            <a:extLst>
              <a:ext uri="{FF2B5EF4-FFF2-40B4-BE49-F238E27FC236}">
                <a16:creationId xmlns:a16="http://schemas.microsoft.com/office/drawing/2014/main" id="{E571D46F-24AF-6445-81EA-ACA27B321EC5}"/>
              </a:ext>
            </a:extLst>
          </p:cNvPr>
          <p:cNvSpPr>
            <a:spLocks noGrp="1"/>
          </p:cNvSpPr>
          <p:nvPr>
            <p:ph type="pic" sz="quarter" idx="35"/>
          </p:nvPr>
        </p:nvSpPr>
        <p:spPr>
          <a:xfrm>
            <a:off x="1213240" y="1531194"/>
            <a:ext cx="1415272" cy="1415272"/>
          </a:xfrm>
        </p:spPr>
        <p:txBody>
          <a:bodyPr/>
          <a:lstStyle>
            <a:lvl1pPr marL="0" indent="0">
              <a:buNone/>
              <a:defRPr/>
            </a:lvl1pPr>
          </a:lstStyle>
          <a:p>
            <a:r>
              <a:rPr lang="en-US"/>
              <a:t>Click icon to add picture</a:t>
            </a:r>
          </a:p>
        </p:txBody>
      </p:sp>
      <p:sp>
        <p:nvSpPr>
          <p:cNvPr id="65" name="Text Placeholder 6">
            <a:extLst>
              <a:ext uri="{FF2B5EF4-FFF2-40B4-BE49-F238E27FC236}">
                <a16:creationId xmlns:a16="http://schemas.microsoft.com/office/drawing/2014/main" id="{6FD4697F-2601-3544-8E5B-668C2E8A3DD9}"/>
              </a:ext>
            </a:extLst>
          </p:cNvPr>
          <p:cNvSpPr>
            <a:spLocks noGrp="1"/>
          </p:cNvSpPr>
          <p:nvPr>
            <p:ph type="body" sz="quarter" idx="67" hasCustomPrompt="1"/>
          </p:nvPr>
        </p:nvSpPr>
        <p:spPr>
          <a:xfrm>
            <a:off x="3082328" y="2980545"/>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66" name="Text Placeholder 15">
            <a:extLst>
              <a:ext uri="{FF2B5EF4-FFF2-40B4-BE49-F238E27FC236}">
                <a16:creationId xmlns:a16="http://schemas.microsoft.com/office/drawing/2014/main" id="{FFCA67D6-61CC-6748-B0CE-3ACE1B15E884}"/>
              </a:ext>
            </a:extLst>
          </p:cNvPr>
          <p:cNvSpPr>
            <a:spLocks noGrp="1"/>
          </p:cNvSpPr>
          <p:nvPr>
            <p:ph type="body" sz="quarter" idx="68" hasCustomPrompt="1"/>
          </p:nvPr>
        </p:nvSpPr>
        <p:spPr>
          <a:xfrm>
            <a:off x="3082328" y="3316010"/>
            <a:ext cx="1975962" cy="492068"/>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67" name="Picture Placeholder 8">
            <a:extLst>
              <a:ext uri="{FF2B5EF4-FFF2-40B4-BE49-F238E27FC236}">
                <a16:creationId xmlns:a16="http://schemas.microsoft.com/office/drawing/2014/main" id="{AD6AF66F-5E8F-7544-947A-A61BDA6115E2}"/>
              </a:ext>
            </a:extLst>
          </p:cNvPr>
          <p:cNvSpPr>
            <a:spLocks noGrp="1"/>
          </p:cNvSpPr>
          <p:nvPr>
            <p:ph type="pic" sz="quarter" idx="69"/>
          </p:nvPr>
        </p:nvSpPr>
        <p:spPr>
          <a:xfrm>
            <a:off x="3362674" y="1531194"/>
            <a:ext cx="1415272" cy="1415272"/>
          </a:xfrm>
        </p:spPr>
        <p:txBody>
          <a:bodyPr/>
          <a:lstStyle>
            <a:lvl1pPr marL="0" indent="0">
              <a:buNone/>
              <a:defRPr/>
            </a:lvl1pPr>
          </a:lstStyle>
          <a:p>
            <a:r>
              <a:rPr lang="en-US"/>
              <a:t>Click icon to add picture</a:t>
            </a:r>
          </a:p>
        </p:txBody>
      </p:sp>
      <p:sp>
        <p:nvSpPr>
          <p:cNvPr id="71" name="Text Placeholder 6">
            <a:extLst>
              <a:ext uri="{FF2B5EF4-FFF2-40B4-BE49-F238E27FC236}">
                <a16:creationId xmlns:a16="http://schemas.microsoft.com/office/drawing/2014/main" id="{34999F60-3565-F04B-AC6A-5458477C0EC7}"/>
              </a:ext>
            </a:extLst>
          </p:cNvPr>
          <p:cNvSpPr>
            <a:spLocks noGrp="1"/>
          </p:cNvSpPr>
          <p:nvPr>
            <p:ph type="body" sz="quarter" idx="70" hasCustomPrompt="1"/>
          </p:nvPr>
        </p:nvSpPr>
        <p:spPr>
          <a:xfrm>
            <a:off x="5172385" y="2980545"/>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72" name="Text Placeholder 15">
            <a:extLst>
              <a:ext uri="{FF2B5EF4-FFF2-40B4-BE49-F238E27FC236}">
                <a16:creationId xmlns:a16="http://schemas.microsoft.com/office/drawing/2014/main" id="{6B2667F7-8FC3-2044-B9AA-E1204940E874}"/>
              </a:ext>
            </a:extLst>
          </p:cNvPr>
          <p:cNvSpPr>
            <a:spLocks noGrp="1"/>
          </p:cNvSpPr>
          <p:nvPr>
            <p:ph type="body" sz="quarter" idx="71" hasCustomPrompt="1"/>
          </p:nvPr>
        </p:nvSpPr>
        <p:spPr>
          <a:xfrm>
            <a:off x="5172385" y="3316010"/>
            <a:ext cx="1975962" cy="492068"/>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73" name="Picture Placeholder 8">
            <a:extLst>
              <a:ext uri="{FF2B5EF4-FFF2-40B4-BE49-F238E27FC236}">
                <a16:creationId xmlns:a16="http://schemas.microsoft.com/office/drawing/2014/main" id="{C8DA0945-AC76-B84F-8522-638825D575DE}"/>
              </a:ext>
            </a:extLst>
          </p:cNvPr>
          <p:cNvSpPr>
            <a:spLocks noGrp="1"/>
          </p:cNvSpPr>
          <p:nvPr>
            <p:ph type="pic" sz="quarter" idx="72"/>
          </p:nvPr>
        </p:nvSpPr>
        <p:spPr>
          <a:xfrm>
            <a:off x="5452731" y="1531194"/>
            <a:ext cx="1415272" cy="1415272"/>
          </a:xfrm>
        </p:spPr>
        <p:txBody>
          <a:bodyPr/>
          <a:lstStyle>
            <a:lvl1pPr marL="0" indent="0">
              <a:buNone/>
              <a:defRPr/>
            </a:lvl1pPr>
          </a:lstStyle>
          <a:p>
            <a:r>
              <a:rPr lang="en-US"/>
              <a:t>Click icon to add picture</a:t>
            </a:r>
          </a:p>
        </p:txBody>
      </p:sp>
      <p:sp>
        <p:nvSpPr>
          <p:cNvPr id="74" name="Text Placeholder 6">
            <a:extLst>
              <a:ext uri="{FF2B5EF4-FFF2-40B4-BE49-F238E27FC236}">
                <a16:creationId xmlns:a16="http://schemas.microsoft.com/office/drawing/2014/main" id="{19224E7A-6D6D-284C-84A1-8EF1F45340E1}"/>
              </a:ext>
            </a:extLst>
          </p:cNvPr>
          <p:cNvSpPr>
            <a:spLocks noGrp="1"/>
          </p:cNvSpPr>
          <p:nvPr>
            <p:ph type="body" sz="quarter" idx="73" hasCustomPrompt="1"/>
          </p:nvPr>
        </p:nvSpPr>
        <p:spPr>
          <a:xfrm>
            <a:off x="7214941" y="2980545"/>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75" name="Text Placeholder 15">
            <a:extLst>
              <a:ext uri="{FF2B5EF4-FFF2-40B4-BE49-F238E27FC236}">
                <a16:creationId xmlns:a16="http://schemas.microsoft.com/office/drawing/2014/main" id="{3A9FEC0A-5E8A-6E4D-BCE1-2FDFC5F0928F}"/>
              </a:ext>
            </a:extLst>
          </p:cNvPr>
          <p:cNvSpPr>
            <a:spLocks noGrp="1"/>
          </p:cNvSpPr>
          <p:nvPr>
            <p:ph type="body" sz="quarter" idx="74" hasCustomPrompt="1"/>
          </p:nvPr>
        </p:nvSpPr>
        <p:spPr>
          <a:xfrm>
            <a:off x="7214941" y="3316010"/>
            <a:ext cx="1975962" cy="492068"/>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76" name="Picture Placeholder 8">
            <a:extLst>
              <a:ext uri="{FF2B5EF4-FFF2-40B4-BE49-F238E27FC236}">
                <a16:creationId xmlns:a16="http://schemas.microsoft.com/office/drawing/2014/main" id="{31238A98-49C2-8F4D-801B-503ED91DA110}"/>
              </a:ext>
            </a:extLst>
          </p:cNvPr>
          <p:cNvSpPr>
            <a:spLocks noGrp="1"/>
          </p:cNvSpPr>
          <p:nvPr>
            <p:ph type="pic" sz="quarter" idx="75"/>
          </p:nvPr>
        </p:nvSpPr>
        <p:spPr>
          <a:xfrm>
            <a:off x="7495287" y="1531194"/>
            <a:ext cx="1415272" cy="1415272"/>
          </a:xfrm>
        </p:spPr>
        <p:txBody>
          <a:bodyPr/>
          <a:lstStyle>
            <a:lvl1pPr marL="0" indent="0">
              <a:buNone/>
              <a:defRPr/>
            </a:lvl1pPr>
          </a:lstStyle>
          <a:p>
            <a:r>
              <a:rPr lang="en-US"/>
              <a:t>Click icon to add picture</a:t>
            </a:r>
          </a:p>
        </p:txBody>
      </p:sp>
      <p:sp>
        <p:nvSpPr>
          <p:cNvPr id="77" name="Text Placeholder 6">
            <a:extLst>
              <a:ext uri="{FF2B5EF4-FFF2-40B4-BE49-F238E27FC236}">
                <a16:creationId xmlns:a16="http://schemas.microsoft.com/office/drawing/2014/main" id="{1E8A73AD-66E1-A244-B340-A41064ACC402}"/>
              </a:ext>
            </a:extLst>
          </p:cNvPr>
          <p:cNvSpPr>
            <a:spLocks noGrp="1"/>
          </p:cNvSpPr>
          <p:nvPr>
            <p:ph type="body" sz="quarter" idx="76" hasCustomPrompt="1"/>
          </p:nvPr>
        </p:nvSpPr>
        <p:spPr>
          <a:xfrm>
            <a:off x="9257497" y="2980545"/>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78" name="Text Placeholder 15">
            <a:extLst>
              <a:ext uri="{FF2B5EF4-FFF2-40B4-BE49-F238E27FC236}">
                <a16:creationId xmlns:a16="http://schemas.microsoft.com/office/drawing/2014/main" id="{CA0A4DF9-ED07-2649-A36D-B100261D3563}"/>
              </a:ext>
            </a:extLst>
          </p:cNvPr>
          <p:cNvSpPr>
            <a:spLocks noGrp="1"/>
          </p:cNvSpPr>
          <p:nvPr>
            <p:ph type="body" sz="quarter" idx="77" hasCustomPrompt="1"/>
          </p:nvPr>
        </p:nvSpPr>
        <p:spPr>
          <a:xfrm>
            <a:off x="9257497" y="3316010"/>
            <a:ext cx="1975962" cy="492068"/>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79" name="Picture Placeholder 8">
            <a:extLst>
              <a:ext uri="{FF2B5EF4-FFF2-40B4-BE49-F238E27FC236}">
                <a16:creationId xmlns:a16="http://schemas.microsoft.com/office/drawing/2014/main" id="{37486412-0C2C-DB4B-BEA9-CE32AEAA0672}"/>
              </a:ext>
            </a:extLst>
          </p:cNvPr>
          <p:cNvSpPr>
            <a:spLocks noGrp="1"/>
          </p:cNvSpPr>
          <p:nvPr>
            <p:ph type="pic" sz="quarter" idx="78"/>
          </p:nvPr>
        </p:nvSpPr>
        <p:spPr>
          <a:xfrm>
            <a:off x="9537843" y="1531194"/>
            <a:ext cx="1415272" cy="1415272"/>
          </a:xfrm>
        </p:spPr>
        <p:txBody>
          <a:bodyPr/>
          <a:lstStyle>
            <a:lvl1pPr marL="0" indent="0">
              <a:buNone/>
              <a:defRPr/>
            </a:lvl1pPr>
          </a:lstStyle>
          <a:p>
            <a:r>
              <a:rPr lang="en-US"/>
              <a:t>Click icon to add picture</a:t>
            </a:r>
          </a:p>
        </p:txBody>
      </p:sp>
      <p:sp>
        <p:nvSpPr>
          <p:cNvPr id="80" name="Text Placeholder 6">
            <a:extLst>
              <a:ext uri="{FF2B5EF4-FFF2-40B4-BE49-F238E27FC236}">
                <a16:creationId xmlns:a16="http://schemas.microsoft.com/office/drawing/2014/main" id="{783CD8CE-A5EF-0C42-82D4-563FD1EB287B}"/>
              </a:ext>
            </a:extLst>
          </p:cNvPr>
          <p:cNvSpPr>
            <a:spLocks noGrp="1"/>
          </p:cNvSpPr>
          <p:nvPr>
            <p:ph type="body" sz="quarter" idx="79" hasCustomPrompt="1"/>
          </p:nvPr>
        </p:nvSpPr>
        <p:spPr>
          <a:xfrm>
            <a:off x="932894" y="5403111"/>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81" name="Text Placeholder 15">
            <a:extLst>
              <a:ext uri="{FF2B5EF4-FFF2-40B4-BE49-F238E27FC236}">
                <a16:creationId xmlns:a16="http://schemas.microsoft.com/office/drawing/2014/main" id="{E6CD3EA3-967D-4341-88BC-E734BBFEDC40}"/>
              </a:ext>
            </a:extLst>
          </p:cNvPr>
          <p:cNvSpPr>
            <a:spLocks noGrp="1"/>
          </p:cNvSpPr>
          <p:nvPr>
            <p:ph type="body" sz="quarter" idx="80" hasCustomPrompt="1"/>
          </p:nvPr>
        </p:nvSpPr>
        <p:spPr>
          <a:xfrm>
            <a:off x="932894" y="5738576"/>
            <a:ext cx="1975962" cy="492068"/>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82" name="Picture Placeholder 8">
            <a:extLst>
              <a:ext uri="{FF2B5EF4-FFF2-40B4-BE49-F238E27FC236}">
                <a16:creationId xmlns:a16="http://schemas.microsoft.com/office/drawing/2014/main" id="{E497DF5D-CB34-D949-9EA6-787A98130157}"/>
              </a:ext>
            </a:extLst>
          </p:cNvPr>
          <p:cNvSpPr>
            <a:spLocks noGrp="1"/>
          </p:cNvSpPr>
          <p:nvPr>
            <p:ph type="pic" sz="quarter" idx="81"/>
          </p:nvPr>
        </p:nvSpPr>
        <p:spPr>
          <a:xfrm>
            <a:off x="1213240" y="3953760"/>
            <a:ext cx="1415272" cy="1415272"/>
          </a:xfrm>
        </p:spPr>
        <p:txBody>
          <a:bodyPr/>
          <a:lstStyle>
            <a:lvl1pPr marL="0" indent="0">
              <a:buNone/>
              <a:defRPr/>
            </a:lvl1pPr>
          </a:lstStyle>
          <a:p>
            <a:r>
              <a:rPr lang="en-US"/>
              <a:t>Click icon to add picture</a:t>
            </a:r>
          </a:p>
        </p:txBody>
      </p:sp>
      <p:sp>
        <p:nvSpPr>
          <p:cNvPr id="83" name="Text Placeholder 6">
            <a:extLst>
              <a:ext uri="{FF2B5EF4-FFF2-40B4-BE49-F238E27FC236}">
                <a16:creationId xmlns:a16="http://schemas.microsoft.com/office/drawing/2014/main" id="{06AD4F82-C076-B846-812E-F4A8AF269A8B}"/>
              </a:ext>
            </a:extLst>
          </p:cNvPr>
          <p:cNvSpPr>
            <a:spLocks noGrp="1"/>
          </p:cNvSpPr>
          <p:nvPr>
            <p:ph type="body" sz="quarter" idx="82" hasCustomPrompt="1"/>
          </p:nvPr>
        </p:nvSpPr>
        <p:spPr>
          <a:xfrm>
            <a:off x="3082328" y="5403111"/>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84" name="Text Placeholder 15">
            <a:extLst>
              <a:ext uri="{FF2B5EF4-FFF2-40B4-BE49-F238E27FC236}">
                <a16:creationId xmlns:a16="http://schemas.microsoft.com/office/drawing/2014/main" id="{C103C1A9-A9FB-C648-B2E7-CAC5674FC4D1}"/>
              </a:ext>
            </a:extLst>
          </p:cNvPr>
          <p:cNvSpPr>
            <a:spLocks noGrp="1"/>
          </p:cNvSpPr>
          <p:nvPr>
            <p:ph type="body" sz="quarter" idx="83" hasCustomPrompt="1"/>
          </p:nvPr>
        </p:nvSpPr>
        <p:spPr>
          <a:xfrm>
            <a:off x="3082328" y="5738576"/>
            <a:ext cx="1975962" cy="492068"/>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85" name="Picture Placeholder 8">
            <a:extLst>
              <a:ext uri="{FF2B5EF4-FFF2-40B4-BE49-F238E27FC236}">
                <a16:creationId xmlns:a16="http://schemas.microsoft.com/office/drawing/2014/main" id="{EC2E4C7F-642C-904B-88C2-E71B6479F9C0}"/>
              </a:ext>
            </a:extLst>
          </p:cNvPr>
          <p:cNvSpPr>
            <a:spLocks noGrp="1"/>
          </p:cNvSpPr>
          <p:nvPr>
            <p:ph type="pic" sz="quarter" idx="84"/>
          </p:nvPr>
        </p:nvSpPr>
        <p:spPr>
          <a:xfrm>
            <a:off x="3362674" y="3953760"/>
            <a:ext cx="1415272" cy="1415272"/>
          </a:xfrm>
        </p:spPr>
        <p:txBody>
          <a:bodyPr/>
          <a:lstStyle>
            <a:lvl1pPr marL="0" indent="0">
              <a:buNone/>
              <a:defRPr/>
            </a:lvl1pPr>
          </a:lstStyle>
          <a:p>
            <a:r>
              <a:rPr lang="en-US"/>
              <a:t>Click icon to add picture</a:t>
            </a:r>
          </a:p>
        </p:txBody>
      </p:sp>
      <p:sp>
        <p:nvSpPr>
          <p:cNvPr id="86" name="Text Placeholder 6">
            <a:extLst>
              <a:ext uri="{FF2B5EF4-FFF2-40B4-BE49-F238E27FC236}">
                <a16:creationId xmlns:a16="http://schemas.microsoft.com/office/drawing/2014/main" id="{5CFE33C6-436C-5A47-8711-553A9A1BC04C}"/>
              </a:ext>
            </a:extLst>
          </p:cNvPr>
          <p:cNvSpPr>
            <a:spLocks noGrp="1"/>
          </p:cNvSpPr>
          <p:nvPr>
            <p:ph type="body" sz="quarter" idx="85" hasCustomPrompt="1"/>
          </p:nvPr>
        </p:nvSpPr>
        <p:spPr>
          <a:xfrm>
            <a:off x="5172385" y="5403111"/>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87" name="Text Placeholder 15">
            <a:extLst>
              <a:ext uri="{FF2B5EF4-FFF2-40B4-BE49-F238E27FC236}">
                <a16:creationId xmlns:a16="http://schemas.microsoft.com/office/drawing/2014/main" id="{1A4ED1A3-CBDD-454F-8E9F-12F7DD4C3D48}"/>
              </a:ext>
            </a:extLst>
          </p:cNvPr>
          <p:cNvSpPr>
            <a:spLocks noGrp="1"/>
          </p:cNvSpPr>
          <p:nvPr>
            <p:ph type="body" sz="quarter" idx="86" hasCustomPrompt="1"/>
          </p:nvPr>
        </p:nvSpPr>
        <p:spPr>
          <a:xfrm>
            <a:off x="5172385" y="5738576"/>
            <a:ext cx="1975962" cy="492068"/>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88" name="Picture Placeholder 8">
            <a:extLst>
              <a:ext uri="{FF2B5EF4-FFF2-40B4-BE49-F238E27FC236}">
                <a16:creationId xmlns:a16="http://schemas.microsoft.com/office/drawing/2014/main" id="{38B225F9-7CFC-1E4E-B328-1E0671968FF1}"/>
              </a:ext>
            </a:extLst>
          </p:cNvPr>
          <p:cNvSpPr>
            <a:spLocks noGrp="1"/>
          </p:cNvSpPr>
          <p:nvPr>
            <p:ph type="pic" sz="quarter" idx="87"/>
          </p:nvPr>
        </p:nvSpPr>
        <p:spPr>
          <a:xfrm>
            <a:off x="5452731" y="3953760"/>
            <a:ext cx="1415272" cy="1415272"/>
          </a:xfrm>
        </p:spPr>
        <p:txBody>
          <a:bodyPr/>
          <a:lstStyle>
            <a:lvl1pPr marL="0" indent="0">
              <a:buNone/>
              <a:defRPr/>
            </a:lvl1pPr>
          </a:lstStyle>
          <a:p>
            <a:r>
              <a:rPr lang="en-US"/>
              <a:t>Click icon to add picture</a:t>
            </a:r>
          </a:p>
        </p:txBody>
      </p:sp>
      <p:sp>
        <p:nvSpPr>
          <p:cNvPr id="89" name="Text Placeholder 6">
            <a:extLst>
              <a:ext uri="{FF2B5EF4-FFF2-40B4-BE49-F238E27FC236}">
                <a16:creationId xmlns:a16="http://schemas.microsoft.com/office/drawing/2014/main" id="{6455C6B0-DFEE-D34B-A12D-DC5CE0328B3D}"/>
              </a:ext>
            </a:extLst>
          </p:cNvPr>
          <p:cNvSpPr>
            <a:spLocks noGrp="1"/>
          </p:cNvSpPr>
          <p:nvPr>
            <p:ph type="body" sz="quarter" idx="88" hasCustomPrompt="1"/>
          </p:nvPr>
        </p:nvSpPr>
        <p:spPr>
          <a:xfrm>
            <a:off x="7214941" y="5403111"/>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90" name="Text Placeholder 15">
            <a:extLst>
              <a:ext uri="{FF2B5EF4-FFF2-40B4-BE49-F238E27FC236}">
                <a16:creationId xmlns:a16="http://schemas.microsoft.com/office/drawing/2014/main" id="{48E50754-6EDF-6640-90D7-68E9466BF521}"/>
              </a:ext>
            </a:extLst>
          </p:cNvPr>
          <p:cNvSpPr>
            <a:spLocks noGrp="1"/>
          </p:cNvSpPr>
          <p:nvPr>
            <p:ph type="body" sz="quarter" idx="89" hasCustomPrompt="1"/>
          </p:nvPr>
        </p:nvSpPr>
        <p:spPr>
          <a:xfrm>
            <a:off x="7214941" y="5738576"/>
            <a:ext cx="1975962" cy="492068"/>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91" name="Picture Placeholder 8">
            <a:extLst>
              <a:ext uri="{FF2B5EF4-FFF2-40B4-BE49-F238E27FC236}">
                <a16:creationId xmlns:a16="http://schemas.microsoft.com/office/drawing/2014/main" id="{461AD920-21D0-B54A-8B29-FDF9891BD884}"/>
              </a:ext>
            </a:extLst>
          </p:cNvPr>
          <p:cNvSpPr>
            <a:spLocks noGrp="1"/>
          </p:cNvSpPr>
          <p:nvPr>
            <p:ph type="pic" sz="quarter" idx="90"/>
          </p:nvPr>
        </p:nvSpPr>
        <p:spPr>
          <a:xfrm>
            <a:off x="7495287" y="3953760"/>
            <a:ext cx="1415272" cy="1415272"/>
          </a:xfrm>
        </p:spPr>
        <p:txBody>
          <a:bodyPr/>
          <a:lstStyle>
            <a:lvl1pPr marL="0" indent="0">
              <a:buNone/>
              <a:defRPr/>
            </a:lvl1pPr>
          </a:lstStyle>
          <a:p>
            <a:r>
              <a:rPr lang="en-US"/>
              <a:t>Click icon to add picture</a:t>
            </a:r>
          </a:p>
        </p:txBody>
      </p:sp>
      <p:sp>
        <p:nvSpPr>
          <p:cNvPr id="92" name="Text Placeholder 6">
            <a:extLst>
              <a:ext uri="{FF2B5EF4-FFF2-40B4-BE49-F238E27FC236}">
                <a16:creationId xmlns:a16="http://schemas.microsoft.com/office/drawing/2014/main" id="{1C80077E-FC85-F846-A937-8E2371F7E04C}"/>
              </a:ext>
            </a:extLst>
          </p:cNvPr>
          <p:cNvSpPr>
            <a:spLocks noGrp="1"/>
          </p:cNvSpPr>
          <p:nvPr>
            <p:ph type="body" sz="quarter" idx="91" hasCustomPrompt="1"/>
          </p:nvPr>
        </p:nvSpPr>
        <p:spPr>
          <a:xfrm>
            <a:off x="9257497" y="5403111"/>
            <a:ext cx="1975962" cy="346433"/>
          </a:xfrm>
        </p:spPr>
        <p:txBody>
          <a:bodyPr>
            <a:normAutofit/>
          </a:bodyPr>
          <a:lstStyle>
            <a:lvl1pPr marL="0" indent="0" algn="ctr">
              <a:buNone/>
              <a:defRPr sz="2000"/>
            </a:lvl1pPr>
          </a:lstStyle>
          <a:p>
            <a:pPr lvl="0"/>
            <a:r>
              <a:rPr lang="en-US"/>
              <a:t>First </a:t>
            </a:r>
            <a:r>
              <a:rPr lang="en-US" err="1"/>
              <a:t>Lastname</a:t>
            </a:r>
            <a:endParaRPr lang="en-US"/>
          </a:p>
        </p:txBody>
      </p:sp>
      <p:sp>
        <p:nvSpPr>
          <p:cNvPr id="93" name="Text Placeholder 15">
            <a:extLst>
              <a:ext uri="{FF2B5EF4-FFF2-40B4-BE49-F238E27FC236}">
                <a16:creationId xmlns:a16="http://schemas.microsoft.com/office/drawing/2014/main" id="{F2309CD1-DBA9-E549-B019-0100A97F4490}"/>
              </a:ext>
            </a:extLst>
          </p:cNvPr>
          <p:cNvSpPr>
            <a:spLocks noGrp="1"/>
          </p:cNvSpPr>
          <p:nvPr>
            <p:ph type="body" sz="quarter" idx="92" hasCustomPrompt="1"/>
          </p:nvPr>
        </p:nvSpPr>
        <p:spPr>
          <a:xfrm>
            <a:off x="9257497" y="5738576"/>
            <a:ext cx="1975962" cy="492068"/>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Marketing &amp; Communications</a:t>
            </a:r>
          </a:p>
        </p:txBody>
      </p:sp>
      <p:sp>
        <p:nvSpPr>
          <p:cNvPr id="94" name="Picture Placeholder 8">
            <a:extLst>
              <a:ext uri="{FF2B5EF4-FFF2-40B4-BE49-F238E27FC236}">
                <a16:creationId xmlns:a16="http://schemas.microsoft.com/office/drawing/2014/main" id="{C0DFC4B3-B776-1045-9B12-FC533ACF22F1}"/>
              </a:ext>
            </a:extLst>
          </p:cNvPr>
          <p:cNvSpPr>
            <a:spLocks noGrp="1"/>
          </p:cNvSpPr>
          <p:nvPr>
            <p:ph type="pic" sz="quarter" idx="93"/>
          </p:nvPr>
        </p:nvSpPr>
        <p:spPr>
          <a:xfrm>
            <a:off x="9537843" y="3953760"/>
            <a:ext cx="1415272" cy="1415272"/>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0848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e text block">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p:nvPr>
        </p:nvSpPr>
        <p:spPr>
          <a:xfrm>
            <a:off x="1080510" y="2161309"/>
            <a:ext cx="10030981" cy="4072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068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hree color boxes w/ header &amp;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965631" y="2367392"/>
            <a:ext cx="3201924" cy="31104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1220259" y="3013114"/>
            <a:ext cx="2735474" cy="2238824"/>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15" name="Text Placeholder 2">
            <a:extLst>
              <a:ext uri="{FF2B5EF4-FFF2-40B4-BE49-F238E27FC236}">
                <a16:creationId xmlns:a16="http://schemas.microsoft.com/office/drawing/2014/main" id="{9BF4827A-065B-0741-9175-36BA7C0F00F4}"/>
              </a:ext>
            </a:extLst>
          </p:cNvPr>
          <p:cNvSpPr>
            <a:spLocks noGrp="1"/>
          </p:cNvSpPr>
          <p:nvPr>
            <p:ph type="body" sz="quarter" idx="25" hasCustomPrompt="1"/>
          </p:nvPr>
        </p:nvSpPr>
        <p:spPr>
          <a:xfrm>
            <a:off x="1220259" y="2522559"/>
            <a:ext cx="2735474" cy="394460"/>
          </a:xfrm>
        </p:spPr>
        <p:txBody>
          <a:bodyPr anchor="ctr">
            <a:normAutofit/>
          </a:bodyPr>
          <a:lstStyle>
            <a:lvl1pPr marL="0" indent="0" algn="l">
              <a:buNone/>
              <a:defRPr sz="2400" b="1">
                <a:solidFill>
                  <a:schemeClr val="bg1"/>
                </a:solidFill>
              </a:defRPr>
            </a:lvl1pPr>
          </a:lstStyle>
          <a:p>
            <a:pPr lvl="0"/>
            <a:r>
              <a:rPr lang="en-US"/>
              <a:t>000</a:t>
            </a:r>
          </a:p>
        </p:txBody>
      </p:sp>
      <p:sp>
        <p:nvSpPr>
          <p:cNvPr id="31" name="Rectangle 30">
            <a:extLst>
              <a:ext uri="{FF2B5EF4-FFF2-40B4-BE49-F238E27FC236}">
                <a16:creationId xmlns:a16="http://schemas.microsoft.com/office/drawing/2014/main" id="{9DC145CD-4155-BF48-898A-49B5EDF7AA18}"/>
              </a:ext>
            </a:extLst>
          </p:cNvPr>
          <p:cNvSpPr/>
          <p:nvPr userDrawn="1"/>
        </p:nvSpPr>
        <p:spPr>
          <a:xfrm>
            <a:off x="4539530" y="2367392"/>
            <a:ext cx="3201924" cy="3110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F0F0E068-B5B4-9942-A55B-698FF8366A11}"/>
              </a:ext>
            </a:extLst>
          </p:cNvPr>
          <p:cNvSpPr>
            <a:spLocks noGrp="1"/>
          </p:cNvSpPr>
          <p:nvPr>
            <p:ph type="body" sz="quarter" idx="26" hasCustomPrompt="1"/>
          </p:nvPr>
        </p:nvSpPr>
        <p:spPr>
          <a:xfrm>
            <a:off x="4794158" y="3013114"/>
            <a:ext cx="2735474" cy="2238824"/>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33" name="Text Placeholder 2">
            <a:extLst>
              <a:ext uri="{FF2B5EF4-FFF2-40B4-BE49-F238E27FC236}">
                <a16:creationId xmlns:a16="http://schemas.microsoft.com/office/drawing/2014/main" id="{57BDEB27-8998-7949-841F-1E5848369E81}"/>
              </a:ext>
            </a:extLst>
          </p:cNvPr>
          <p:cNvSpPr>
            <a:spLocks noGrp="1"/>
          </p:cNvSpPr>
          <p:nvPr>
            <p:ph type="body" sz="quarter" idx="27" hasCustomPrompt="1"/>
          </p:nvPr>
        </p:nvSpPr>
        <p:spPr>
          <a:xfrm>
            <a:off x="4794158" y="2522559"/>
            <a:ext cx="2735474" cy="394460"/>
          </a:xfrm>
        </p:spPr>
        <p:txBody>
          <a:bodyPr anchor="ctr">
            <a:normAutofit/>
          </a:bodyPr>
          <a:lstStyle>
            <a:lvl1pPr marL="0" indent="0" algn="l">
              <a:buNone/>
              <a:defRPr sz="2400" b="1">
                <a:solidFill>
                  <a:schemeClr val="bg1"/>
                </a:solidFill>
              </a:defRPr>
            </a:lvl1pPr>
          </a:lstStyle>
          <a:p>
            <a:pPr lvl="0"/>
            <a:r>
              <a:rPr lang="en-US"/>
              <a:t>000</a:t>
            </a:r>
          </a:p>
        </p:txBody>
      </p:sp>
      <p:sp>
        <p:nvSpPr>
          <p:cNvPr id="34" name="Rectangle 33">
            <a:extLst>
              <a:ext uri="{FF2B5EF4-FFF2-40B4-BE49-F238E27FC236}">
                <a16:creationId xmlns:a16="http://schemas.microsoft.com/office/drawing/2014/main" id="{46711FD9-6484-F847-913E-91F3F9A86E95}"/>
              </a:ext>
            </a:extLst>
          </p:cNvPr>
          <p:cNvSpPr/>
          <p:nvPr userDrawn="1"/>
        </p:nvSpPr>
        <p:spPr>
          <a:xfrm>
            <a:off x="8113429" y="2367392"/>
            <a:ext cx="3201924" cy="3110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
            <a:extLst>
              <a:ext uri="{FF2B5EF4-FFF2-40B4-BE49-F238E27FC236}">
                <a16:creationId xmlns:a16="http://schemas.microsoft.com/office/drawing/2014/main" id="{237A7282-9363-9E4E-B32C-B6E43B5064F9}"/>
              </a:ext>
            </a:extLst>
          </p:cNvPr>
          <p:cNvSpPr>
            <a:spLocks noGrp="1"/>
          </p:cNvSpPr>
          <p:nvPr>
            <p:ph type="body" sz="quarter" idx="28" hasCustomPrompt="1"/>
          </p:nvPr>
        </p:nvSpPr>
        <p:spPr>
          <a:xfrm>
            <a:off x="8368057" y="3013114"/>
            <a:ext cx="2735474" cy="2238824"/>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36" name="Text Placeholder 2">
            <a:extLst>
              <a:ext uri="{FF2B5EF4-FFF2-40B4-BE49-F238E27FC236}">
                <a16:creationId xmlns:a16="http://schemas.microsoft.com/office/drawing/2014/main" id="{ED788117-5A3A-2347-880E-6D55EB18A041}"/>
              </a:ext>
            </a:extLst>
          </p:cNvPr>
          <p:cNvSpPr>
            <a:spLocks noGrp="1"/>
          </p:cNvSpPr>
          <p:nvPr>
            <p:ph type="body" sz="quarter" idx="29" hasCustomPrompt="1"/>
          </p:nvPr>
        </p:nvSpPr>
        <p:spPr>
          <a:xfrm>
            <a:off x="8368057" y="2522559"/>
            <a:ext cx="2735474" cy="394460"/>
          </a:xfrm>
        </p:spPr>
        <p:txBody>
          <a:bodyPr anchor="ctr">
            <a:normAutofit/>
          </a:bodyPr>
          <a:lstStyle>
            <a:lvl1pPr marL="0" indent="0" algn="l">
              <a:buNone/>
              <a:defRPr sz="2400" b="1">
                <a:solidFill>
                  <a:schemeClr val="bg1"/>
                </a:solidFill>
              </a:defRPr>
            </a:lvl1pPr>
          </a:lstStyle>
          <a:p>
            <a:pPr lvl="0"/>
            <a:r>
              <a:rPr lang="en-US"/>
              <a:t>000</a:t>
            </a:r>
          </a:p>
        </p:txBody>
      </p:sp>
    </p:spTree>
    <p:extLst>
      <p:ext uri="{BB962C8B-B14F-4D97-AF65-F5344CB8AC3E}">
        <p14:creationId xmlns:p14="http://schemas.microsoft.com/office/powerpoint/2010/main" val="2408693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four color boxes w/ centere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2061753" y="2050869"/>
            <a:ext cx="3953693" cy="1904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2309533" y="2346960"/>
            <a:ext cx="3458132" cy="1295969"/>
          </a:xfrm>
        </p:spPr>
        <p:txBody>
          <a:bodyPr anchor="ctr">
            <a:normAutofit/>
          </a:bodyPr>
          <a:lstStyle>
            <a:lvl1pPr marL="285750" indent="-285750" algn="ctr">
              <a:buClr>
                <a:schemeClr val="bg1"/>
              </a:buClr>
              <a:buFont typeface="Wingdings" pitchFamily="2" charset="2"/>
              <a:buChar char="§"/>
              <a:defRPr sz="2400">
                <a:solidFill>
                  <a:schemeClr val="bg1"/>
                </a:solidFill>
              </a:defRPr>
            </a:lvl1pPr>
          </a:lstStyle>
          <a:p>
            <a:pPr lvl="0"/>
            <a:r>
              <a:rPr lang="en-US"/>
              <a:t>Box text lorem ipsum dolor sit </a:t>
            </a:r>
            <a:r>
              <a:rPr lang="en-US" err="1"/>
              <a:t>amet</a:t>
            </a:r>
            <a:endParaRPr lang="en-US"/>
          </a:p>
        </p:txBody>
      </p:sp>
      <p:sp>
        <p:nvSpPr>
          <p:cNvPr id="43" name="Rectangle 42">
            <a:extLst>
              <a:ext uri="{FF2B5EF4-FFF2-40B4-BE49-F238E27FC236}">
                <a16:creationId xmlns:a16="http://schemas.microsoft.com/office/drawing/2014/main" id="{D436E360-7924-0B44-A64B-4B587A4B206E}"/>
              </a:ext>
            </a:extLst>
          </p:cNvPr>
          <p:cNvSpPr/>
          <p:nvPr userDrawn="1"/>
        </p:nvSpPr>
        <p:spPr>
          <a:xfrm>
            <a:off x="6228804" y="2050869"/>
            <a:ext cx="3953693" cy="19043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3D5B5E3C-FDF1-2A4D-B1CF-7E1D38E16BD7}"/>
              </a:ext>
            </a:extLst>
          </p:cNvPr>
          <p:cNvSpPr>
            <a:spLocks noGrp="1"/>
          </p:cNvSpPr>
          <p:nvPr>
            <p:ph type="body" sz="quarter" idx="26" hasCustomPrompt="1"/>
          </p:nvPr>
        </p:nvSpPr>
        <p:spPr>
          <a:xfrm>
            <a:off x="6476584" y="2346960"/>
            <a:ext cx="3458132" cy="1295969"/>
          </a:xfrm>
        </p:spPr>
        <p:txBody>
          <a:bodyPr anchor="ctr">
            <a:normAutofit/>
          </a:bodyPr>
          <a:lstStyle>
            <a:lvl1pPr marL="285750" indent="-285750" algn="ctr">
              <a:buClr>
                <a:schemeClr val="bg1"/>
              </a:buClr>
              <a:buFont typeface="Wingdings" pitchFamily="2" charset="2"/>
              <a:buChar char="§"/>
              <a:defRPr sz="2400">
                <a:solidFill>
                  <a:schemeClr val="bg1"/>
                </a:solidFill>
              </a:defRPr>
            </a:lvl1pPr>
          </a:lstStyle>
          <a:p>
            <a:pPr lvl="0"/>
            <a:r>
              <a:rPr lang="en-US"/>
              <a:t>Box text lorem ipsum dolor sit </a:t>
            </a:r>
            <a:r>
              <a:rPr lang="en-US" err="1"/>
              <a:t>amet</a:t>
            </a:r>
            <a:endParaRPr lang="en-US"/>
          </a:p>
        </p:txBody>
      </p:sp>
      <p:sp>
        <p:nvSpPr>
          <p:cNvPr id="46" name="Rectangle 45">
            <a:extLst>
              <a:ext uri="{FF2B5EF4-FFF2-40B4-BE49-F238E27FC236}">
                <a16:creationId xmlns:a16="http://schemas.microsoft.com/office/drawing/2014/main" id="{681E2978-974A-7E4D-BC88-6C379F455149}"/>
              </a:ext>
            </a:extLst>
          </p:cNvPr>
          <p:cNvSpPr/>
          <p:nvPr userDrawn="1"/>
        </p:nvSpPr>
        <p:spPr>
          <a:xfrm>
            <a:off x="2061753" y="4127863"/>
            <a:ext cx="3953693" cy="19043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2">
            <a:extLst>
              <a:ext uri="{FF2B5EF4-FFF2-40B4-BE49-F238E27FC236}">
                <a16:creationId xmlns:a16="http://schemas.microsoft.com/office/drawing/2014/main" id="{CCE80FBC-2BB0-1B46-8B8D-8854CDBBED03}"/>
              </a:ext>
            </a:extLst>
          </p:cNvPr>
          <p:cNvSpPr>
            <a:spLocks noGrp="1"/>
          </p:cNvSpPr>
          <p:nvPr>
            <p:ph type="body" sz="quarter" idx="28" hasCustomPrompt="1"/>
          </p:nvPr>
        </p:nvSpPr>
        <p:spPr>
          <a:xfrm>
            <a:off x="2309533" y="4419600"/>
            <a:ext cx="3458132" cy="1300323"/>
          </a:xfrm>
        </p:spPr>
        <p:txBody>
          <a:bodyPr anchor="ctr">
            <a:normAutofit/>
          </a:bodyPr>
          <a:lstStyle>
            <a:lvl1pPr marL="285750" indent="-285750" algn="ctr">
              <a:buClr>
                <a:schemeClr val="bg1"/>
              </a:buClr>
              <a:buFont typeface="Wingdings" pitchFamily="2" charset="2"/>
              <a:buChar char="§"/>
              <a:defRPr sz="2400">
                <a:solidFill>
                  <a:schemeClr val="bg1"/>
                </a:solidFill>
              </a:defRPr>
            </a:lvl1pPr>
          </a:lstStyle>
          <a:p>
            <a:pPr lvl="0"/>
            <a:r>
              <a:rPr lang="en-US"/>
              <a:t>Box text lorem ipsum dolor sit </a:t>
            </a:r>
            <a:r>
              <a:rPr lang="en-US" err="1"/>
              <a:t>amet</a:t>
            </a:r>
            <a:endParaRPr lang="en-US"/>
          </a:p>
        </p:txBody>
      </p:sp>
      <p:sp>
        <p:nvSpPr>
          <p:cNvPr id="49" name="Rectangle 48">
            <a:extLst>
              <a:ext uri="{FF2B5EF4-FFF2-40B4-BE49-F238E27FC236}">
                <a16:creationId xmlns:a16="http://schemas.microsoft.com/office/drawing/2014/main" id="{9FAEFFAB-A879-1642-97E5-1E9DA15898CB}"/>
              </a:ext>
            </a:extLst>
          </p:cNvPr>
          <p:cNvSpPr/>
          <p:nvPr userDrawn="1"/>
        </p:nvSpPr>
        <p:spPr>
          <a:xfrm>
            <a:off x="6228804" y="4127863"/>
            <a:ext cx="3953693" cy="19043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2AA99AE3-BDE2-0E43-9333-C54E72F3E362}"/>
              </a:ext>
            </a:extLst>
          </p:cNvPr>
          <p:cNvSpPr>
            <a:spLocks noGrp="1"/>
          </p:cNvSpPr>
          <p:nvPr>
            <p:ph type="body" sz="quarter" idx="30" hasCustomPrompt="1"/>
          </p:nvPr>
        </p:nvSpPr>
        <p:spPr>
          <a:xfrm>
            <a:off x="6476584" y="4419600"/>
            <a:ext cx="3458132" cy="1300323"/>
          </a:xfrm>
        </p:spPr>
        <p:txBody>
          <a:bodyPr anchor="ctr">
            <a:normAutofit/>
          </a:bodyPr>
          <a:lstStyle>
            <a:lvl1pPr marL="285750" indent="-285750" algn="ctr">
              <a:buClr>
                <a:schemeClr val="bg1"/>
              </a:buClr>
              <a:buFont typeface="Wingdings" pitchFamily="2" charset="2"/>
              <a:buChar char="§"/>
              <a:defRPr sz="2400">
                <a:solidFill>
                  <a:schemeClr val="bg1"/>
                </a:solidFill>
              </a:defRPr>
            </a:lvl1pPr>
          </a:lstStyle>
          <a:p>
            <a:pPr lvl="0"/>
            <a:r>
              <a:rPr lang="en-US"/>
              <a:t>Box text lorem ipsum dolor sit </a:t>
            </a:r>
            <a:r>
              <a:rPr lang="en-US" err="1"/>
              <a:t>amet</a:t>
            </a:r>
            <a:endParaRPr lang="en-US"/>
          </a:p>
        </p:txBody>
      </p:sp>
    </p:spTree>
    <p:extLst>
      <p:ext uri="{BB962C8B-B14F-4D97-AF65-F5344CB8AC3E}">
        <p14:creationId xmlns:p14="http://schemas.microsoft.com/office/powerpoint/2010/main" val="2740798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four color boxes w/ bullete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2061753" y="2050869"/>
            <a:ext cx="3953693" cy="1904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2309533" y="2274277"/>
            <a:ext cx="3458132" cy="1482271"/>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19" name="Rectangle 18">
            <a:extLst>
              <a:ext uri="{FF2B5EF4-FFF2-40B4-BE49-F238E27FC236}">
                <a16:creationId xmlns:a16="http://schemas.microsoft.com/office/drawing/2014/main" id="{11A476A4-B046-0D46-B03C-D2E97F39789A}"/>
              </a:ext>
            </a:extLst>
          </p:cNvPr>
          <p:cNvSpPr/>
          <p:nvPr userDrawn="1"/>
        </p:nvSpPr>
        <p:spPr>
          <a:xfrm>
            <a:off x="6227353" y="2050869"/>
            <a:ext cx="3953693" cy="19043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38EF868E-CD8A-F64A-AB17-1BAA4DFEA54F}"/>
              </a:ext>
            </a:extLst>
          </p:cNvPr>
          <p:cNvSpPr>
            <a:spLocks noGrp="1"/>
          </p:cNvSpPr>
          <p:nvPr>
            <p:ph type="body" sz="quarter" idx="31" hasCustomPrompt="1"/>
          </p:nvPr>
        </p:nvSpPr>
        <p:spPr>
          <a:xfrm>
            <a:off x="6475133" y="2274277"/>
            <a:ext cx="3458132" cy="1482271"/>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22" name="Rectangle 21">
            <a:extLst>
              <a:ext uri="{FF2B5EF4-FFF2-40B4-BE49-F238E27FC236}">
                <a16:creationId xmlns:a16="http://schemas.microsoft.com/office/drawing/2014/main" id="{A7461DD6-5D53-304F-9FC7-47D1B67E128C}"/>
              </a:ext>
            </a:extLst>
          </p:cNvPr>
          <p:cNvSpPr/>
          <p:nvPr userDrawn="1"/>
        </p:nvSpPr>
        <p:spPr>
          <a:xfrm>
            <a:off x="2061753" y="4153989"/>
            <a:ext cx="3953693" cy="19043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9BA9C7CC-8C1E-EB4C-AF1D-5D89D2E2470C}"/>
              </a:ext>
            </a:extLst>
          </p:cNvPr>
          <p:cNvSpPr>
            <a:spLocks noGrp="1"/>
          </p:cNvSpPr>
          <p:nvPr>
            <p:ph type="body" sz="quarter" idx="33" hasCustomPrompt="1"/>
          </p:nvPr>
        </p:nvSpPr>
        <p:spPr>
          <a:xfrm>
            <a:off x="2309533" y="4377397"/>
            <a:ext cx="3458132" cy="1482271"/>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25" name="Rectangle 24">
            <a:extLst>
              <a:ext uri="{FF2B5EF4-FFF2-40B4-BE49-F238E27FC236}">
                <a16:creationId xmlns:a16="http://schemas.microsoft.com/office/drawing/2014/main" id="{0E76557F-9A58-2040-9C95-3E00BA2CDCAF}"/>
              </a:ext>
            </a:extLst>
          </p:cNvPr>
          <p:cNvSpPr/>
          <p:nvPr userDrawn="1"/>
        </p:nvSpPr>
        <p:spPr>
          <a:xfrm>
            <a:off x="6227353" y="4153989"/>
            <a:ext cx="3953693" cy="1904303"/>
          </a:xfrm>
          <a:prstGeom prst="rect">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
            <a:extLst>
              <a:ext uri="{FF2B5EF4-FFF2-40B4-BE49-F238E27FC236}">
                <a16:creationId xmlns:a16="http://schemas.microsoft.com/office/drawing/2014/main" id="{5212C936-C638-534E-B67C-D3017BF79114}"/>
              </a:ext>
            </a:extLst>
          </p:cNvPr>
          <p:cNvSpPr>
            <a:spLocks noGrp="1"/>
          </p:cNvSpPr>
          <p:nvPr>
            <p:ph type="body" sz="quarter" idx="35" hasCustomPrompt="1"/>
          </p:nvPr>
        </p:nvSpPr>
        <p:spPr>
          <a:xfrm>
            <a:off x="6475133" y="4377397"/>
            <a:ext cx="3458132" cy="1482271"/>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Tree>
    <p:extLst>
      <p:ext uri="{BB962C8B-B14F-4D97-AF65-F5344CB8AC3E}">
        <p14:creationId xmlns:p14="http://schemas.microsoft.com/office/powerpoint/2010/main" val="2831738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four color boxes w/ header &amp;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2061753" y="2050869"/>
            <a:ext cx="3953693" cy="1904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2309533" y="2696591"/>
            <a:ext cx="3458132" cy="1059957"/>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15" name="Text Placeholder 2">
            <a:extLst>
              <a:ext uri="{FF2B5EF4-FFF2-40B4-BE49-F238E27FC236}">
                <a16:creationId xmlns:a16="http://schemas.microsoft.com/office/drawing/2014/main" id="{9BF4827A-065B-0741-9175-36BA7C0F00F4}"/>
              </a:ext>
            </a:extLst>
          </p:cNvPr>
          <p:cNvSpPr>
            <a:spLocks noGrp="1"/>
          </p:cNvSpPr>
          <p:nvPr>
            <p:ph type="body" sz="quarter" idx="25" hasCustomPrompt="1"/>
          </p:nvPr>
        </p:nvSpPr>
        <p:spPr>
          <a:xfrm>
            <a:off x="2309534" y="2206036"/>
            <a:ext cx="3458132" cy="394460"/>
          </a:xfrm>
        </p:spPr>
        <p:txBody>
          <a:bodyPr anchor="ctr">
            <a:normAutofit/>
          </a:bodyPr>
          <a:lstStyle>
            <a:lvl1pPr marL="0" indent="0" algn="l">
              <a:buNone/>
              <a:defRPr sz="2400" b="1">
                <a:solidFill>
                  <a:schemeClr val="bg1"/>
                </a:solidFill>
              </a:defRPr>
            </a:lvl1pPr>
          </a:lstStyle>
          <a:p>
            <a:pPr lvl="0"/>
            <a:r>
              <a:rPr lang="en-US"/>
              <a:t>000</a:t>
            </a:r>
          </a:p>
        </p:txBody>
      </p:sp>
      <p:sp>
        <p:nvSpPr>
          <p:cNvPr id="19" name="Rectangle 18">
            <a:extLst>
              <a:ext uri="{FF2B5EF4-FFF2-40B4-BE49-F238E27FC236}">
                <a16:creationId xmlns:a16="http://schemas.microsoft.com/office/drawing/2014/main" id="{11A476A4-B046-0D46-B03C-D2E97F39789A}"/>
              </a:ext>
            </a:extLst>
          </p:cNvPr>
          <p:cNvSpPr/>
          <p:nvPr userDrawn="1"/>
        </p:nvSpPr>
        <p:spPr>
          <a:xfrm>
            <a:off x="6227353" y="2050869"/>
            <a:ext cx="3953693" cy="19043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38EF868E-CD8A-F64A-AB17-1BAA4DFEA54F}"/>
              </a:ext>
            </a:extLst>
          </p:cNvPr>
          <p:cNvSpPr>
            <a:spLocks noGrp="1"/>
          </p:cNvSpPr>
          <p:nvPr>
            <p:ph type="body" sz="quarter" idx="31" hasCustomPrompt="1"/>
          </p:nvPr>
        </p:nvSpPr>
        <p:spPr>
          <a:xfrm>
            <a:off x="6475133" y="2696591"/>
            <a:ext cx="3458132" cy="1059957"/>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21" name="Text Placeholder 2">
            <a:extLst>
              <a:ext uri="{FF2B5EF4-FFF2-40B4-BE49-F238E27FC236}">
                <a16:creationId xmlns:a16="http://schemas.microsoft.com/office/drawing/2014/main" id="{CFBCBEFF-B972-4049-B285-AEC4097A0BCA}"/>
              </a:ext>
            </a:extLst>
          </p:cNvPr>
          <p:cNvSpPr>
            <a:spLocks noGrp="1"/>
          </p:cNvSpPr>
          <p:nvPr>
            <p:ph type="body" sz="quarter" idx="32" hasCustomPrompt="1"/>
          </p:nvPr>
        </p:nvSpPr>
        <p:spPr>
          <a:xfrm>
            <a:off x="6475134" y="2206036"/>
            <a:ext cx="3458132" cy="394460"/>
          </a:xfrm>
        </p:spPr>
        <p:txBody>
          <a:bodyPr anchor="ctr">
            <a:normAutofit/>
          </a:bodyPr>
          <a:lstStyle>
            <a:lvl1pPr marL="0" indent="0" algn="l">
              <a:buNone/>
              <a:defRPr sz="2400" b="1">
                <a:solidFill>
                  <a:schemeClr val="bg1"/>
                </a:solidFill>
              </a:defRPr>
            </a:lvl1pPr>
          </a:lstStyle>
          <a:p>
            <a:pPr lvl="0"/>
            <a:r>
              <a:rPr lang="en-US"/>
              <a:t>000</a:t>
            </a:r>
          </a:p>
        </p:txBody>
      </p:sp>
      <p:sp>
        <p:nvSpPr>
          <p:cNvPr id="22" name="Rectangle 21">
            <a:extLst>
              <a:ext uri="{FF2B5EF4-FFF2-40B4-BE49-F238E27FC236}">
                <a16:creationId xmlns:a16="http://schemas.microsoft.com/office/drawing/2014/main" id="{A7461DD6-5D53-304F-9FC7-47D1B67E128C}"/>
              </a:ext>
            </a:extLst>
          </p:cNvPr>
          <p:cNvSpPr/>
          <p:nvPr userDrawn="1"/>
        </p:nvSpPr>
        <p:spPr>
          <a:xfrm>
            <a:off x="2061753" y="4153989"/>
            <a:ext cx="3953693" cy="19043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9BA9C7CC-8C1E-EB4C-AF1D-5D89D2E2470C}"/>
              </a:ext>
            </a:extLst>
          </p:cNvPr>
          <p:cNvSpPr>
            <a:spLocks noGrp="1"/>
          </p:cNvSpPr>
          <p:nvPr>
            <p:ph type="body" sz="quarter" idx="33" hasCustomPrompt="1"/>
          </p:nvPr>
        </p:nvSpPr>
        <p:spPr>
          <a:xfrm>
            <a:off x="2309533" y="4799711"/>
            <a:ext cx="3458132" cy="1059957"/>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24" name="Text Placeholder 2">
            <a:extLst>
              <a:ext uri="{FF2B5EF4-FFF2-40B4-BE49-F238E27FC236}">
                <a16:creationId xmlns:a16="http://schemas.microsoft.com/office/drawing/2014/main" id="{78306216-20E7-DA40-8CCD-553B3D95AB4B}"/>
              </a:ext>
            </a:extLst>
          </p:cNvPr>
          <p:cNvSpPr>
            <a:spLocks noGrp="1"/>
          </p:cNvSpPr>
          <p:nvPr>
            <p:ph type="body" sz="quarter" idx="34" hasCustomPrompt="1"/>
          </p:nvPr>
        </p:nvSpPr>
        <p:spPr>
          <a:xfrm>
            <a:off x="2309534" y="4309156"/>
            <a:ext cx="3458132" cy="394460"/>
          </a:xfrm>
        </p:spPr>
        <p:txBody>
          <a:bodyPr anchor="ctr">
            <a:normAutofit/>
          </a:bodyPr>
          <a:lstStyle>
            <a:lvl1pPr marL="0" indent="0" algn="l">
              <a:buNone/>
              <a:defRPr sz="2400" b="1">
                <a:solidFill>
                  <a:schemeClr val="bg1"/>
                </a:solidFill>
              </a:defRPr>
            </a:lvl1pPr>
          </a:lstStyle>
          <a:p>
            <a:pPr lvl="0"/>
            <a:r>
              <a:rPr lang="en-US"/>
              <a:t>000</a:t>
            </a:r>
          </a:p>
        </p:txBody>
      </p:sp>
      <p:sp>
        <p:nvSpPr>
          <p:cNvPr id="25" name="Rectangle 24">
            <a:extLst>
              <a:ext uri="{FF2B5EF4-FFF2-40B4-BE49-F238E27FC236}">
                <a16:creationId xmlns:a16="http://schemas.microsoft.com/office/drawing/2014/main" id="{0E76557F-9A58-2040-9C95-3E00BA2CDCAF}"/>
              </a:ext>
            </a:extLst>
          </p:cNvPr>
          <p:cNvSpPr/>
          <p:nvPr userDrawn="1"/>
        </p:nvSpPr>
        <p:spPr>
          <a:xfrm>
            <a:off x="6227353" y="4153989"/>
            <a:ext cx="3953693" cy="1904303"/>
          </a:xfrm>
          <a:prstGeom prst="rect">
            <a:avLst/>
          </a:prstGeom>
          <a:solidFill>
            <a:srgbClr val="FF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
            <a:extLst>
              <a:ext uri="{FF2B5EF4-FFF2-40B4-BE49-F238E27FC236}">
                <a16:creationId xmlns:a16="http://schemas.microsoft.com/office/drawing/2014/main" id="{5212C936-C638-534E-B67C-D3017BF79114}"/>
              </a:ext>
            </a:extLst>
          </p:cNvPr>
          <p:cNvSpPr>
            <a:spLocks noGrp="1"/>
          </p:cNvSpPr>
          <p:nvPr>
            <p:ph type="body" sz="quarter" idx="35" hasCustomPrompt="1"/>
          </p:nvPr>
        </p:nvSpPr>
        <p:spPr>
          <a:xfrm>
            <a:off x="6475133" y="4799711"/>
            <a:ext cx="3458132" cy="1059957"/>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27" name="Text Placeholder 2">
            <a:extLst>
              <a:ext uri="{FF2B5EF4-FFF2-40B4-BE49-F238E27FC236}">
                <a16:creationId xmlns:a16="http://schemas.microsoft.com/office/drawing/2014/main" id="{1BD4BCE4-E7B5-5642-B983-5FC47AA28E83}"/>
              </a:ext>
            </a:extLst>
          </p:cNvPr>
          <p:cNvSpPr>
            <a:spLocks noGrp="1"/>
          </p:cNvSpPr>
          <p:nvPr>
            <p:ph type="body" sz="quarter" idx="36" hasCustomPrompt="1"/>
          </p:nvPr>
        </p:nvSpPr>
        <p:spPr>
          <a:xfrm>
            <a:off x="6475134" y="4309156"/>
            <a:ext cx="3458132" cy="394460"/>
          </a:xfrm>
        </p:spPr>
        <p:txBody>
          <a:bodyPr anchor="ctr">
            <a:normAutofit/>
          </a:bodyPr>
          <a:lstStyle>
            <a:lvl1pPr marL="0" indent="0" algn="l">
              <a:buNone/>
              <a:defRPr sz="2400" b="1">
                <a:solidFill>
                  <a:schemeClr val="bg1"/>
                </a:solidFill>
              </a:defRPr>
            </a:lvl1pPr>
          </a:lstStyle>
          <a:p>
            <a:pPr lvl="0"/>
            <a:r>
              <a:rPr lang="en-US"/>
              <a:t>000</a:t>
            </a:r>
          </a:p>
        </p:txBody>
      </p:sp>
    </p:spTree>
    <p:extLst>
      <p:ext uri="{BB962C8B-B14F-4D97-AF65-F5344CB8AC3E}">
        <p14:creationId xmlns:p14="http://schemas.microsoft.com/office/powerpoint/2010/main" val="3983804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four color boxes w/ stat &amp;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2061753" y="2050869"/>
            <a:ext cx="3953693" cy="1904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2309533" y="2797023"/>
            <a:ext cx="3458132" cy="845906"/>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24" name="Text Placeholder 2">
            <a:extLst>
              <a:ext uri="{FF2B5EF4-FFF2-40B4-BE49-F238E27FC236}">
                <a16:creationId xmlns:a16="http://schemas.microsoft.com/office/drawing/2014/main" id="{79346DA9-37ED-AB46-B089-64F345B1C386}"/>
              </a:ext>
            </a:extLst>
          </p:cNvPr>
          <p:cNvSpPr>
            <a:spLocks noGrp="1"/>
          </p:cNvSpPr>
          <p:nvPr>
            <p:ph type="body" sz="quarter" idx="25" hasCustomPrompt="1"/>
          </p:nvPr>
        </p:nvSpPr>
        <p:spPr>
          <a:xfrm>
            <a:off x="2309533" y="2370570"/>
            <a:ext cx="3458133" cy="410518"/>
          </a:xfrm>
        </p:spPr>
        <p:txBody>
          <a:bodyPr anchor="ctr">
            <a:normAutofit/>
          </a:bodyPr>
          <a:lstStyle>
            <a:lvl1pPr marL="0" indent="0" algn="ctr">
              <a:buNone/>
              <a:defRPr sz="3200" b="1">
                <a:solidFill>
                  <a:schemeClr val="bg1"/>
                </a:solidFill>
              </a:defRPr>
            </a:lvl1pPr>
          </a:lstStyle>
          <a:p>
            <a:pPr lvl="0"/>
            <a:r>
              <a:rPr lang="en-US"/>
              <a:t>000</a:t>
            </a:r>
          </a:p>
        </p:txBody>
      </p:sp>
      <p:sp>
        <p:nvSpPr>
          <p:cNvPr id="43" name="Rectangle 42">
            <a:extLst>
              <a:ext uri="{FF2B5EF4-FFF2-40B4-BE49-F238E27FC236}">
                <a16:creationId xmlns:a16="http://schemas.microsoft.com/office/drawing/2014/main" id="{D436E360-7924-0B44-A64B-4B587A4B206E}"/>
              </a:ext>
            </a:extLst>
          </p:cNvPr>
          <p:cNvSpPr/>
          <p:nvPr userDrawn="1"/>
        </p:nvSpPr>
        <p:spPr>
          <a:xfrm>
            <a:off x="6228804" y="2050869"/>
            <a:ext cx="3953693" cy="19043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3D5B5E3C-FDF1-2A4D-B1CF-7E1D38E16BD7}"/>
              </a:ext>
            </a:extLst>
          </p:cNvPr>
          <p:cNvSpPr>
            <a:spLocks noGrp="1"/>
          </p:cNvSpPr>
          <p:nvPr>
            <p:ph type="body" sz="quarter" idx="26" hasCustomPrompt="1"/>
          </p:nvPr>
        </p:nvSpPr>
        <p:spPr>
          <a:xfrm>
            <a:off x="6476584" y="2797023"/>
            <a:ext cx="3458132" cy="845906"/>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5" name="Text Placeholder 2">
            <a:extLst>
              <a:ext uri="{FF2B5EF4-FFF2-40B4-BE49-F238E27FC236}">
                <a16:creationId xmlns:a16="http://schemas.microsoft.com/office/drawing/2014/main" id="{1F2F3D8D-04E5-F449-A71E-3B2596F64041}"/>
              </a:ext>
            </a:extLst>
          </p:cNvPr>
          <p:cNvSpPr>
            <a:spLocks noGrp="1"/>
          </p:cNvSpPr>
          <p:nvPr>
            <p:ph type="body" sz="quarter" idx="27" hasCustomPrompt="1"/>
          </p:nvPr>
        </p:nvSpPr>
        <p:spPr>
          <a:xfrm>
            <a:off x="6476584" y="2370570"/>
            <a:ext cx="3458133" cy="410518"/>
          </a:xfrm>
        </p:spPr>
        <p:txBody>
          <a:bodyPr anchor="ctr">
            <a:normAutofit/>
          </a:bodyPr>
          <a:lstStyle>
            <a:lvl1pPr marL="0" indent="0" algn="ctr">
              <a:buNone/>
              <a:defRPr sz="3200" b="1">
                <a:solidFill>
                  <a:schemeClr val="bg1"/>
                </a:solidFill>
              </a:defRPr>
            </a:lvl1pPr>
          </a:lstStyle>
          <a:p>
            <a:pPr lvl="0"/>
            <a:r>
              <a:rPr lang="en-US"/>
              <a:t>000</a:t>
            </a:r>
          </a:p>
        </p:txBody>
      </p:sp>
      <p:sp>
        <p:nvSpPr>
          <p:cNvPr id="46" name="Rectangle 45">
            <a:extLst>
              <a:ext uri="{FF2B5EF4-FFF2-40B4-BE49-F238E27FC236}">
                <a16:creationId xmlns:a16="http://schemas.microsoft.com/office/drawing/2014/main" id="{681E2978-974A-7E4D-BC88-6C379F455149}"/>
              </a:ext>
            </a:extLst>
          </p:cNvPr>
          <p:cNvSpPr/>
          <p:nvPr userDrawn="1"/>
        </p:nvSpPr>
        <p:spPr>
          <a:xfrm>
            <a:off x="2061753" y="4127863"/>
            <a:ext cx="3953693" cy="19043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2">
            <a:extLst>
              <a:ext uri="{FF2B5EF4-FFF2-40B4-BE49-F238E27FC236}">
                <a16:creationId xmlns:a16="http://schemas.microsoft.com/office/drawing/2014/main" id="{CCE80FBC-2BB0-1B46-8B8D-8854CDBBED03}"/>
              </a:ext>
            </a:extLst>
          </p:cNvPr>
          <p:cNvSpPr>
            <a:spLocks noGrp="1"/>
          </p:cNvSpPr>
          <p:nvPr>
            <p:ph type="body" sz="quarter" idx="28" hasCustomPrompt="1"/>
          </p:nvPr>
        </p:nvSpPr>
        <p:spPr>
          <a:xfrm>
            <a:off x="2309533" y="4874017"/>
            <a:ext cx="3458132" cy="845906"/>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8" name="Text Placeholder 2">
            <a:extLst>
              <a:ext uri="{FF2B5EF4-FFF2-40B4-BE49-F238E27FC236}">
                <a16:creationId xmlns:a16="http://schemas.microsoft.com/office/drawing/2014/main" id="{29B834B6-C96C-F441-96A6-70552B8A1D90}"/>
              </a:ext>
            </a:extLst>
          </p:cNvPr>
          <p:cNvSpPr>
            <a:spLocks noGrp="1"/>
          </p:cNvSpPr>
          <p:nvPr>
            <p:ph type="body" sz="quarter" idx="29" hasCustomPrompt="1"/>
          </p:nvPr>
        </p:nvSpPr>
        <p:spPr>
          <a:xfrm>
            <a:off x="2309533" y="4447564"/>
            <a:ext cx="3458133" cy="410518"/>
          </a:xfrm>
        </p:spPr>
        <p:txBody>
          <a:bodyPr anchor="ctr">
            <a:normAutofit/>
          </a:bodyPr>
          <a:lstStyle>
            <a:lvl1pPr marL="0" indent="0" algn="ctr">
              <a:buNone/>
              <a:defRPr sz="3200" b="1">
                <a:solidFill>
                  <a:schemeClr val="bg1"/>
                </a:solidFill>
              </a:defRPr>
            </a:lvl1pPr>
          </a:lstStyle>
          <a:p>
            <a:pPr lvl="0"/>
            <a:r>
              <a:rPr lang="en-US"/>
              <a:t>000</a:t>
            </a:r>
          </a:p>
        </p:txBody>
      </p:sp>
      <p:sp>
        <p:nvSpPr>
          <p:cNvPr id="49" name="Rectangle 48">
            <a:extLst>
              <a:ext uri="{FF2B5EF4-FFF2-40B4-BE49-F238E27FC236}">
                <a16:creationId xmlns:a16="http://schemas.microsoft.com/office/drawing/2014/main" id="{9FAEFFAB-A879-1642-97E5-1E9DA15898CB}"/>
              </a:ext>
            </a:extLst>
          </p:cNvPr>
          <p:cNvSpPr/>
          <p:nvPr userDrawn="1"/>
        </p:nvSpPr>
        <p:spPr>
          <a:xfrm>
            <a:off x="6228804" y="4127863"/>
            <a:ext cx="3953693" cy="19043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2AA99AE3-BDE2-0E43-9333-C54E72F3E362}"/>
              </a:ext>
            </a:extLst>
          </p:cNvPr>
          <p:cNvSpPr>
            <a:spLocks noGrp="1"/>
          </p:cNvSpPr>
          <p:nvPr>
            <p:ph type="body" sz="quarter" idx="30" hasCustomPrompt="1"/>
          </p:nvPr>
        </p:nvSpPr>
        <p:spPr>
          <a:xfrm>
            <a:off x="6476584" y="4874017"/>
            <a:ext cx="3458132" cy="845906"/>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51" name="Text Placeholder 2">
            <a:extLst>
              <a:ext uri="{FF2B5EF4-FFF2-40B4-BE49-F238E27FC236}">
                <a16:creationId xmlns:a16="http://schemas.microsoft.com/office/drawing/2014/main" id="{E5E01C8F-8D6B-A547-938A-DD28BC55FA57}"/>
              </a:ext>
            </a:extLst>
          </p:cNvPr>
          <p:cNvSpPr>
            <a:spLocks noGrp="1"/>
          </p:cNvSpPr>
          <p:nvPr>
            <p:ph type="body" sz="quarter" idx="31" hasCustomPrompt="1"/>
          </p:nvPr>
        </p:nvSpPr>
        <p:spPr>
          <a:xfrm>
            <a:off x="6476584" y="4447564"/>
            <a:ext cx="3458133" cy="410518"/>
          </a:xfrm>
        </p:spPr>
        <p:txBody>
          <a:bodyPr anchor="ctr">
            <a:normAutofit/>
          </a:bodyPr>
          <a:lstStyle>
            <a:lvl1pPr marL="0" indent="0" algn="ctr">
              <a:buNone/>
              <a:defRPr sz="3200" b="1">
                <a:solidFill>
                  <a:schemeClr val="bg1"/>
                </a:solidFill>
              </a:defRPr>
            </a:lvl1pPr>
          </a:lstStyle>
          <a:p>
            <a:pPr lvl="0"/>
            <a:r>
              <a:rPr lang="en-US"/>
              <a:t>000</a:t>
            </a:r>
          </a:p>
        </p:txBody>
      </p:sp>
    </p:spTree>
    <p:extLst>
      <p:ext uri="{BB962C8B-B14F-4D97-AF65-F5344CB8AC3E}">
        <p14:creationId xmlns:p14="http://schemas.microsoft.com/office/powerpoint/2010/main" val="2435950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four color boxes w/ stat &amp;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838200" y="2223560"/>
            <a:ext cx="3953693" cy="1904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1085980" y="2969714"/>
            <a:ext cx="3458132" cy="845906"/>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24" name="Text Placeholder 2">
            <a:extLst>
              <a:ext uri="{FF2B5EF4-FFF2-40B4-BE49-F238E27FC236}">
                <a16:creationId xmlns:a16="http://schemas.microsoft.com/office/drawing/2014/main" id="{79346DA9-37ED-AB46-B089-64F345B1C386}"/>
              </a:ext>
            </a:extLst>
          </p:cNvPr>
          <p:cNvSpPr>
            <a:spLocks noGrp="1"/>
          </p:cNvSpPr>
          <p:nvPr>
            <p:ph type="body" sz="quarter" idx="25" hasCustomPrompt="1"/>
          </p:nvPr>
        </p:nvSpPr>
        <p:spPr>
          <a:xfrm>
            <a:off x="1085980" y="2543261"/>
            <a:ext cx="3458133" cy="410518"/>
          </a:xfrm>
        </p:spPr>
        <p:txBody>
          <a:bodyPr anchor="ctr">
            <a:normAutofit/>
          </a:bodyPr>
          <a:lstStyle>
            <a:lvl1pPr marL="0" indent="0" algn="ctr">
              <a:buNone/>
              <a:defRPr sz="3200" b="1">
                <a:solidFill>
                  <a:schemeClr val="bg1"/>
                </a:solidFill>
              </a:defRPr>
            </a:lvl1pPr>
          </a:lstStyle>
          <a:p>
            <a:pPr lvl="0"/>
            <a:r>
              <a:rPr lang="en-US"/>
              <a:t>000</a:t>
            </a:r>
          </a:p>
        </p:txBody>
      </p:sp>
      <p:sp>
        <p:nvSpPr>
          <p:cNvPr id="43" name="Rectangle 42">
            <a:extLst>
              <a:ext uri="{FF2B5EF4-FFF2-40B4-BE49-F238E27FC236}">
                <a16:creationId xmlns:a16="http://schemas.microsoft.com/office/drawing/2014/main" id="{D436E360-7924-0B44-A64B-4B587A4B206E}"/>
              </a:ext>
            </a:extLst>
          </p:cNvPr>
          <p:cNvSpPr/>
          <p:nvPr userDrawn="1"/>
        </p:nvSpPr>
        <p:spPr>
          <a:xfrm>
            <a:off x="5005251" y="2223560"/>
            <a:ext cx="3953693" cy="19043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3D5B5E3C-FDF1-2A4D-B1CF-7E1D38E16BD7}"/>
              </a:ext>
            </a:extLst>
          </p:cNvPr>
          <p:cNvSpPr>
            <a:spLocks noGrp="1"/>
          </p:cNvSpPr>
          <p:nvPr>
            <p:ph type="body" sz="quarter" idx="26" hasCustomPrompt="1"/>
          </p:nvPr>
        </p:nvSpPr>
        <p:spPr>
          <a:xfrm>
            <a:off x="5253031" y="2969714"/>
            <a:ext cx="3458132" cy="845906"/>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5" name="Text Placeholder 2">
            <a:extLst>
              <a:ext uri="{FF2B5EF4-FFF2-40B4-BE49-F238E27FC236}">
                <a16:creationId xmlns:a16="http://schemas.microsoft.com/office/drawing/2014/main" id="{1F2F3D8D-04E5-F449-A71E-3B2596F64041}"/>
              </a:ext>
            </a:extLst>
          </p:cNvPr>
          <p:cNvSpPr>
            <a:spLocks noGrp="1"/>
          </p:cNvSpPr>
          <p:nvPr>
            <p:ph type="body" sz="quarter" idx="27" hasCustomPrompt="1"/>
          </p:nvPr>
        </p:nvSpPr>
        <p:spPr>
          <a:xfrm>
            <a:off x="5253031" y="2543261"/>
            <a:ext cx="3458133" cy="410518"/>
          </a:xfrm>
        </p:spPr>
        <p:txBody>
          <a:bodyPr anchor="ctr">
            <a:normAutofit/>
          </a:bodyPr>
          <a:lstStyle>
            <a:lvl1pPr marL="0" indent="0" algn="ctr">
              <a:buNone/>
              <a:defRPr sz="3200" b="1">
                <a:solidFill>
                  <a:schemeClr val="bg1"/>
                </a:solidFill>
              </a:defRPr>
            </a:lvl1pPr>
          </a:lstStyle>
          <a:p>
            <a:pPr lvl="0"/>
            <a:r>
              <a:rPr lang="en-US"/>
              <a:t>000</a:t>
            </a:r>
          </a:p>
        </p:txBody>
      </p:sp>
      <p:sp>
        <p:nvSpPr>
          <p:cNvPr id="46" name="Rectangle 45">
            <a:extLst>
              <a:ext uri="{FF2B5EF4-FFF2-40B4-BE49-F238E27FC236}">
                <a16:creationId xmlns:a16="http://schemas.microsoft.com/office/drawing/2014/main" id="{681E2978-974A-7E4D-BC88-6C379F455149}"/>
              </a:ext>
            </a:extLst>
          </p:cNvPr>
          <p:cNvSpPr/>
          <p:nvPr userDrawn="1"/>
        </p:nvSpPr>
        <p:spPr>
          <a:xfrm>
            <a:off x="838200" y="4300554"/>
            <a:ext cx="3953693" cy="19043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2">
            <a:extLst>
              <a:ext uri="{FF2B5EF4-FFF2-40B4-BE49-F238E27FC236}">
                <a16:creationId xmlns:a16="http://schemas.microsoft.com/office/drawing/2014/main" id="{CCE80FBC-2BB0-1B46-8B8D-8854CDBBED03}"/>
              </a:ext>
            </a:extLst>
          </p:cNvPr>
          <p:cNvSpPr>
            <a:spLocks noGrp="1"/>
          </p:cNvSpPr>
          <p:nvPr>
            <p:ph type="body" sz="quarter" idx="28" hasCustomPrompt="1"/>
          </p:nvPr>
        </p:nvSpPr>
        <p:spPr>
          <a:xfrm>
            <a:off x="1085980" y="5046708"/>
            <a:ext cx="3458132" cy="845906"/>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8" name="Text Placeholder 2">
            <a:extLst>
              <a:ext uri="{FF2B5EF4-FFF2-40B4-BE49-F238E27FC236}">
                <a16:creationId xmlns:a16="http://schemas.microsoft.com/office/drawing/2014/main" id="{29B834B6-C96C-F441-96A6-70552B8A1D90}"/>
              </a:ext>
            </a:extLst>
          </p:cNvPr>
          <p:cNvSpPr>
            <a:spLocks noGrp="1"/>
          </p:cNvSpPr>
          <p:nvPr>
            <p:ph type="body" sz="quarter" idx="29" hasCustomPrompt="1"/>
          </p:nvPr>
        </p:nvSpPr>
        <p:spPr>
          <a:xfrm>
            <a:off x="1085980" y="4620255"/>
            <a:ext cx="3458133" cy="410518"/>
          </a:xfrm>
        </p:spPr>
        <p:txBody>
          <a:bodyPr anchor="ctr">
            <a:normAutofit/>
          </a:bodyPr>
          <a:lstStyle>
            <a:lvl1pPr marL="0" indent="0" algn="ctr">
              <a:buNone/>
              <a:defRPr sz="3200" b="1">
                <a:solidFill>
                  <a:schemeClr val="bg1"/>
                </a:solidFill>
              </a:defRPr>
            </a:lvl1pPr>
          </a:lstStyle>
          <a:p>
            <a:pPr lvl="0"/>
            <a:r>
              <a:rPr lang="en-US"/>
              <a:t>000</a:t>
            </a:r>
          </a:p>
        </p:txBody>
      </p:sp>
      <p:sp>
        <p:nvSpPr>
          <p:cNvPr id="49" name="Rectangle 48">
            <a:extLst>
              <a:ext uri="{FF2B5EF4-FFF2-40B4-BE49-F238E27FC236}">
                <a16:creationId xmlns:a16="http://schemas.microsoft.com/office/drawing/2014/main" id="{9FAEFFAB-A879-1642-97E5-1E9DA15898CB}"/>
              </a:ext>
            </a:extLst>
          </p:cNvPr>
          <p:cNvSpPr/>
          <p:nvPr userDrawn="1"/>
        </p:nvSpPr>
        <p:spPr>
          <a:xfrm>
            <a:off x="5005251" y="4300554"/>
            <a:ext cx="3953693" cy="19043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2AA99AE3-BDE2-0E43-9333-C54E72F3E362}"/>
              </a:ext>
            </a:extLst>
          </p:cNvPr>
          <p:cNvSpPr>
            <a:spLocks noGrp="1"/>
          </p:cNvSpPr>
          <p:nvPr>
            <p:ph type="body" sz="quarter" idx="30" hasCustomPrompt="1"/>
          </p:nvPr>
        </p:nvSpPr>
        <p:spPr>
          <a:xfrm>
            <a:off x="5253031" y="5046708"/>
            <a:ext cx="3458132" cy="845906"/>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51" name="Text Placeholder 2">
            <a:extLst>
              <a:ext uri="{FF2B5EF4-FFF2-40B4-BE49-F238E27FC236}">
                <a16:creationId xmlns:a16="http://schemas.microsoft.com/office/drawing/2014/main" id="{E5E01C8F-8D6B-A547-938A-DD28BC55FA57}"/>
              </a:ext>
            </a:extLst>
          </p:cNvPr>
          <p:cNvSpPr>
            <a:spLocks noGrp="1"/>
          </p:cNvSpPr>
          <p:nvPr>
            <p:ph type="body" sz="quarter" idx="31" hasCustomPrompt="1"/>
          </p:nvPr>
        </p:nvSpPr>
        <p:spPr>
          <a:xfrm>
            <a:off x="5253031" y="4620255"/>
            <a:ext cx="3458133" cy="410518"/>
          </a:xfrm>
        </p:spPr>
        <p:txBody>
          <a:bodyPr anchor="ctr">
            <a:normAutofit/>
          </a:bodyPr>
          <a:lstStyle>
            <a:lvl1pPr marL="0" indent="0" algn="ctr">
              <a:buNone/>
              <a:defRPr sz="3200" b="1">
                <a:solidFill>
                  <a:schemeClr val="bg1"/>
                </a:solidFill>
              </a:defRPr>
            </a:lvl1pPr>
          </a:lstStyle>
          <a:p>
            <a:pPr lvl="0"/>
            <a:r>
              <a:rPr lang="en-US"/>
              <a:t>000</a:t>
            </a:r>
          </a:p>
        </p:txBody>
      </p:sp>
    </p:spTree>
    <p:extLst>
      <p:ext uri="{BB962C8B-B14F-4D97-AF65-F5344CB8AC3E}">
        <p14:creationId xmlns:p14="http://schemas.microsoft.com/office/powerpoint/2010/main" val="3718790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ix color boxes w/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1310640" y="2064219"/>
            <a:ext cx="2910840" cy="16720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9DF5C5-62CB-C748-A149-B52EF377F6C8}"/>
              </a:ext>
            </a:extLst>
          </p:cNvPr>
          <p:cNvSpPr/>
          <p:nvPr userDrawn="1"/>
        </p:nvSpPr>
        <p:spPr>
          <a:xfrm>
            <a:off x="4640580" y="2064219"/>
            <a:ext cx="2910840" cy="1672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7A6E29-6072-584D-8D0A-04650133AACC}"/>
              </a:ext>
            </a:extLst>
          </p:cNvPr>
          <p:cNvSpPr/>
          <p:nvPr userDrawn="1"/>
        </p:nvSpPr>
        <p:spPr>
          <a:xfrm>
            <a:off x="7970520" y="2064219"/>
            <a:ext cx="2910840" cy="1672046"/>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17C979-B9AA-6F43-B885-E6AA6856A04B}"/>
              </a:ext>
            </a:extLst>
          </p:cNvPr>
          <p:cNvSpPr/>
          <p:nvPr userDrawn="1"/>
        </p:nvSpPr>
        <p:spPr>
          <a:xfrm>
            <a:off x="1310640" y="4185761"/>
            <a:ext cx="2910840" cy="1672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4F2289-81FE-074F-B2A5-44761A0E7E8C}"/>
              </a:ext>
            </a:extLst>
          </p:cNvPr>
          <p:cNvSpPr/>
          <p:nvPr userDrawn="1"/>
        </p:nvSpPr>
        <p:spPr>
          <a:xfrm>
            <a:off x="4640580" y="4185761"/>
            <a:ext cx="2910840" cy="16720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B8B9BF-40B9-E043-84C5-1D6C3AC54B66}"/>
              </a:ext>
            </a:extLst>
          </p:cNvPr>
          <p:cNvSpPr/>
          <p:nvPr userDrawn="1"/>
        </p:nvSpPr>
        <p:spPr>
          <a:xfrm>
            <a:off x="7970520" y="4185761"/>
            <a:ext cx="2910840" cy="16720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1524647" y="2251759"/>
            <a:ext cx="2446462" cy="124933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18" name="Text Placeholder 2">
            <a:extLst>
              <a:ext uri="{FF2B5EF4-FFF2-40B4-BE49-F238E27FC236}">
                <a16:creationId xmlns:a16="http://schemas.microsoft.com/office/drawing/2014/main" id="{035D960D-8651-CC43-9C31-3F715DC19E27}"/>
              </a:ext>
            </a:extLst>
          </p:cNvPr>
          <p:cNvSpPr>
            <a:spLocks noGrp="1"/>
          </p:cNvSpPr>
          <p:nvPr>
            <p:ph type="body" sz="quarter" idx="20" hasCustomPrompt="1"/>
          </p:nvPr>
        </p:nvSpPr>
        <p:spPr>
          <a:xfrm>
            <a:off x="4868738" y="2251759"/>
            <a:ext cx="2446462" cy="124933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19" name="Text Placeholder 2">
            <a:extLst>
              <a:ext uri="{FF2B5EF4-FFF2-40B4-BE49-F238E27FC236}">
                <a16:creationId xmlns:a16="http://schemas.microsoft.com/office/drawing/2014/main" id="{C0DB6EAB-A51D-F645-9B79-F0F3355EF5E8}"/>
              </a:ext>
            </a:extLst>
          </p:cNvPr>
          <p:cNvSpPr>
            <a:spLocks noGrp="1"/>
          </p:cNvSpPr>
          <p:nvPr>
            <p:ph type="body" sz="quarter" idx="21" hasCustomPrompt="1"/>
          </p:nvPr>
        </p:nvSpPr>
        <p:spPr>
          <a:xfrm>
            <a:off x="8199766" y="2251759"/>
            <a:ext cx="2446462" cy="124933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20" name="Text Placeholder 2">
            <a:extLst>
              <a:ext uri="{FF2B5EF4-FFF2-40B4-BE49-F238E27FC236}">
                <a16:creationId xmlns:a16="http://schemas.microsoft.com/office/drawing/2014/main" id="{0F39CCAA-986F-2F4D-8260-F7788FF1F19B}"/>
              </a:ext>
            </a:extLst>
          </p:cNvPr>
          <p:cNvSpPr>
            <a:spLocks noGrp="1"/>
          </p:cNvSpPr>
          <p:nvPr>
            <p:ph type="body" sz="quarter" idx="22" hasCustomPrompt="1"/>
          </p:nvPr>
        </p:nvSpPr>
        <p:spPr>
          <a:xfrm>
            <a:off x="1524647" y="4386364"/>
            <a:ext cx="2446462" cy="124933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21" name="Text Placeholder 2">
            <a:extLst>
              <a:ext uri="{FF2B5EF4-FFF2-40B4-BE49-F238E27FC236}">
                <a16:creationId xmlns:a16="http://schemas.microsoft.com/office/drawing/2014/main" id="{29A21EF5-8AE9-1E4C-97B0-B1AD9D4E8F21}"/>
              </a:ext>
            </a:extLst>
          </p:cNvPr>
          <p:cNvSpPr>
            <a:spLocks noGrp="1"/>
          </p:cNvSpPr>
          <p:nvPr>
            <p:ph type="body" sz="quarter" idx="23" hasCustomPrompt="1"/>
          </p:nvPr>
        </p:nvSpPr>
        <p:spPr>
          <a:xfrm>
            <a:off x="4868738" y="4386364"/>
            <a:ext cx="2446462" cy="124933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22" name="Text Placeholder 2">
            <a:extLst>
              <a:ext uri="{FF2B5EF4-FFF2-40B4-BE49-F238E27FC236}">
                <a16:creationId xmlns:a16="http://schemas.microsoft.com/office/drawing/2014/main" id="{FD013FA5-56AF-EB43-9222-E9C3939BDEAD}"/>
              </a:ext>
            </a:extLst>
          </p:cNvPr>
          <p:cNvSpPr>
            <a:spLocks noGrp="1"/>
          </p:cNvSpPr>
          <p:nvPr>
            <p:ph type="body" sz="quarter" idx="24" hasCustomPrompt="1"/>
          </p:nvPr>
        </p:nvSpPr>
        <p:spPr>
          <a:xfrm>
            <a:off x="8199766" y="4386364"/>
            <a:ext cx="2446462" cy="124933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Tree>
    <p:extLst>
      <p:ext uri="{BB962C8B-B14F-4D97-AF65-F5344CB8AC3E}">
        <p14:creationId xmlns:p14="http://schemas.microsoft.com/office/powerpoint/2010/main" val="3725688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D946A1-BA01-A849-84E9-9D9E0C43BD11}" type="datetime4">
              <a:rPr lang="en-US" smtClean="0"/>
              <a:pPr/>
              <a:t>June 30,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r>
              <a:rPr lang="en-US"/>
              <a:t>|   &lt;#&gt;</a:t>
            </a:r>
          </a:p>
        </p:txBody>
      </p:sp>
    </p:spTree>
    <p:extLst>
      <p:ext uri="{BB962C8B-B14F-4D97-AF65-F5344CB8AC3E}">
        <p14:creationId xmlns:p14="http://schemas.microsoft.com/office/powerpoint/2010/main" val="2816263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B9AA-4BEF-F70E-EE58-E63A034234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7CE060-275B-5AC5-D060-DB562243C5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778FE3-102A-9252-F72E-50B544EABC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FCBCAD-F992-49CA-92C2-27739DAF54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813DE3-5D88-F146-CBEE-77C2DB287A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04328-23FD-8B78-BB26-94F9F172C0E8}"/>
              </a:ext>
            </a:extLst>
          </p:cNvPr>
          <p:cNvSpPr>
            <a:spLocks noGrp="1"/>
          </p:cNvSpPr>
          <p:nvPr>
            <p:ph type="dt" sz="half" idx="10"/>
          </p:nvPr>
        </p:nvSpPr>
        <p:spPr/>
        <p:txBody>
          <a:bodyPr/>
          <a:lstStyle/>
          <a:p>
            <a:fld id="{4909C5E2-D16A-4288-B44F-37A6E2D66FD8}" type="datetimeFigureOut">
              <a:rPr lang="en-US" smtClean="0"/>
              <a:t>6/30/2025</a:t>
            </a:fld>
            <a:endParaRPr lang="en-US"/>
          </a:p>
        </p:txBody>
      </p:sp>
      <p:sp>
        <p:nvSpPr>
          <p:cNvPr id="8" name="Footer Placeholder 7">
            <a:extLst>
              <a:ext uri="{FF2B5EF4-FFF2-40B4-BE49-F238E27FC236}">
                <a16:creationId xmlns:a16="http://schemas.microsoft.com/office/drawing/2014/main" id="{D6EBD021-8C57-F6D9-0C94-14B80AA875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C775BD-4491-A494-7356-65E818683DEA}"/>
              </a:ext>
            </a:extLst>
          </p:cNvPr>
          <p:cNvSpPr>
            <a:spLocks noGrp="1"/>
          </p:cNvSpPr>
          <p:nvPr>
            <p:ph type="sldNum" sz="quarter" idx="12"/>
          </p:nvPr>
        </p:nvSpPr>
        <p:spPr/>
        <p:txBody>
          <a:bodyPr/>
          <a:lstStyle/>
          <a:p>
            <a:fld id="{2D253418-9521-485F-BBF4-3ABFEDFAB573}" type="slidenum">
              <a:rPr lang="en-US" smtClean="0"/>
              <a:t>‹#›</a:t>
            </a:fld>
            <a:endParaRPr lang="en-US"/>
          </a:p>
        </p:txBody>
      </p:sp>
    </p:spTree>
    <p:extLst>
      <p:ext uri="{BB962C8B-B14F-4D97-AF65-F5344CB8AC3E}">
        <p14:creationId xmlns:p14="http://schemas.microsoft.com/office/powerpoint/2010/main" val="4212254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five color boxes w/ stat &amp; text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1075508" y="2299063"/>
            <a:ext cx="2910840" cy="1515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1289515" y="2667442"/>
            <a:ext cx="2446462" cy="1003470"/>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7" name="Oval 6">
            <a:extLst>
              <a:ext uri="{FF2B5EF4-FFF2-40B4-BE49-F238E27FC236}">
                <a16:creationId xmlns:a16="http://schemas.microsoft.com/office/drawing/2014/main" id="{2D9F7BEC-0BEA-494E-BFDA-09BE9301B06D}"/>
              </a:ext>
            </a:extLst>
          </p:cNvPr>
          <p:cNvSpPr/>
          <p:nvPr userDrawn="1"/>
        </p:nvSpPr>
        <p:spPr>
          <a:xfrm>
            <a:off x="2043410" y="1805293"/>
            <a:ext cx="975037" cy="97503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79346DA9-37ED-AB46-B089-64F345B1C386}"/>
              </a:ext>
            </a:extLst>
          </p:cNvPr>
          <p:cNvSpPr>
            <a:spLocks noGrp="1"/>
          </p:cNvSpPr>
          <p:nvPr>
            <p:ph type="body" sz="quarter" idx="25" hasCustomPrompt="1"/>
          </p:nvPr>
        </p:nvSpPr>
        <p:spPr>
          <a:xfrm>
            <a:off x="2120860" y="1914553"/>
            <a:ext cx="822960" cy="752889"/>
          </a:xfrm>
        </p:spPr>
        <p:txBody>
          <a:bodyPr anchor="ctr">
            <a:normAutofit/>
          </a:bodyPr>
          <a:lstStyle>
            <a:lvl1pPr marL="0" indent="0" algn="ctr">
              <a:buNone/>
              <a:defRPr sz="2800" b="1">
                <a:solidFill>
                  <a:schemeClr val="accent1"/>
                </a:solidFill>
              </a:defRPr>
            </a:lvl1pPr>
          </a:lstStyle>
          <a:p>
            <a:pPr lvl="0"/>
            <a:r>
              <a:rPr lang="en-US"/>
              <a:t>000</a:t>
            </a:r>
          </a:p>
        </p:txBody>
      </p:sp>
      <p:sp>
        <p:nvSpPr>
          <p:cNvPr id="29" name="Rectangle 28">
            <a:extLst>
              <a:ext uri="{FF2B5EF4-FFF2-40B4-BE49-F238E27FC236}">
                <a16:creationId xmlns:a16="http://schemas.microsoft.com/office/drawing/2014/main" id="{57B80E64-FD69-C84A-B25F-25B5A3418A81}"/>
              </a:ext>
            </a:extLst>
          </p:cNvPr>
          <p:cNvSpPr/>
          <p:nvPr userDrawn="1"/>
        </p:nvSpPr>
        <p:spPr>
          <a:xfrm>
            <a:off x="4641668" y="2299063"/>
            <a:ext cx="2910840" cy="1515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E91B39A9-2194-3E4A-AF1D-A03E65C80398}"/>
              </a:ext>
            </a:extLst>
          </p:cNvPr>
          <p:cNvSpPr>
            <a:spLocks noGrp="1"/>
          </p:cNvSpPr>
          <p:nvPr>
            <p:ph type="body" sz="quarter" idx="26" hasCustomPrompt="1"/>
          </p:nvPr>
        </p:nvSpPr>
        <p:spPr>
          <a:xfrm>
            <a:off x="4855675" y="2667442"/>
            <a:ext cx="2446462" cy="1003470"/>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31" name="Oval 30">
            <a:extLst>
              <a:ext uri="{FF2B5EF4-FFF2-40B4-BE49-F238E27FC236}">
                <a16:creationId xmlns:a16="http://schemas.microsoft.com/office/drawing/2014/main" id="{0B1F4ED5-1F74-CD43-8ADC-9652F222E1DE}"/>
              </a:ext>
            </a:extLst>
          </p:cNvPr>
          <p:cNvSpPr/>
          <p:nvPr userDrawn="1"/>
        </p:nvSpPr>
        <p:spPr>
          <a:xfrm>
            <a:off x="5609570" y="1805293"/>
            <a:ext cx="975037" cy="97503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E8BACDED-16B0-B349-AE04-BB7A2496A4C7}"/>
              </a:ext>
            </a:extLst>
          </p:cNvPr>
          <p:cNvSpPr>
            <a:spLocks noGrp="1"/>
          </p:cNvSpPr>
          <p:nvPr>
            <p:ph type="body" sz="quarter" idx="27" hasCustomPrompt="1"/>
          </p:nvPr>
        </p:nvSpPr>
        <p:spPr>
          <a:xfrm>
            <a:off x="5687020" y="1914553"/>
            <a:ext cx="822960" cy="752889"/>
          </a:xfrm>
        </p:spPr>
        <p:txBody>
          <a:bodyPr anchor="ctr">
            <a:normAutofit/>
          </a:bodyPr>
          <a:lstStyle>
            <a:lvl1pPr marL="0" indent="0" algn="ctr">
              <a:buNone/>
              <a:defRPr sz="2800" b="1">
                <a:solidFill>
                  <a:schemeClr val="accent3"/>
                </a:solidFill>
              </a:defRPr>
            </a:lvl1pPr>
          </a:lstStyle>
          <a:p>
            <a:pPr lvl="0"/>
            <a:r>
              <a:rPr lang="en-US"/>
              <a:t>000</a:t>
            </a:r>
          </a:p>
        </p:txBody>
      </p:sp>
      <p:sp>
        <p:nvSpPr>
          <p:cNvPr id="37" name="Rectangle 36">
            <a:extLst>
              <a:ext uri="{FF2B5EF4-FFF2-40B4-BE49-F238E27FC236}">
                <a16:creationId xmlns:a16="http://schemas.microsoft.com/office/drawing/2014/main" id="{44A21ABA-5040-C64C-998D-D2822ADF37E4}"/>
              </a:ext>
            </a:extLst>
          </p:cNvPr>
          <p:cNvSpPr/>
          <p:nvPr userDrawn="1"/>
        </p:nvSpPr>
        <p:spPr>
          <a:xfrm>
            <a:off x="8207828" y="2299063"/>
            <a:ext cx="2910840" cy="1515580"/>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
            <a:extLst>
              <a:ext uri="{FF2B5EF4-FFF2-40B4-BE49-F238E27FC236}">
                <a16:creationId xmlns:a16="http://schemas.microsoft.com/office/drawing/2014/main" id="{63E78FBA-3DE7-0E47-AD71-F6D154208B92}"/>
              </a:ext>
            </a:extLst>
          </p:cNvPr>
          <p:cNvSpPr>
            <a:spLocks noGrp="1"/>
          </p:cNvSpPr>
          <p:nvPr>
            <p:ph type="body" sz="quarter" idx="28" hasCustomPrompt="1"/>
          </p:nvPr>
        </p:nvSpPr>
        <p:spPr>
          <a:xfrm>
            <a:off x="8421835" y="2667442"/>
            <a:ext cx="2446462" cy="1003470"/>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39" name="Oval 38">
            <a:extLst>
              <a:ext uri="{FF2B5EF4-FFF2-40B4-BE49-F238E27FC236}">
                <a16:creationId xmlns:a16="http://schemas.microsoft.com/office/drawing/2014/main" id="{9914E7A7-F39A-B64E-BA84-CADFA009D48A}"/>
              </a:ext>
            </a:extLst>
          </p:cNvPr>
          <p:cNvSpPr/>
          <p:nvPr userDrawn="1"/>
        </p:nvSpPr>
        <p:spPr>
          <a:xfrm>
            <a:off x="9175730" y="1805293"/>
            <a:ext cx="975037" cy="97503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
            <a:extLst>
              <a:ext uri="{FF2B5EF4-FFF2-40B4-BE49-F238E27FC236}">
                <a16:creationId xmlns:a16="http://schemas.microsoft.com/office/drawing/2014/main" id="{634ECE71-8BB7-7846-8B79-DFFC93899A1F}"/>
              </a:ext>
            </a:extLst>
          </p:cNvPr>
          <p:cNvSpPr>
            <a:spLocks noGrp="1"/>
          </p:cNvSpPr>
          <p:nvPr>
            <p:ph type="body" sz="quarter" idx="29" hasCustomPrompt="1"/>
          </p:nvPr>
        </p:nvSpPr>
        <p:spPr>
          <a:xfrm>
            <a:off x="9253180" y="1914553"/>
            <a:ext cx="822960" cy="752889"/>
          </a:xfrm>
        </p:spPr>
        <p:txBody>
          <a:bodyPr anchor="ctr">
            <a:normAutofit/>
          </a:bodyPr>
          <a:lstStyle>
            <a:lvl1pPr marL="0" indent="0" algn="ctr">
              <a:buNone/>
              <a:defRPr sz="2800" b="1">
                <a:solidFill>
                  <a:srgbClr val="FF6E1B"/>
                </a:solidFill>
              </a:defRPr>
            </a:lvl1pPr>
          </a:lstStyle>
          <a:p>
            <a:pPr lvl="0"/>
            <a:r>
              <a:rPr lang="en-US"/>
              <a:t>000</a:t>
            </a:r>
          </a:p>
        </p:txBody>
      </p:sp>
      <p:sp>
        <p:nvSpPr>
          <p:cNvPr id="41" name="Rectangle 40">
            <a:extLst>
              <a:ext uri="{FF2B5EF4-FFF2-40B4-BE49-F238E27FC236}">
                <a16:creationId xmlns:a16="http://schemas.microsoft.com/office/drawing/2014/main" id="{57A9C37C-8EDB-5349-9770-88E752592EF7}"/>
              </a:ext>
            </a:extLst>
          </p:cNvPr>
          <p:cNvSpPr/>
          <p:nvPr userDrawn="1"/>
        </p:nvSpPr>
        <p:spPr>
          <a:xfrm>
            <a:off x="2698730" y="4585064"/>
            <a:ext cx="2910840" cy="15155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DFF74794-796E-7144-A689-6EB6434B77F9}"/>
              </a:ext>
            </a:extLst>
          </p:cNvPr>
          <p:cNvSpPr>
            <a:spLocks noGrp="1"/>
          </p:cNvSpPr>
          <p:nvPr>
            <p:ph type="body" sz="quarter" idx="30" hasCustomPrompt="1"/>
          </p:nvPr>
        </p:nvSpPr>
        <p:spPr>
          <a:xfrm>
            <a:off x="2912737" y="4940380"/>
            <a:ext cx="2446462" cy="1016533"/>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3" name="Oval 42">
            <a:extLst>
              <a:ext uri="{FF2B5EF4-FFF2-40B4-BE49-F238E27FC236}">
                <a16:creationId xmlns:a16="http://schemas.microsoft.com/office/drawing/2014/main" id="{C75ADA1A-10AB-5841-8A31-7404EECC86F7}"/>
              </a:ext>
            </a:extLst>
          </p:cNvPr>
          <p:cNvSpPr/>
          <p:nvPr userDrawn="1"/>
        </p:nvSpPr>
        <p:spPr>
          <a:xfrm>
            <a:off x="3666632" y="4078231"/>
            <a:ext cx="975037" cy="975037"/>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59FBED43-3ADC-574F-80E8-4CBCE2B29DE6}"/>
              </a:ext>
            </a:extLst>
          </p:cNvPr>
          <p:cNvSpPr>
            <a:spLocks noGrp="1"/>
          </p:cNvSpPr>
          <p:nvPr>
            <p:ph type="body" sz="quarter" idx="31" hasCustomPrompt="1"/>
          </p:nvPr>
        </p:nvSpPr>
        <p:spPr>
          <a:xfrm>
            <a:off x="3744082" y="4187491"/>
            <a:ext cx="822960" cy="752889"/>
          </a:xfrm>
        </p:spPr>
        <p:txBody>
          <a:bodyPr anchor="ctr">
            <a:normAutofit/>
          </a:bodyPr>
          <a:lstStyle>
            <a:lvl1pPr marL="0" indent="0" algn="ctr">
              <a:buNone/>
              <a:defRPr sz="2800" b="1">
                <a:solidFill>
                  <a:schemeClr val="accent2"/>
                </a:solidFill>
              </a:defRPr>
            </a:lvl1pPr>
          </a:lstStyle>
          <a:p>
            <a:pPr lvl="0"/>
            <a:r>
              <a:rPr lang="en-US"/>
              <a:t>000</a:t>
            </a:r>
          </a:p>
        </p:txBody>
      </p:sp>
      <p:sp>
        <p:nvSpPr>
          <p:cNvPr id="45" name="Rectangle 44">
            <a:extLst>
              <a:ext uri="{FF2B5EF4-FFF2-40B4-BE49-F238E27FC236}">
                <a16:creationId xmlns:a16="http://schemas.microsoft.com/office/drawing/2014/main" id="{C0EB4EE3-C082-EC47-9C57-D20E546DC603}"/>
              </a:ext>
            </a:extLst>
          </p:cNvPr>
          <p:cNvSpPr/>
          <p:nvPr userDrawn="1"/>
        </p:nvSpPr>
        <p:spPr>
          <a:xfrm>
            <a:off x="6264890" y="4585064"/>
            <a:ext cx="2910840" cy="15155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
            <a:extLst>
              <a:ext uri="{FF2B5EF4-FFF2-40B4-BE49-F238E27FC236}">
                <a16:creationId xmlns:a16="http://schemas.microsoft.com/office/drawing/2014/main" id="{8ED0219D-180A-4B44-99E6-C436EA842954}"/>
              </a:ext>
            </a:extLst>
          </p:cNvPr>
          <p:cNvSpPr>
            <a:spLocks noGrp="1"/>
          </p:cNvSpPr>
          <p:nvPr>
            <p:ph type="body" sz="quarter" idx="32" hasCustomPrompt="1"/>
          </p:nvPr>
        </p:nvSpPr>
        <p:spPr>
          <a:xfrm>
            <a:off x="6478897" y="4940380"/>
            <a:ext cx="2446462" cy="1016533"/>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7" name="Oval 46">
            <a:extLst>
              <a:ext uri="{FF2B5EF4-FFF2-40B4-BE49-F238E27FC236}">
                <a16:creationId xmlns:a16="http://schemas.microsoft.com/office/drawing/2014/main" id="{BEA6BE74-9F39-4545-9489-7383EA6AF7EA}"/>
              </a:ext>
            </a:extLst>
          </p:cNvPr>
          <p:cNvSpPr/>
          <p:nvPr userDrawn="1"/>
        </p:nvSpPr>
        <p:spPr>
          <a:xfrm>
            <a:off x="7232792" y="4078231"/>
            <a:ext cx="975037" cy="975037"/>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2">
            <a:extLst>
              <a:ext uri="{FF2B5EF4-FFF2-40B4-BE49-F238E27FC236}">
                <a16:creationId xmlns:a16="http://schemas.microsoft.com/office/drawing/2014/main" id="{A2BC844C-F68A-1B4E-86BE-CA9C8844F060}"/>
              </a:ext>
            </a:extLst>
          </p:cNvPr>
          <p:cNvSpPr>
            <a:spLocks noGrp="1"/>
          </p:cNvSpPr>
          <p:nvPr>
            <p:ph type="body" sz="quarter" idx="33" hasCustomPrompt="1"/>
          </p:nvPr>
        </p:nvSpPr>
        <p:spPr>
          <a:xfrm>
            <a:off x="7310242" y="4187491"/>
            <a:ext cx="822960" cy="752889"/>
          </a:xfrm>
        </p:spPr>
        <p:txBody>
          <a:bodyPr anchor="ctr">
            <a:normAutofit/>
          </a:bodyPr>
          <a:lstStyle>
            <a:lvl1pPr marL="0" indent="0" algn="ctr">
              <a:buNone/>
              <a:defRPr sz="2800" b="1">
                <a:solidFill>
                  <a:schemeClr val="accent4"/>
                </a:solidFill>
              </a:defRPr>
            </a:lvl1pPr>
          </a:lstStyle>
          <a:p>
            <a:pPr lvl="0"/>
            <a:r>
              <a:rPr lang="en-US"/>
              <a:t>000</a:t>
            </a:r>
          </a:p>
        </p:txBody>
      </p:sp>
    </p:spTree>
    <p:extLst>
      <p:ext uri="{BB962C8B-B14F-4D97-AF65-F5344CB8AC3E}">
        <p14:creationId xmlns:p14="http://schemas.microsoft.com/office/powerpoint/2010/main" val="2146547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ix color boxes w/ stat &amp; text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1075508" y="2299063"/>
            <a:ext cx="2910840" cy="1515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1289515" y="2667442"/>
            <a:ext cx="2446462" cy="1003470"/>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7" name="Oval 6">
            <a:extLst>
              <a:ext uri="{FF2B5EF4-FFF2-40B4-BE49-F238E27FC236}">
                <a16:creationId xmlns:a16="http://schemas.microsoft.com/office/drawing/2014/main" id="{2D9F7BEC-0BEA-494E-BFDA-09BE9301B06D}"/>
              </a:ext>
            </a:extLst>
          </p:cNvPr>
          <p:cNvSpPr/>
          <p:nvPr userDrawn="1"/>
        </p:nvSpPr>
        <p:spPr>
          <a:xfrm>
            <a:off x="2043410" y="1805293"/>
            <a:ext cx="975037" cy="97503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79346DA9-37ED-AB46-B089-64F345B1C386}"/>
              </a:ext>
            </a:extLst>
          </p:cNvPr>
          <p:cNvSpPr>
            <a:spLocks noGrp="1"/>
          </p:cNvSpPr>
          <p:nvPr>
            <p:ph type="body" sz="quarter" idx="25" hasCustomPrompt="1"/>
          </p:nvPr>
        </p:nvSpPr>
        <p:spPr>
          <a:xfrm>
            <a:off x="2120860" y="1914553"/>
            <a:ext cx="822960" cy="752889"/>
          </a:xfrm>
        </p:spPr>
        <p:txBody>
          <a:bodyPr anchor="ctr">
            <a:normAutofit/>
          </a:bodyPr>
          <a:lstStyle>
            <a:lvl1pPr marL="0" indent="0" algn="ctr">
              <a:buNone/>
              <a:defRPr sz="2800" b="1">
                <a:solidFill>
                  <a:schemeClr val="accent1"/>
                </a:solidFill>
              </a:defRPr>
            </a:lvl1pPr>
          </a:lstStyle>
          <a:p>
            <a:pPr lvl="0"/>
            <a:r>
              <a:rPr lang="en-US"/>
              <a:t>000</a:t>
            </a:r>
          </a:p>
        </p:txBody>
      </p:sp>
      <p:sp>
        <p:nvSpPr>
          <p:cNvPr id="29" name="Rectangle 28">
            <a:extLst>
              <a:ext uri="{FF2B5EF4-FFF2-40B4-BE49-F238E27FC236}">
                <a16:creationId xmlns:a16="http://schemas.microsoft.com/office/drawing/2014/main" id="{57B80E64-FD69-C84A-B25F-25B5A3418A81}"/>
              </a:ext>
            </a:extLst>
          </p:cNvPr>
          <p:cNvSpPr/>
          <p:nvPr userDrawn="1"/>
        </p:nvSpPr>
        <p:spPr>
          <a:xfrm>
            <a:off x="4641668" y="2299063"/>
            <a:ext cx="2910840" cy="1515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E91B39A9-2194-3E4A-AF1D-A03E65C80398}"/>
              </a:ext>
            </a:extLst>
          </p:cNvPr>
          <p:cNvSpPr>
            <a:spLocks noGrp="1"/>
          </p:cNvSpPr>
          <p:nvPr>
            <p:ph type="body" sz="quarter" idx="26" hasCustomPrompt="1"/>
          </p:nvPr>
        </p:nvSpPr>
        <p:spPr>
          <a:xfrm>
            <a:off x="4855675" y="2667442"/>
            <a:ext cx="2446462" cy="1003470"/>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31" name="Oval 30">
            <a:extLst>
              <a:ext uri="{FF2B5EF4-FFF2-40B4-BE49-F238E27FC236}">
                <a16:creationId xmlns:a16="http://schemas.microsoft.com/office/drawing/2014/main" id="{0B1F4ED5-1F74-CD43-8ADC-9652F222E1DE}"/>
              </a:ext>
            </a:extLst>
          </p:cNvPr>
          <p:cNvSpPr/>
          <p:nvPr userDrawn="1"/>
        </p:nvSpPr>
        <p:spPr>
          <a:xfrm>
            <a:off x="5609570" y="1805293"/>
            <a:ext cx="975037" cy="97503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E8BACDED-16B0-B349-AE04-BB7A2496A4C7}"/>
              </a:ext>
            </a:extLst>
          </p:cNvPr>
          <p:cNvSpPr>
            <a:spLocks noGrp="1"/>
          </p:cNvSpPr>
          <p:nvPr>
            <p:ph type="body" sz="quarter" idx="27" hasCustomPrompt="1"/>
          </p:nvPr>
        </p:nvSpPr>
        <p:spPr>
          <a:xfrm>
            <a:off x="5687020" y="1914553"/>
            <a:ext cx="822960" cy="752889"/>
          </a:xfrm>
        </p:spPr>
        <p:txBody>
          <a:bodyPr anchor="ctr">
            <a:normAutofit/>
          </a:bodyPr>
          <a:lstStyle>
            <a:lvl1pPr marL="0" indent="0" algn="ctr">
              <a:buNone/>
              <a:defRPr sz="2800" b="1">
                <a:solidFill>
                  <a:schemeClr val="accent3"/>
                </a:solidFill>
              </a:defRPr>
            </a:lvl1pPr>
          </a:lstStyle>
          <a:p>
            <a:pPr lvl="0"/>
            <a:r>
              <a:rPr lang="en-US"/>
              <a:t>000</a:t>
            </a:r>
          </a:p>
        </p:txBody>
      </p:sp>
      <p:sp>
        <p:nvSpPr>
          <p:cNvPr id="37" name="Rectangle 36">
            <a:extLst>
              <a:ext uri="{FF2B5EF4-FFF2-40B4-BE49-F238E27FC236}">
                <a16:creationId xmlns:a16="http://schemas.microsoft.com/office/drawing/2014/main" id="{44A21ABA-5040-C64C-998D-D2822ADF37E4}"/>
              </a:ext>
            </a:extLst>
          </p:cNvPr>
          <p:cNvSpPr/>
          <p:nvPr userDrawn="1"/>
        </p:nvSpPr>
        <p:spPr>
          <a:xfrm>
            <a:off x="8207828" y="2299063"/>
            <a:ext cx="2910840" cy="1515580"/>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
            <a:extLst>
              <a:ext uri="{FF2B5EF4-FFF2-40B4-BE49-F238E27FC236}">
                <a16:creationId xmlns:a16="http://schemas.microsoft.com/office/drawing/2014/main" id="{63E78FBA-3DE7-0E47-AD71-F6D154208B92}"/>
              </a:ext>
            </a:extLst>
          </p:cNvPr>
          <p:cNvSpPr>
            <a:spLocks noGrp="1"/>
          </p:cNvSpPr>
          <p:nvPr>
            <p:ph type="body" sz="quarter" idx="28" hasCustomPrompt="1"/>
          </p:nvPr>
        </p:nvSpPr>
        <p:spPr>
          <a:xfrm>
            <a:off x="8421835" y="2667442"/>
            <a:ext cx="2446462" cy="1003470"/>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39" name="Oval 38">
            <a:extLst>
              <a:ext uri="{FF2B5EF4-FFF2-40B4-BE49-F238E27FC236}">
                <a16:creationId xmlns:a16="http://schemas.microsoft.com/office/drawing/2014/main" id="{9914E7A7-F39A-B64E-BA84-CADFA009D48A}"/>
              </a:ext>
            </a:extLst>
          </p:cNvPr>
          <p:cNvSpPr/>
          <p:nvPr userDrawn="1"/>
        </p:nvSpPr>
        <p:spPr>
          <a:xfrm>
            <a:off x="9175730" y="1805293"/>
            <a:ext cx="975037" cy="97503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
            <a:extLst>
              <a:ext uri="{FF2B5EF4-FFF2-40B4-BE49-F238E27FC236}">
                <a16:creationId xmlns:a16="http://schemas.microsoft.com/office/drawing/2014/main" id="{634ECE71-8BB7-7846-8B79-DFFC93899A1F}"/>
              </a:ext>
            </a:extLst>
          </p:cNvPr>
          <p:cNvSpPr>
            <a:spLocks noGrp="1"/>
          </p:cNvSpPr>
          <p:nvPr>
            <p:ph type="body" sz="quarter" idx="29" hasCustomPrompt="1"/>
          </p:nvPr>
        </p:nvSpPr>
        <p:spPr>
          <a:xfrm>
            <a:off x="9253180" y="1914553"/>
            <a:ext cx="822960" cy="752889"/>
          </a:xfrm>
        </p:spPr>
        <p:txBody>
          <a:bodyPr anchor="ctr">
            <a:normAutofit/>
          </a:bodyPr>
          <a:lstStyle>
            <a:lvl1pPr marL="0" indent="0" algn="ctr">
              <a:buNone/>
              <a:defRPr sz="2800" b="1">
                <a:solidFill>
                  <a:srgbClr val="FF6E1B"/>
                </a:solidFill>
              </a:defRPr>
            </a:lvl1pPr>
          </a:lstStyle>
          <a:p>
            <a:pPr lvl="0"/>
            <a:r>
              <a:rPr lang="en-US"/>
              <a:t>000</a:t>
            </a:r>
          </a:p>
        </p:txBody>
      </p:sp>
      <p:sp>
        <p:nvSpPr>
          <p:cNvPr id="41" name="Rectangle 40">
            <a:extLst>
              <a:ext uri="{FF2B5EF4-FFF2-40B4-BE49-F238E27FC236}">
                <a16:creationId xmlns:a16="http://schemas.microsoft.com/office/drawing/2014/main" id="{57A9C37C-8EDB-5349-9770-88E752592EF7}"/>
              </a:ext>
            </a:extLst>
          </p:cNvPr>
          <p:cNvSpPr/>
          <p:nvPr userDrawn="1"/>
        </p:nvSpPr>
        <p:spPr>
          <a:xfrm>
            <a:off x="1075508" y="4585064"/>
            <a:ext cx="2910840" cy="15155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DFF74794-796E-7144-A689-6EB6434B77F9}"/>
              </a:ext>
            </a:extLst>
          </p:cNvPr>
          <p:cNvSpPr>
            <a:spLocks noGrp="1"/>
          </p:cNvSpPr>
          <p:nvPr>
            <p:ph type="body" sz="quarter" idx="30" hasCustomPrompt="1"/>
          </p:nvPr>
        </p:nvSpPr>
        <p:spPr>
          <a:xfrm>
            <a:off x="1289515" y="4940380"/>
            <a:ext cx="2446462" cy="1016533"/>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3" name="Oval 42">
            <a:extLst>
              <a:ext uri="{FF2B5EF4-FFF2-40B4-BE49-F238E27FC236}">
                <a16:creationId xmlns:a16="http://schemas.microsoft.com/office/drawing/2014/main" id="{C75ADA1A-10AB-5841-8A31-7404EECC86F7}"/>
              </a:ext>
            </a:extLst>
          </p:cNvPr>
          <p:cNvSpPr/>
          <p:nvPr userDrawn="1"/>
        </p:nvSpPr>
        <p:spPr>
          <a:xfrm>
            <a:off x="2043410" y="4078231"/>
            <a:ext cx="975037" cy="975037"/>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59FBED43-3ADC-574F-80E8-4CBCE2B29DE6}"/>
              </a:ext>
            </a:extLst>
          </p:cNvPr>
          <p:cNvSpPr>
            <a:spLocks noGrp="1"/>
          </p:cNvSpPr>
          <p:nvPr>
            <p:ph type="body" sz="quarter" idx="31" hasCustomPrompt="1"/>
          </p:nvPr>
        </p:nvSpPr>
        <p:spPr>
          <a:xfrm>
            <a:off x="2120860" y="4187491"/>
            <a:ext cx="822960" cy="752889"/>
          </a:xfrm>
        </p:spPr>
        <p:txBody>
          <a:bodyPr anchor="ctr">
            <a:normAutofit/>
          </a:bodyPr>
          <a:lstStyle>
            <a:lvl1pPr marL="0" indent="0" algn="ctr">
              <a:buNone/>
              <a:defRPr sz="2800" b="1">
                <a:solidFill>
                  <a:schemeClr val="accent2"/>
                </a:solidFill>
              </a:defRPr>
            </a:lvl1pPr>
          </a:lstStyle>
          <a:p>
            <a:pPr lvl="0"/>
            <a:r>
              <a:rPr lang="en-US"/>
              <a:t>000</a:t>
            </a:r>
          </a:p>
        </p:txBody>
      </p:sp>
      <p:sp>
        <p:nvSpPr>
          <p:cNvPr id="45" name="Rectangle 44">
            <a:extLst>
              <a:ext uri="{FF2B5EF4-FFF2-40B4-BE49-F238E27FC236}">
                <a16:creationId xmlns:a16="http://schemas.microsoft.com/office/drawing/2014/main" id="{C0EB4EE3-C082-EC47-9C57-D20E546DC603}"/>
              </a:ext>
            </a:extLst>
          </p:cNvPr>
          <p:cNvSpPr/>
          <p:nvPr userDrawn="1"/>
        </p:nvSpPr>
        <p:spPr>
          <a:xfrm>
            <a:off x="4641668" y="4585064"/>
            <a:ext cx="2910840" cy="15155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
            <a:extLst>
              <a:ext uri="{FF2B5EF4-FFF2-40B4-BE49-F238E27FC236}">
                <a16:creationId xmlns:a16="http://schemas.microsoft.com/office/drawing/2014/main" id="{8ED0219D-180A-4B44-99E6-C436EA842954}"/>
              </a:ext>
            </a:extLst>
          </p:cNvPr>
          <p:cNvSpPr>
            <a:spLocks noGrp="1"/>
          </p:cNvSpPr>
          <p:nvPr>
            <p:ph type="body" sz="quarter" idx="32" hasCustomPrompt="1"/>
          </p:nvPr>
        </p:nvSpPr>
        <p:spPr>
          <a:xfrm>
            <a:off x="4855675" y="4940380"/>
            <a:ext cx="2446462" cy="1016533"/>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7" name="Oval 46">
            <a:extLst>
              <a:ext uri="{FF2B5EF4-FFF2-40B4-BE49-F238E27FC236}">
                <a16:creationId xmlns:a16="http://schemas.microsoft.com/office/drawing/2014/main" id="{BEA6BE74-9F39-4545-9489-7383EA6AF7EA}"/>
              </a:ext>
            </a:extLst>
          </p:cNvPr>
          <p:cNvSpPr/>
          <p:nvPr userDrawn="1"/>
        </p:nvSpPr>
        <p:spPr>
          <a:xfrm>
            <a:off x="5609570" y="4078231"/>
            <a:ext cx="975037" cy="975037"/>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2">
            <a:extLst>
              <a:ext uri="{FF2B5EF4-FFF2-40B4-BE49-F238E27FC236}">
                <a16:creationId xmlns:a16="http://schemas.microsoft.com/office/drawing/2014/main" id="{A2BC844C-F68A-1B4E-86BE-CA9C8844F060}"/>
              </a:ext>
            </a:extLst>
          </p:cNvPr>
          <p:cNvSpPr>
            <a:spLocks noGrp="1"/>
          </p:cNvSpPr>
          <p:nvPr>
            <p:ph type="body" sz="quarter" idx="33" hasCustomPrompt="1"/>
          </p:nvPr>
        </p:nvSpPr>
        <p:spPr>
          <a:xfrm>
            <a:off x="5687020" y="4187491"/>
            <a:ext cx="822960" cy="752889"/>
          </a:xfrm>
        </p:spPr>
        <p:txBody>
          <a:bodyPr anchor="ctr">
            <a:normAutofit/>
          </a:bodyPr>
          <a:lstStyle>
            <a:lvl1pPr marL="0" indent="0" algn="ctr">
              <a:buNone/>
              <a:defRPr sz="2800" b="1">
                <a:solidFill>
                  <a:schemeClr val="accent4"/>
                </a:solidFill>
              </a:defRPr>
            </a:lvl1pPr>
          </a:lstStyle>
          <a:p>
            <a:pPr lvl="0"/>
            <a:r>
              <a:rPr lang="en-US"/>
              <a:t>000</a:t>
            </a:r>
          </a:p>
        </p:txBody>
      </p:sp>
      <p:sp>
        <p:nvSpPr>
          <p:cNvPr id="49" name="Rectangle 48">
            <a:extLst>
              <a:ext uri="{FF2B5EF4-FFF2-40B4-BE49-F238E27FC236}">
                <a16:creationId xmlns:a16="http://schemas.microsoft.com/office/drawing/2014/main" id="{E5C572AD-ECB8-3E48-9003-A2B0A7BB80DB}"/>
              </a:ext>
            </a:extLst>
          </p:cNvPr>
          <p:cNvSpPr/>
          <p:nvPr userDrawn="1"/>
        </p:nvSpPr>
        <p:spPr>
          <a:xfrm>
            <a:off x="8207828" y="4585064"/>
            <a:ext cx="2910840" cy="151558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4F36D3D9-B1C8-614D-A05C-5D4F89736E06}"/>
              </a:ext>
            </a:extLst>
          </p:cNvPr>
          <p:cNvSpPr>
            <a:spLocks noGrp="1"/>
          </p:cNvSpPr>
          <p:nvPr>
            <p:ph type="body" sz="quarter" idx="34" hasCustomPrompt="1"/>
          </p:nvPr>
        </p:nvSpPr>
        <p:spPr>
          <a:xfrm>
            <a:off x="8421835" y="4940380"/>
            <a:ext cx="2446462" cy="1016533"/>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51" name="Oval 50">
            <a:extLst>
              <a:ext uri="{FF2B5EF4-FFF2-40B4-BE49-F238E27FC236}">
                <a16:creationId xmlns:a16="http://schemas.microsoft.com/office/drawing/2014/main" id="{6AA921F3-A6CD-5944-93EC-CEB3B75B87A0}"/>
              </a:ext>
            </a:extLst>
          </p:cNvPr>
          <p:cNvSpPr/>
          <p:nvPr userDrawn="1"/>
        </p:nvSpPr>
        <p:spPr>
          <a:xfrm>
            <a:off x="9175730" y="4078231"/>
            <a:ext cx="975037" cy="975037"/>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
            <a:extLst>
              <a:ext uri="{FF2B5EF4-FFF2-40B4-BE49-F238E27FC236}">
                <a16:creationId xmlns:a16="http://schemas.microsoft.com/office/drawing/2014/main" id="{8B7DDB5A-4C08-F84C-863A-32CF7EAED9FF}"/>
              </a:ext>
            </a:extLst>
          </p:cNvPr>
          <p:cNvSpPr>
            <a:spLocks noGrp="1"/>
          </p:cNvSpPr>
          <p:nvPr>
            <p:ph type="body" sz="quarter" idx="35" hasCustomPrompt="1"/>
          </p:nvPr>
        </p:nvSpPr>
        <p:spPr>
          <a:xfrm>
            <a:off x="9253180" y="4187491"/>
            <a:ext cx="822960" cy="752889"/>
          </a:xfrm>
        </p:spPr>
        <p:txBody>
          <a:bodyPr anchor="ctr">
            <a:normAutofit/>
          </a:bodyPr>
          <a:lstStyle>
            <a:lvl1pPr marL="0" indent="0" algn="ctr">
              <a:buNone/>
              <a:defRPr sz="2800" b="1">
                <a:solidFill>
                  <a:schemeClr val="accent1"/>
                </a:solidFill>
              </a:defRPr>
            </a:lvl1pPr>
          </a:lstStyle>
          <a:p>
            <a:pPr lvl="0"/>
            <a:r>
              <a:rPr lang="en-US"/>
              <a:t>000</a:t>
            </a:r>
          </a:p>
        </p:txBody>
      </p:sp>
    </p:spTree>
    <p:extLst>
      <p:ext uri="{BB962C8B-B14F-4D97-AF65-F5344CB8AC3E}">
        <p14:creationId xmlns:p14="http://schemas.microsoft.com/office/powerpoint/2010/main" val="3473775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ix color boxes w/ stat &amp;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1075508" y="2299063"/>
            <a:ext cx="2910840" cy="1515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1289515" y="2886892"/>
            <a:ext cx="2446462" cy="770420"/>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24" name="Text Placeholder 2">
            <a:extLst>
              <a:ext uri="{FF2B5EF4-FFF2-40B4-BE49-F238E27FC236}">
                <a16:creationId xmlns:a16="http://schemas.microsoft.com/office/drawing/2014/main" id="{79346DA9-37ED-AB46-B089-64F345B1C386}"/>
              </a:ext>
            </a:extLst>
          </p:cNvPr>
          <p:cNvSpPr>
            <a:spLocks noGrp="1"/>
          </p:cNvSpPr>
          <p:nvPr>
            <p:ph type="body" sz="quarter" idx="25" hasCustomPrompt="1"/>
          </p:nvPr>
        </p:nvSpPr>
        <p:spPr>
          <a:xfrm>
            <a:off x="1289515" y="2435882"/>
            <a:ext cx="2446462" cy="451009"/>
          </a:xfrm>
        </p:spPr>
        <p:txBody>
          <a:bodyPr anchor="ctr">
            <a:normAutofit/>
          </a:bodyPr>
          <a:lstStyle>
            <a:lvl1pPr marL="0" indent="0" algn="ctr">
              <a:buNone/>
              <a:defRPr sz="2800" b="1">
                <a:solidFill>
                  <a:schemeClr val="bg1"/>
                </a:solidFill>
              </a:defRPr>
            </a:lvl1pPr>
          </a:lstStyle>
          <a:p>
            <a:pPr lvl="0"/>
            <a:r>
              <a:rPr lang="en-US"/>
              <a:t>000</a:t>
            </a:r>
          </a:p>
        </p:txBody>
      </p:sp>
      <p:sp>
        <p:nvSpPr>
          <p:cNvPr id="55" name="Rectangle 54">
            <a:extLst>
              <a:ext uri="{FF2B5EF4-FFF2-40B4-BE49-F238E27FC236}">
                <a16:creationId xmlns:a16="http://schemas.microsoft.com/office/drawing/2014/main" id="{B22EFE1E-C4B5-364C-B082-F4F111F817BD}"/>
              </a:ext>
            </a:extLst>
          </p:cNvPr>
          <p:cNvSpPr/>
          <p:nvPr userDrawn="1"/>
        </p:nvSpPr>
        <p:spPr>
          <a:xfrm>
            <a:off x="4641668" y="2299063"/>
            <a:ext cx="2910840" cy="1515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2">
            <a:extLst>
              <a:ext uri="{FF2B5EF4-FFF2-40B4-BE49-F238E27FC236}">
                <a16:creationId xmlns:a16="http://schemas.microsoft.com/office/drawing/2014/main" id="{99E62593-58F6-D14D-BF35-EA8BAC852A9E}"/>
              </a:ext>
            </a:extLst>
          </p:cNvPr>
          <p:cNvSpPr>
            <a:spLocks noGrp="1"/>
          </p:cNvSpPr>
          <p:nvPr>
            <p:ph type="body" sz="quarter" idx="36" hasCustomPrompt="1"/>
          </p:nvPr>
        </p:nvSpPr>
        <p:spPr>
          <a:xfrm>
            <a:off x="4855675" y="2886892"/>
            <a:ext cx="2446462" cy="770420"/>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57" name="Text Placeholder 2">
            <a:extLst>
              <a:ext uri="{FF2B5EF4-FFF2-40B4-BE49-F238E27FC236}">
                <a16:creationId xmlns:a16="http://schemas.microsoft.com/office/drawing/2014/main" id="{D2F8516B-A080-2C4D-8B7C-C4467EA408D1}"/>
              </a:ext>
            </a:extLst>
          </p:cNvPr>
          <p:cNvSpPr>
            <a:spLocks noGrp="1"/>
          </p:cNvSpPr>
          <p:nvPr>
            <p:ph type="body" sz="quarter" idx="37" hasCustomPrompt="1"/>
          </p:nvPr>
        </p:nvSpPr>
        <p:spPr>
          <a:xfrm>
            <a:off x="4855675" y="2435882"/>
            <a:ext cx="2446462" cy="451009"/>
          </a:xfrm>
        </p:spPr>
        <p:txBody>
          <a:bodyPr anchor="ctr">
            <a:normAutofit/>
          </a:bodyPr>
          <a:lstStyle>
            <a:lvl1pPr marL="0" indent="0" algn="ctr">
              <a:buNone/>
              <a:defRPr sz="2800" b="1">
                <a:solidFill>
                  <a:schemeClr val="bg1"/>
                </a:solidFill>
              </a:defRPr>
            </a:lvl1pPr>
          </a:lstStyle>
          <a:p>
            <a:pPr lvl="0"/>
            <a:r>
              <a:rPr lang="en-US"/>
              <a:t>000</a:t>
            </a:r>
          </a:p>
        </p:txBody>
      </p:sp>
      <p:sp>
        <p:nvSpPr>
          <p:cNvPr id="61" name="Rectangle 60">
            <a:extLst>
              <a:ext uri="{FF2B5EF4-FFF2-40B4-BE49-F238E27FC236}">
                <a16:creationId xmlns:a16="http://schemas.microsoft.com/office/drawing/2014/main" id="{41BD7DC8-B484-D24D-8591-5E6ACE2544B3}"/>
              </a:ext>
            </a:extLst>
          </p:cNvPr>
          <p:cNvSpPr/>
          <p:nvPr userDrawn="1"/>
        </p:nvSpPr>
        <p:spPr>
          <a:xfrm>
            <a:off x="8207828" y="2299063"/>
            <a:ext cx="2910840" cy="1515580"/>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2">
            <a:extLst>
              <a:ext uri="{FF2B5EF4-FFF2-40B4-BE49-F238E27FC236}">
                <a16:creationId xmlns:a16="http://schemas.microsoft.com/office/drawing/2014/main" id="{890AF9E4-8EA3-A246-A1B9-D0AA18B7AC01}"/>
              </a:ext>
            </a:extLst>
          </p:cNvPr>
          <p:cNvSpPr>
            <a:spLocks noGrp="1"/>
          </p:cNvSpPr>
          <p:nvPr>
            <p:ph type="body" sz="quarter" idx="38" hasCustomPrompt="1"/>
          </p:nvPr>
        </p:nvSpPr>
        <p:spPr>
          <a:xfrm>
            <a:off x="8421835" y="2886892"/>
            <a:ext cx="2446462" cy="770420"/>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63" name="Text Placeholder 2">
            <a:extLst>
              <a:ext uri="{FF2B5EF4-FFF2-40B4-BE49-F238E27FC236}">
                <a16:creationId xmlns:a16="http://schemas.microsoft.com/office/drawing/2014/main" id="{B88044B0-5BD9-C443-A7A9-CD76A00CF7B9}"/>
              </a:ext>
            </a:extLst>
          </p:cNvPr>
          <p:cNvSpPr>
            <a:spLocks noGrp="1"/>
          </p:cNvSpPr>
          <p:nvPr>
            <p:ph type="body" sz="quarter" idx="39" hasCustomPrompt="1"/>
          </p:nvPr>
        </p:nvSpPr>
        <p:spPr>
          <a:xfrm>
            <a:off x="8421835" y="2435882"/>
            <a:ext cx="2446462" cy="451009"/>
          </a:xfrm>
        </p:spPr>
        <p:txBody>
          <a:bodyPr anchor="ctr">
            <a:normAutofit/>
          </a:bodyPr>
          <a:lstStyle>
            <a:lvl1pPr marL="0" indent="0" algn="ctr">
              <a:buNone/>
              <a:defRPr sz="2800" b="1">
                <a:solidFill>
                  <a:schemeClr val="bg1"/>
                </a:solidFill>
              </a:defRPr>
            </a:lvl1pPr>
          </a:lstStyle>
          <a:p>
            <a:pPr lvl="0"/>
            <a:r>
              <a:rPr lang="en-US"/>
              <a:t>000</a:t>
            </a:r>
          </a:p>
        </p:txBody>
      </p:sp>
      <p:sp>
        <p:nvSpPr>
          <p:cNvPr id="64" name="Rectangle 63">
            <a:extLst>
              <a:ext uri="{FF2B5EF4-FFF2-40B4-BE49-F238E27FC236}">
                <a16:creationId xmlns:a16="http://schemas.microsoft.com/office/drawing/2014/main" id="{81555B06-B4C7-0C43-A2A6-10644B98B654}"/>
              </a:ext>
            </a:extLst>
          </p:cNvPr>
          <p:cNvSpPr/>
          <p:nvPr userDrawn="1"/>
        </p:nvSpPr>
        <p:spPr>
          <a:xfrm>
            <a:off x="1075508" y="4167052"/>
            <a:ext cx="2910840" cy="15155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Placeholder 2">
            <a:extLst>
              <a:ext uri="{FF2B5EF4-FFF2-40B4-BE49-F238E27FC236}">
                <a16:creationId xmlns:a16="http://schemas.microsoft.com/office/drawing/2014/main" id="{6722CBAB-50D3-334C-9F21-D2803E3BBFE3}"/>
              </a:ext>
            </a:extLst>
          </p:cNvPr>
          <p:cNvSpPr>
            <a:spLocks noGrp="1"/>
          </p:cNvSpPr>
          <p:nvPr>
            <p:ph type="body" sz="quarter" idx="40" hasCustomPrompt="1"/>
          </p:nvPr>
        </p:nvSpPr>
        <p:spPr>
          <a:xfrm>
            <a:off x="1289515" y="4754881"/>
            <a:ext cx="2446462" cy="770420"/>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66" name="Text Placeholder 2">
            <a:extLst>
              <a:ext uri="{FF2B5EF4-FFF2-40B4-BE49-F238E27FC236}">
                <a16:creationId xmlns:a16="http://schemas.microsoft.com/office/drawing/2014/main" id="{5C61EF01-B020-D049-A08F-703400ADC728}"/>
              </a:ext>
            </a:extLst>
          </p:cNvPr>
          <p:cNvSpPr>
            <a:spLocks noGrp="1"/>
          </p:cNvSpPr>
          <p:nvPr>
            <p:ph type="body" sz="quarter" idx="41" hasCustomPrompt="1"/>
          </p:nvPr>
        </p:nvSpPr>
        <p:spPr>
          <a:xfrm>
            <a:off x="1289515" y="4303871"/>
            <a:ext cx="2446462" cy="451009"/>
          </a:xfrm>
        </p:spPr>
        <p:txBody>
          <a:bodyPr anchor="ctr">
            <a:normAutofit/>
          </a:bodyPr>
          <a:lstStyle>
            <a:lvl1pPr marL="0" indent="0" algn="ctr">
              <a:buNone/>
              <a:defRPr sz="2800" b="1">
                <a:solidFill>
                  <a:schemeClr val="bg1"/>
                </a:solidFill>
              </a:defRPr>
            </a:lvl1pPr>
          </a:lstStyle>
          <a:p>
            <a:pPr lvl="0"/>
            <a:r>
              <a:rPr lang="en-US"/>
              <a:t>000</a:t>
            </a:r>
          </a:p>
        </p:txBody>
      </p:sp>
      <p:sp>
        <p:nvSpPr>
          <p:cNvPr id="67" name="Rectangle 66">
            <a:extLst>
              <a:ext uri="{FF2B5EF4-FFF2-40B4-BE49-F238E27FC236}">
                <a16:creationId xmlns:a16="http://schemas.microsoft.com/office/drawing/2014/main" id="{EF866FC8-E590-8340-BAED-051A6A829D33}"/>
              </a:ext>
            </a:extLst>
          </p:cNvPr>
          <p:cNvSpPr/>
          <p:nvPr userDrawn="1"/>
        </p:nvSpPr>
        <p:spPr>
          <a:xfrm>
            <a:off x="4641668" y="4167052"/>
            <a:ext cx="2910840" cy="15155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 Placeholder 2">
            <a:extLst>
              <a:ext uri="{FF2B5EF4-FFF2-40B4-BE49-F238E27FC236}">
                <a16:creationId xmlns:a16="http://schemas.microsoft.com/office/drawing/2014/main" id="{A897CC1A-4816-4445-A17E-A1D3A89A794F}"/>
              </a:ext>
            </a:extLst>
          </p:cNvPr>
          <p:cNvSpPr>
            <a:spLocks noGrp="1"/>
          </p:cNvSpPr>
          <p:nvPr>
            <p:ph type="body" sz="quarter" idx="42" hasCustomPrompt="1"/>
          </p:nvPr>
        </p:nvSpPr>
        <p:spPr>
          <a:xfrm>
            <a:off x="4855675" y="4754881"/>
            <a:ext cx="2446462" cy="770420"/>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69" name="Text Placeholder 2">
            <a:extLst>
              <a:ext uri="{FF2B5EF4-FFF2-40B4-BE49-F238E27FC236}">
                <a16:creationId xmlns:a16="http://schemas.microsoft.com/office/drawing/2014/main" id="{3EE69B29-F234-354E-B257-F77FF610483C}"/>
              </a:ext>
            </a:extLst>
          </p:cNvPr>
          <p:cNvSpPr>
            <a:spLocks noGrp="1"/>
          </p:cNvSpPr>
          <p:nvPr>
            <p:ph type="body" sz="quarter" idx="43" hasCustomPrompt="1"/>
          </p:nvPr>
        </p:nvSpPr>
        <p:spPr>
          <a:xfrm>
            <a:off x="4855675" y="4303871"/>
            <a:ext cx="2446462" cy="451009"/>
          </a:xfrm>
        </p:spPr>
        <p:txBody>
          <a:bodyPr anchor="ctr">
            <a:normAutofit/>
          </a:bodyPr>
          <a:lstStyle>
            <a:lvl1pPr marL="0" indent="0" algn="ctr">
              <a:buNone/>
              <a:defRPr sz="2800" b="1">
                <a:solidFill>
                  <a:schemeClr val="bg1"/>
                </a:solidFill>
              </a:defRPr>
            </a:lvl1pPr>
          </a:lstStyle>
          <a:p>
            <a:pPr lvl="0"/>
            <a:r>
              <a:rPr lang="en-US"/>
              <a:t>000</a:t>
            </a:r>
          </a:p>
        </p:txBody>
      </p:sp>
      <p:sp>
        <p:nvSpPr>
          <p:cNvPr id="70" name="Rectangle 69">
            <a:extLst>
              <a:ext uri="{FF2B5EF4-FFF2-40B4-BE49-F238E27FC236}">
                <a16:creationId xmlns:a16="http://schemas.microsoft.com/office/drawing/2014/main" id="{311E1F7A-6081-2648-84C7-AA87DE208CF3}"/>
              </a:ext>
            </a:extLst>
          </p:cNvPr>
          <p:cNvSpPr/>
          <p:nvPr userDrawn="1"/>
        </p:nvSpPr>
        <p:spPr>
          <a:xfrm>
            <a:off x="8207828" y="4167052"/>
            <a:ext cx="2910840" cy="1515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 Placeholder 2">
            <a:extLst>
              <a:ext uri="{FF2B5EF4-FFF2-40B4-BE49-F238E27FC236}">
                <a16:creationId xmlns:a16="http://schemas.microsoft.com/office/drawing/2014/main" id="{BCD56980-CB51-624D-A114-07303758DEA3}"/>
              </a:ext>
            </a:extLst>
          </p:cNvPr>
          <p:cNvSpPr>
            <a:spLocks noGrp="1"/>
          </p:cNvSpPr>
          <p:nvPr>
            <p:ph type="body" sz="quarter" idx="44" hasCustomPrompt="1"/>
          </p:nvPr>
        </p:nvSpPr>
        <p:spPr>
          <a:xfrm>
            <a:off x="8421835" y="4754881"/>
            <a:ext cx="2446462" cy="770420"/>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72" name="Text Placeholder 2">
            <a:extLst>
              <a:ext uri="{FF2B5EF4-FFF2-40B4-BE49-F238E27FC236}">
                <a16:creationId xmlns:a16="http://schemas.microsoft.com/office/drawing/2014/main" id="{4121A1B0-9032-334D-9BB2-5DCD7EB6F7A6}"/>
              </a:ext>
            </a:extLst>
          </p:cNvPr>
          <p:cNvSpPr>
            <a:spLocks noGrp="1"/>
          </p:cNvSpPr>
          <p:nvPr>
            <p:ph type="body" sz="quarter" idx="45" hasCustomPrompt="1"/>
          </p:nvPr>
        </p:nvSpPr>
        <p:spPr>
          <a:xfrm>
            <a:off x="8421835" y="4303871"/>
            <a:ext cx="2446462" cy="451009"/>
          </a:xfrm>
        </p:spPr>
        <p:txBody>
          <a:bodyPr anchor="ctr">
            <a:normAutofit/>
          </a:bodyPr>
          <a:lstStyle>
            <a:lvl1pPr marL="0" indent="0" algn="ctr">
              <a:buNone/>
              <a:defRPr sz="2800" b="1">
                <a:solidFill>
                  <a:schemeClr val="bg1"/>
                </a:solidFill>
              </a:defRPr>
            </a:lvl1pPr>
          </a:lstStyle>
          <a:p>
            <a:pPr lvl="0"/>
            <a:r>
              <a:rPr lang="en-US"/>
              <a:t>000</a:t>
            </a:r>
          </a:p>
        </p:txBody>
      </p:sp>
    </p:spTree>
    <p:extLst>
      <p:ext uri="{BB962C8B-B14F-4D97-AF65-F5344CB8AC3E}">
        <p14:creationId xmlns:p14="http://schemas.microsoft.com/office/powerpoint/2010/main" val="19027459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8 color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117C-A10A-2849-BEA6-E02CE4EF98A6}"/>
              </a:ext>
            </a:extLst>
          </p:cNvPr>
          <p:cNvSpPr/>
          <p:nvPr userDrawn="1"/>
        </p:nvSpPr>
        <p:spPr>
          <a:xfrm>
            <a:off x="857962" y="2064219"/>
            <a:ext cx="2565176" cy="17591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1070473" y="2286943"/>
            <a:ext cx="2140154" cy="132376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37" name="Rectangle 36">
            <a:extLst>
              <a:ext uri="{FF2B5EF4-FFF2-40B4-BE49-F238E27FC236}">
                <a16:creationId xmlns:a16="http://schemas.microsoft.com/office/drawing/2014/main" id="{830621F0-EDF6-3C42-8D35-ECAE6B816703}"/>
              </a:ext>
            </a:extLst>
          </p:cNvPr>
          <p:cNvSpPr/>
          <p:nvPr userDrawn="1"/>
        </p:nvSpPr>
        <p:spPr>
          <a:xfrm>
            <a:off x="3515193" y="2064219"/>
            <a:ext cx="2565176" cy="17591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
            <a:extLst>
              <a:ext uri="{FF2B5EF4-FFF2-40B4-BE49-F238E27FC236}">
                <a16:creationId xmlns:a16="http://schemas.microsoft.com/office/drawing/2014/main" id="{C4A0F7AC-4BDF-8A45-ABAA-2E02CD8FD023}"/>
              </a:ext>
            </a:extLst>
          </p:cNvPr>
          <p:cNvSpPr>
            <a:spLocks noGrp="1"/>
          </p:cNvSpPr>
          <p:nvPr>
            <p:ph type="body" sz="quarter" idx="20" hasCustomPrompt="1"/>
          </p:nvPr>
        </p:nvSpPr>
        <p:spPr>
          <a:xfrm>
            <a:off x="3731612" y="2286943"/>
            <a:ext cx="2140154" cy="132376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39" name="Rectangle 38">
            <a:extLst>
              <a:ext uri="{FF2B5EF4-FFF2-40B4-BE49-F238E27FC236}">
                <a16:creationId xmlns:a16="http://schemas.microsoft.com/office/drawing/2014/main" id="{BFF26172-1FBC-784A-9B8E-B111064D96F7}"/>
              </a:ext>
            </a:extLst>
          </p:cNvPr>
          <p:cNvSpPr/>
          <p:nvPr userDrawn="1"/>
        </p:nvSpPr>
        <p:spPr>
          <a:xfrm>
            <a:off x="6172424" y="2064219"/>
            <a:ext cx="2565176" cy="1759147"/>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
            <a:extLst>
              <a:ext uri="{FF2B5EF4-FFF2-40B4-BE49-F238E27FC236}">
                <a16:creationId xmlns:a16="http://schemas.microsoft.com/office/drawing/2014/main" id="{E682D3E8-5BE9-1749-889C-3C0432E4E331}"/>
              </a:ext>
            </a:extLst>
          </p:cNvPr>
          <p:cNvSpPr>
            <a:spLocks noGrp="1"/>
          </p:cNvSpPr>
          <p:nvPr>
            <p:ph type="body" sz="quarter" idx="21" hasCustomPrompt="1"/>
          </p:nvPr>
        </p:nvSpPr>
        <p:spPr>
          <a:xfrm>
            <a:off x="6392751" y="2286943"/>
            <a:ext cx="2140154" cy="132376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1" name="Rectangle 40">
            <a:extLst>
              <a:ext uri="{FF2B5EF4-FFF2-40B4-BE49-F238E27FC236}">
                <a16:creationId xmlns:a16="http://schemas.microsoft.com/office/drawing/2014/main" id="{E7862BD6-7E6A-2343-87B3-D0A759E51C96}"/>
              </a:ext>
            </a:extLst>
          </p:cNvPr>
          <p:cNvSpPr/>
          <p:nvPr userDrawn="1"/>
        </p:nvSpPr>
        <p:spPr>
          <a:xfrm>
            <a:off x="8829655" y="2064219"/>
            <a:ext cx="2565176" cy="17591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70C3A6B6-F87B-1240-99AA-7848BB9D32AC}"/>
              </a:ext>
            </a:extLst>
          </p:cNvPr>
          <p:cNvSpPr>
            <a:spLocks noGrp="1"/>
          </p:cNvSpPr>
          <p:nvPr>
            <p:ph type="body" sz="quarter" idx="22" hasCustomPrompt="1"/>
          </p:nvPr>
        </p:nvSpPr>
        <p:spPr>
          <a:xfrm>
            <a:off x="9042166" y="2286943"/>
            <a:ext cx="2140154" cy="132376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3" name="Rectangle 42">
            <a:extLst>
              <a:ext uri="{FF2B5EF4-FFF2-40B4-BE49-F238E27FC236}">
                <a16:creationId xmlns:a16="http://schemas.microsoft.com/office/drawing/2014/main" id="{582CB381-FB70-7646-BAF1-FBB9F2EDF4D3}"/>
              </a:ext>
            </a:extLst>
          </p:cNvPr>
          <p:cNvSpPr/>
          <p:nvPr userDrawn="1"/>
        </p:nvSpPr>
        <p:spPr>
          <a:xfrm>
            <a:off x="857962" y="3916466"/>
            <a:ext cx="2565176" cy="17591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C1284F84-8462-1146-AE81-7B1176AA3C60}"/>
              </a:ext>
            </a:extLst>
          </p:cNvPr>
          <p:cNvSpPr>
            <a:spLocks noGrp="1"/>
          </p:cNvSpPr>
          <p:nvPr>
            <p:ph type="body" sz="quarter" idx="23" hasCustomPrompt="1"/>
          </p:nvPr>
        </p:nvSpPr>
        <p:spPr>
          <a:xfrm>
            <a:off x="1070473" y="4139190"/>
            <a:ext cx="2140154" cy="132376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5" name="Rectangle 44">
            <a:extLst>
              <a:ext uri="{FF2B5EF4-FFF2-40B4-BE49-F238E27FC236}">
                <a16:creationId xmlns:a16="http://schemas.microsoft.com/office/drawing/2014/main" id="{CB0BD424-0CE2-4443-B2ED-9E2A95F97875}"/>
              </a:ext>
            </a:extLst>
          </p:cNvPr>
          <p:cNvSpPr/>
          <p:nvPr userDrawn="1"/>
        </p:nvSpPr>
        <p:spPr>
          <a:xfrm>
            <a:off x="3515193" y="3916466"/>
            <a:ext cx="2565176" cy="17591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
            <a:extLst>
              <a:ext uri="{FF2B5EF4-FFF2-40B4-BE49-F238E27FC236}">
                <a16:creationId xmlns:a16="http://schemas.microsoft.com/office/drawing/2014/main" id="{A391417B-E1DC-4945-938C-A2CE777192AA}"/>
              </a:ext>
            </a:extLst>
          </p:cNvPr>
          <p:cNvSpPr>
            <a:spLocks noGrp="1"/>
          </p:cNvSpPr>
          <p:nvPr>
            <p:ph type="body" sz="quarter" idx="24" hasCustomPrompt="1"/>
          </p:nvPr>
        </p:nvSpPr>
        <p:spPr>
          <a:xfrm>
            <a:off x="3731612" y="4139190"/>
            <a:ext cx="2140154" cy="132376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7" name="Rectangle 46">
            <a:extLst>
              <a:ext uri="{FF2B5EF4-FFF2-40B4-BE49-F238E27FC236}">
                <a16:creationId xmlns:a16="http://schemas.microsoft.com/office/drawing/2014/main" id="{9D984A34-1F0F-BF45-817C-1CB9DBF1189D}"/>
              </a:ext>
            </a:extLst>
          </p:cNvPr>
          <p:cNvSpPr/>
          <p:nvPr userDrawn="1"/>
        </p:nvSpPr>
        <p:spPr>
          <a:xfrm>
            <a:off x="6172424" y="3916466"/>
            <a:ext cx="2565176" cy="1759147"/>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2">
            <a:extLst>
              <a:ext uri="{FF2B5EF4-FFF2-40B4-BE49-F238E27FC236}">
                <a16:creationId xmlns:a16="http://schemas.microsoft.com/office/drawing/2014/main" id="{C01B06EC-117F-1B42-82F3-88688286E030}"/>
              </a:ext>
            </a:extLst>
          </p:cNvPr>
          <p:cNvSpPr>
            <a:spLocks noGrp="1"/>
          </p:cNvSpPr>
          <p:nvPr>
            <p:ph type="body" sz="quarter" idx="25" hasCustomPrompt="1"/>
          </p:nvPr>
        </p:nvSpPr>
        <p:spPr>
          <a:xfrm>
            <a:off x="6392751" y="4139190"/>
            <a:ext cx="2140154" cy="132376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
        <p:nvSpPr>
          <p:cNvPr id="49" name="Rectangle 48">
            <a:extLst>
              <a:ext uri="{FF2B5EF4-FFF2-40B4-BE49-F238E27FC236}">
                <a16:creationId xmlns:a16="http://schemas.microsoft.com/office/drawing/2014/main" id="{8F558DAA-425E-C243-890B-6A28C56436CF}"/>
              </a:ext>
            </a:extLst>
          </p:cNvPr>
          <p:cNvSpPr/>
          <p:nvPr userDrawn="1"/>
        </p:nvSpPr>
        <p:spPr>
          <a:xfrm>
            <a:off x="8829655" y="3916466"/>
            <a:ext cx="2565176" cy="17591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EA1223B4-9075-7744-91BD-489EFBD781DF}"/>
              </a:ext>
            </a:extLst>
          </p:cNvPr>
          <p:cNvSpPr>
            <a:spLocks noGrp="1"/>
          </p:cNvSpPr>
          <p:nvPr>
            <p:ph type="body" sz="quarter" idx="26" hasCustomPrompt="1"/>
          </p:nvPr>
        </p:nvSpPr>
        <p:spPr>
          <a:xfrm>
            <a:off x="9042166" y="4139190"/>
            <a:ext cx="2140154" cy="1323765"/>
          </a:xfrm>
        </p:spPr>
        <p:txBody>
          <a:bodyPr anchor="ctr">
            <a:normAutofit/>
          </a:bodyPr>
          <a:lstStyle>
            <a:lvl1pPr marL="285750" indent="-285750" algn="ctr">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endParaRPr lang="en-US"/>
          </a:p>
        </p:txBody>
      </p:sp>
    </p:spTree>
    <p:extLst>
      <p:ext uri="{BB962C8B-B14F-4D97-AF65-F5344CB8AC3E}">
        <p14:creationId xmlns:p14="http://schemas.microsoft.com/office/powerpoint/2010/main" val="2048194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six color boxes w/ stat &amp; tex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1" name="Rectangle 30">
            <a:extLst>
              <a:ext uri="{FF2B5EF4-FFF2-40B4-BE49-F238E27FC236}">
                <a16:creationId xmlns:a16="http://schemas.microsoft.com/office/drawing/2014/main" id="{9DC145CD-4155-BF48-898A-49B5EDF7AA18}"/>
              </a:ext>
            </a:extLst>
          </p:cNvPr>
          <p:cNvSpPr/>
          <p:nvPr userDrawn="1"/>
        </p:nvSpPr>
        <p:spPr>
          <a:xfrm>
            <a:off x="1688123" y="2355669"/>
            <a:ext cx="4246061" cy="3110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F0F0E068-B5B4-9942-A55B-698FF8366A11}"/>
              </a:ext>
            </a:extLst>
          </p:cNvPr>
          <p:cNvSpPr>
            <a:spLocks noGrp="1"/>
          </p:cNvSpPr>
          <p:nvPr>
            <p:ph type="body" sz="quarter" idx="26" hasCustomPrompt="1"/>
          </p:nvPr>
        </p:nvSpPr>
        <p:spPr>
          <a:xfrm>
            <a:off x="2675992" y="3001391"/>
            <a:ext cx="3046370" cy="2238824"/>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33" name="Text Placeholder 2">
            <a:extLst>
              <a:ext uri="{FF2B5EF4-FFF2-40B4-BE49-F238E27FC236}">
                <a16:creationId xmlns:a16="http://schemas.microsoft.com/office/drawing/2014/main" id="{57BDEB27-8998-7949-841F-1E5848369E81}"/>
              </a:ext>
            </a:extLst>
          </p:cNvPr>
          <p:cNvSpPr>
            <a:spLocks noGrp="1"/>
          </p:cNvSpPr>
          <p:nvPr>
            <p:ph type="body" sz="quarter" idx="27" hasCustomPrompt="1"/>
          </p:nvPr>
        </p:nvSpPr>
        <p:spPr>
          <a:xfrm>
            <a:off x="1910862" y="2510836"/>
            <a:ext cx="3811500" cy="394460"/>
          </a:xfrm>
        </p:spPr>
        <p:txBody>
          <a:bodyPr anchor="ctr">
            <a:normAutofit/>
          </a:bodyPr>
          <a:lstStyle>
            <a:lvl1pPr marL="0" indent="0" algn="l">
              <a:buNone/>
              <a:defRPr sz="2400" b="1">
                <a:solidFill>
                  <a:schemeClr val="bg1"/>
                </a:solidFill>
              </a:defRPr>
            </a:lvl1pPr>
          </a:lstStyle>
          <a:p>
            <a:pPr lvl="0"/>
            <a:r>
              <a:rPr lang="en-US"/>
              <a:t>000</a:t>
            </a:r>
          </a:p>
        </p:txBody>
      </p:sp>
      <p:sp>
        <p:nvSpPr>
          <p:cNvPr id="13" name="Picture Placeholder 12">
            <a:extLst>
              <a:ext uri="{FF2B5EF4-FFF2-40B4-BE49-F238E27FC236}">
                <a16:creationId xmlns:a16="http://schemas.microsoft.com/office/drawing/2014/main" id="{13F55F8A-9482-084F-9812-E7DB35AFFE40}"/>
              </a:ext>
            </a:extLst>
          </p:cNvPr>
          <p:cNvSpPr>
            <a:spLocks noGrp="1"/>
          </p:cNvSpPr>
          <p:nvPr>
            <p:ph type="pic" sz="quarter" idx="30" hasCustomPrompt="1"/>
          </p:nvPr>
        </p:nvSpPr>
        <p:spPr>
          <a:xfrm>
            <a:off x="682657" y="3097635"/>
            <a:ext cx="1828800" cy="1828800"/>
          </a:xfrm>
        </p:spPr>
        <p:txBody>
          <a:bodyPr/>
          <a:lstStyle>
            <a:lvl1pPr marL="0" indent="0">
              <a:buNone/>
              <a:defRPr/>
            </a:lvl1pPr>
          </a:lstStyle>
          <a:p>
            <a:r>
              <a:rPr lang="en-US"/>
              <a:t>Choose circle photo</a:t>
            </a:r>
          </a:p>
        </p:txBody>
      </p:sp>
      <p:sp>
        <p:nvSpPr>
          <p:cNvPr id="25" name="Rectangle 24">
            <a:extLst>
              <a:ext uri="{FF2B5EF4-FFF2-40B4-BE49-F238E27FC236}">
                <a16:creationId xmlns:a16="http://schemas.microsoft.com/office/drawing/2014/main" id="{D440E1AC-EE61-5042-90E2-9CDD4C81E0AA}"/>
              </a:ext>
            </a:extLst>
          </p:cNvPr>
          <p:cNvSpPr/>
          <p:nvPr userDrawn="1"/>
        </p:nvSpPr>
        <p:spPr>
          <a:xfrm>
            <a:off x="7104185" y="2355669"/>
            <a:ext cx="4246061" cy="3110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7AB23B99-60B1-1944-91B9-54FAABB2A1CA}"/>
              </a:ext>
            </a:extLst>
          </p:cNvPr>
          <p:cNvSpPr>
            <a:spLocks noGrp="1"/>
          </p:cNvSpPr>
          <p:nvPr>
            <p:ph type="body" sz="quarter" idx="32" hasCustomPrompt="1"/>
          </p:nvPr>
        </p:nvSpPr>
        <p:spPr>
          <a:xfrm>
            <a:off x="7373815" y="2510836"/>
            <a:ext cx="3764609" cy="394460"/>
          </a:xfrm>
        </p:spPr>
        <p:txBody>
          <a:bodyPr anchor="ctr">
            <a:normAutofit/>
          </a:bodyPr>
          <a:lstStyle>
            <a:lvl1pPr marL="0" indent="0" algn="l">
              <a:buNone/>
              <a:defRPr sz="2400" b="1">
                <a:solidFill>
                  <a:schemeClr val="bg1"/>
                </a:solidFill>
              </a:defRPr>
            </a:lvl1pPr>
          </a:lstStyle>
          <a:p>
            <a:pPr lvl="0"/>
            <a:r>
              <a:rPr lang="en-US"/>
              <a:t>000</a:t>
            </a:r>
          </a:p>
        </p:txBody>
      </p:sp>
      <p:sp>
        <p:nvSpPr>
          <p:cNvPr id="28" name="Picture Placeholder 12">
            <a:extLst>
              <a:ext uri="{FF2B5EF4-FFF2-40B4-BE49-F238E27FC236}">
                <a16:creationId xmlns:a16="http://schemas.microsoft.com/office/drawing/2014/main" id="{7635424F-B3A1-C643-8CAC-0746562F7E47}"/>
              </a:ext>
            </a:extLst>
          </p:cNvPr>
          <p:cNvSpPr>
            <a:spLocks noGrp="1"/>
          </p:cNvSpPr>
          <p:nvPr>
            <p:ph type="pic" sz="quarter" idx="33" hasCustomPrompt="1"/>
          </p:nvPr>
        </p:nvSpPr>
        <p:spPr>
          <a:xfrm>
            <a:off x="6098719" y="3097635"/>
            <a:ext cx="1828800" cy="1828800"/>
          </a:xfrm>
        </p:spPr>
        <p:txBody>
          <a:bodyPr/>
          <a:lstStyle>
            <a:lvl1pPr marL="0" indent="0">
              <a:buNone/>
              <a:defRPr/>
            </a:lvl1pPr>
          </a:lstStyle>
          <a:p>
            <a:r>
              <a:rPr lang="en-US"/>
              <a:t>Choose circle photo</a:t>
            </a:r>
          </a:p>
        </p:txBody>
      </p:sp>
      <p:sp>
        <p:nvSpPr>
          <p:cNvPr id="15" name="Text Placeholder 2">
            <a:extLst>
              <a:ext uri="{FF2B5EF4-FFF2-40B4-BE49-F238E27FC236}">
                <a16:creationId xmlns:a16="http://schemas.microsoft.com/office/drawing/2014/main" id="{B120C9D6-C8BE-5B47-81B8-278B24B781CD}"/>
              </a:ext>
            </a:extLst>
          </p:cNvPr>
          <p:cNvSpPr>
            <a:spLocks noGrp="1"/>
          </p:cNvSpPr>
          <p:nvPr>
            <p:ph type="body" sz="quarter" idx="34" hasCustomPrompt="1"/>
          </p:nvPr>
        </p:nvSpPr>
        <p:spPr>
          <a:xfrm>
            <a:off x="8090674" y="3001391"/>
            <a:ext cx="3046370" cy="2238824"/>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Tree>
    <p:extLst>
      <p:ext uri="{BB962C8B-B14F-4D97-AF65-F5344CB8AC3E}">
        <p14:creationId xmlns:p14="http://schemas.microsoft.com/office/powerpoint/2010/main" val="2170460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itle, six color boxes w/ stat &amp; tex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1" name="Rectangle 30">
            <a:extLst>
              <a:ext uri="{FF2B5EF4-FFF2-40B4-BE49-F238E27FC236}">
                <a16:creationId xmlns:a16="http://schemas.microsoft.com/office/drawing/2014/main" id="{9DC145CD-4155-BF48-898A-49B5EDF7AA18}"/>
              </a:ext>
            </a:extLst>
          </p:cNvPr>
          <p:cNvSpPr/>
          <p:nvPr userDrawn="1"/>
        </p:nvSpPr>
        <p:spPr>
          <a:xfrm>
            <a:off x="1324707" y="2766648"/>
            <a:ext cx="4246061" cy="31886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F0F0E068-B5B4-9942-A55B-698FF8366A11}"/>
              </a:ext>
            </a:extLst>
          </p:cNvPr>
          <p:cNvSpPr>
            <a:spLocks noGrp="1"/>
          </p:cNvSpPr>
          <p:nvPr>
            <p:ph type="body" sz="quarter" idx="26" hasCustomPrompt="1"/>
          </p:nvPr>
        </p:nvSpPr>
        <p:spPr>
          <a:xfrm>
            <a:off x="1547445" y="4327476"/>
            <a:ext cx="3811499" cy="1385342"/>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33" name="Text Placeholder 2">
            <a:extLst>
              <a:ext uri="{FF2B5EF4-FFF2-40B4-BE49-F238E27FC236}">
                <a16:creationId xmlns:a16="http://schemas.microsoft.com/office/drawing/2014/main" id="{57BDEB27-8998-7949-841F-1E5848369E81}"/>
              </a:ext>
            </a:extLst>
          </p:cNvPr>
          <p:cNvSpPr>
            <a:spLocks noGrp="1"/>
          </p:cNvSpPr>
          <p:nvPr>
            <p:ph type="body" sz="quarter" idx="27" hasCustomPrompt="1"/>
          </p:nvPr>
        </p:nvSpPr>
        <p:spPr>
          <a:xfrm>
            <a:off x="1547446" y="3777043"/>
            <a:ext cx="3811500" cy="394460"/>
          </a:xfrm>
        </p:spPr>
        <p:txBody>
          <a:bodyPr anchor="ctr">
            <a:normAutofit/>
          </a:bodyPr>
          <a:lstStyle>
            <a:lvl1pPr marL="0" indent="0" algn="l">
              <a:buNone/>
              <a:defRPr sz="2400" b="1">
                <a:solidFill>
                  <a:schemeClr val="bg1"/>
                </a:solidFill>
              </a:defRPr>
            </a:lvl1pPr>
          </a:lstStyle>
          <a:p>
            <a:pPr lvl="0"/>
            <a:r>
              <a:rPr lang="en-US"/>
              <a:t>000</a:t>
            </a:r>
          </a:p>
        </p:txBody>
      </p:sp>
      <p:sp>
        <p:nvSpPr>
          <p:cNvPr id="15" name="Rectangle 14">
            <a:extLst>
              <a:ext uri="{FF2B5EF4-FFF2-40B4-BE49-F238E27FC236}">
                <a16:creationId xmlns:a16="http://schemas.microsoft.com/office/drawing/2014/main" id="{57A7AF48-BE61-CF45-ACFD-2B206DC98A25}"/>
              </a:ext>
            </a:extLst>
          </p:cNvPr>
          <p:cNvSpPr/>
          <p:nvPr userDrawn="1"/>
        </p:nvSpPr>
        <p:spPr>
          <a:xfrm>
            <a:off x="6447692" y="2766648"/>
            <a:ext cx="4246061" cy="31886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DDE1E2B2-7439-CB4F-8E35-C3615919A4D1}"/>
              </a:ext>
            </a:extLst>
          </p:cNvPr>
          <p:cNvSpPr>
            <a:spLocks noGrp="1"/>
          </p:cNvSpPr>
          <p:nvPr>
            <p:ph type="body" sz="quarter" idx="32" hasCustomPrompt="1"/>
          </p:nvPr>
        </p:nvSpPr>
        <p:spPr>
          <a:xfrm>
            <a:off x="6670430" y="4327476"/>
            <a:ext cx="3811499" cy="1385342"/>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17" name="Text Placeholder 2">
            <a:extLst>
              <a:ext uri="{FF2B5EF4-FFF2-40B4-BE49-F238E27FC236}">
                <a16:creationId xmlns:a16="http://schemas.microsoft.com/office/drawing/2014/main" id="{2B5C1F09-5CCA-C14F-838C-C3499904E046}"/>
              </a:ext>
            </a:extLst>
          </p:cNvPr>
          <p:cNvSpPr>
            <a:spLocks noGrp="1"/>
          </p:cNvSpPr>
          <p:nvPr>
            <p:ph type="body" sz="quarter" idx="33" hasCustomPrompt="1"/>
          </p:nvPr>
        </p:nvSpPr>
        <p:spPr>
          <a:xfrm>
            <a:off x="6670431" y="3777043"/>
            <a:ext cx="3811500" cy="394460"/>
          </a:xfrm>
        </p:spPr>
        <p:txBody>
          <a:bodyPr anchor="ctr">
            <a:normAutofit/>
          </a:bodyPr>
          <a:lstStyle>
            <a:lvl1pPr marL="0" indent="0" algn="l">
              <a:buNone/>
              <a:defRPr sz="2400" b="1">
                <a:solidFill>
                  <a:schemeClr val="bg1"/>
                </a:solidFill>
              </a:defRPr>
            </a:lvl1pPr>
          </a:lstStyle>
          <a:p>
            <a:pPr lvl="0"/>
            <a:r>
              <a:rPr lang="en-US"/>
              <a:t>000</a:t>
            </a:r>
          </a:p>
        </p:txBody>
      </p:sp>
      <p:sp>
        <p:nvSpPr>
          <p:cNvPr id="13" name="Picture Placeholder 12">
            <a:extLst>
              <a:ext uri="{FF2B5EF4-FFF2-40B4-BE49-F238E27FC236}">
                <a16:creationId xmlns:a16="http://schemas.microsoft.com/office/drawing/2014/main" id="{13F55F8A-9482-084F-9812-E7DB35AFFE40}"/>
              </a:ext>
            </a:extLst>
          </p:cNvPr>
          <p:cNvSpPr>
            <a:spLocks noGrp="1"/>
          </p:cNvSpPr>
          <p:nvPr>
            <p:ph type="pic" sz="quarter" idx="30" hasCustomPrompt="1"/>
          </p:nvPr>
        </p:nvSpPr>
        <p:spPr>
          <a:xfrm>
            <a:off x="2615953" y="1850547"/>
            <a:ext cx="1828800" cy="1828800"/>
          </a:xfrm>
        </p:spPr>
        <p:txBody>
          <a:bodyPr/>
          <a:lstStyle>
            <a:lvl1pPr marL="0" indent="0">
              <a:buNone/>
              <a:defRPr/>
            </a:lvl1pPr>
          </a:lstStyle>
          <a:p>
            <a:r>
              <a:rPr lang="en-US"/>
              <a:t>Choose circle photo</a:t>
            </a:r>
          </a:p>
        </p:txBody>
      </p:sp>
      <p:sp>
        <p:nvSpPr>
          <p:cNvPr id="14" name="Picture Placeholder 12">
            <a:extLst>
              <a:ext uri="{FF2B5EF4-FFF2-40B4-BE49-F238E27FC236}">
                <a16:creationId xmlns:a16="http://schemas.microsoft.com/office/drawing/2014/main" id="{E0280546-4D76-BA42-B8FB-6960F1BAF1EC}"/>
              </a:ext>
            </a:extLst>
          </p:cNvPr>
          <p:cNvSpPr>
            <a:spLocks noGrp="1"/>
          </p:cNvSpPr>
          <p:nvPr>
            <p:ph type="pic" sz="quarter" idx="31" hasCustomPrompt="1"/>
          </p:nvPr>
        </p:nvSpPr>
        <p:spPr>
          <a:xfrm>
            <a:off x="7738938" y="1850547"/>
            <a:ext cx="1828800" cy="1828800"/>
          </a:xfrm>
        </p:spPr>
        <p:txBody>
          <a:bodyPr/>
          <a:lstStyle>
            <a:lvl1pPr marL="0" indent="0">
              <a:buNone/>
              <a:defRPr/>
            </a:lvl1pPr>
          </a:lstStyle>
          <a:p>
            <a:r>
              <a:rPr lang="en-US"/>
              <a:t>Choose circle photo</a:t>
            </a:r>
          </a:p>
        </p:txBody>
      </p:sp>
    </p:spTree>
    <p:extLst>
      <p:ext uri="{BB962C8B-B14F-4D97-AF65-F5344CB8AC3E}">
        <p14:creationId xmlns:p14="http://schemas.microsoft.com/office/powerpoint/2010/main" val="3028215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Title, six color boxes w/ stat &amp; tex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1" name="Rectangle 30">
            <a:extLst>
              <a:ext uri="{FF2B5EF4-FFF2-40B4-BE49-F238E27FC236}">
                <a16:creationId xmlns:a16="http://schemas.microsoft.com/office/drawing/2014/main" id="{9DC145CD-4155-BF48-898A-49B5EDF7AA18}"/>
              </a:ext>
            </a:extLst>
          </p:cNvPr>
          <p:cNvSpPr/>
          <p:nvPr userDrawn="1"/>
        </p:nvSpPr>
        <p:spPr>
          <a:xfrm>
            <a:off x="1752393" y="2693611"/>
            <a:ext cx="4246061" cy="23684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F0F0E068-B5B4-9942-A55B-698FF8366A11}"/>
              </a:ext>
            </a:extLst>
          </p:cNvPr>
          <p:cNvSpPr>
            <a:spLocks noGrp="1"/>
          </p:cNvSpPr>
          <p:nvPr>
            <p:ph type="body" sz="quarter" idx="26" hasCustomPrompt="1"/>
          </p:nvPr>
        </p:nvSpPr>
        <p:spPr>
          <a:xfrm>
            <a:off x="2889738" y="3417876"/>
            <a:ext cx="2896892" cy="1455680"/>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33" name="Text Placeholder 2">
            <a:extLst>
              <a:ext uri="{FF2B5EF4-FFF2-40B4-BE49-F238E27FC236}">
                <a16:creationId xmlns:a16="http://schemas.microsoft.com/office/drawing/2014/main" id="{57BDEB27-8998-7949-841F-1E5848369E81}"/>
              </a:ext>
            </a:extLst>
          </p:cNvPr>
          <p:cNvSpPr>
            <a:spLocks noGrp="1"/>
          </p:cNvSpPr>
          <p:nvPr>
            <p:ph type="body" sz="quarter" idx="27" hasCustomPrompt="1"/>
          </p:nvPr>
        </p:nvSpPr>
        <p:spPr>
          <a:xfrm>
            <a:off x="2889738" y="2902612"/>
            <a:ext cx="2896893" cy="394460"/>
          </a:xfrm>
        </p:spPr>
        <p:txBody>
          <a:bodyPr anchor="ctr">
            <a:normAutofit/>
          </a:bodyPr>
          <a:lstStyle>
            <a:lvl1pPr marL="0" indent="0" algn="l">
              <a:buNone/>
              <a:defRPr sz="2400" b="1">
                <a:solidFill>
                  <a:schemeClr val="bg1"/>
                </a:solidFill>
              </a:defRPr>
            </a:lvl1pPr>
          </a:lstStyle>
          <a:p>
            <a:pPr lvl="0"/>
            <a:r>
              <a:rPr lang="en-US"/>
              <a:t>000</a:t>
            </a:r>
          </a:p>
        </p:txBody>
      </p:sp>
      <p:sp>
        <p:nvSpPr>
          <p:cNvPr id="13" name="Picture Placeholder 12">
            <a:extLst>
              <a:ext uri="{FF2B5EF4-FFF2-40B4-BE49-F238E27FC236}">
                <a16:creationId xmlns:a16="http://schemas.microsoft.com/office/drawing/2014/main" id="{13F55F8A-9482-084F-9812-E7DB35AFFE40}"/>
              </a:ext>
            </a:extLst>
          </p:cNvPr>
          <p:cNvSpPr>
            <a:spLocks noGrp="1"/>
          </p:cNvSpPr>
          <p:nvPr>
            <p:ph type="pic" sz="quarter" idx="30" hasCustomPrompt="1"/>
          </p:nvPr>
        </p:nvSpPr>
        <p:spPr>
          <a:xfrm>
            <a:off x="838200" y="2963433"/>
            <a:ext cx="1828800" cy="1828800"/>
          </a:xfrm>
        </p:spPr>
        <p:txBody>
          <a:bodyPr/>
          <a:lstStyle>
            <a:lvl1pPr marL="0" indent="0">
              <a:buNone/>
              <a:defRPr/>
            </a:lvl1pPr>
          </a:lstStyle>
          <a:p>
            <a:r>
              <a:rPr lang="en-US"/>
              <a:t>Choose circle photo</a:t>
            </a:r>
          </a:p>
        </p:txBody>
      </p:sp>
      <p:sp>
        <p:nvSpPr>
          <p:cNvPr id="18" name="Rectangle 17">
            <a:extLst>
              <a:ext uri="{FF2B5EF4-FFF2-40B4-BE49-F238E27FC236}">
                <a16:creationId xmlns:a16="http://schemas.microsoft.com/office/drawing/2014/main" id="{A8E439D7-C0D4-8448-A37B-D4A7651C01CF}"/>
              </a:ext>
            </a:extLst>
          </p:cNvPr>
          <p:cNvSpPr/>
          <p:nvPr userDrawn="1"/>
        </p:nvSpPr>
        <p:spPr>
          <a:xfrm>
            <a:off x="7145008" y="2693611"/>
            <a:ext cx="4246061" cy="23684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23110F77-82AF-5942-8C6D-47C540A58AAD}"/>
              </a:ext>
            </a:extLst>
          </p:cNvPr>
          <p:cNvSpPr>
            <a:spLocks noGrp="1"/>
          </p:cNvSpPr>
          <p:nvPr>
            <p:ph type="body" sz="quarter" idx="31" hasCustomPrompt="1"/>
          </p:nvPr>
        </p:nvSpPr>
        <p:spPr>
          <a:xfrm>
            <a:off x="8282353" y="3417876"/>
            <a:ext cx="2896892" cy="1455680"/>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20" name="Text Placeholder 2">
            <a:extLst>
              <a:ext uri="{FF2B5EF4-FFF2-40B4-BE49-F238E27FC236}">
                <a16:creationId xmlns:a16="http://schemas.microsoft.com/office/drawing/2014/main" id="{2C88C25A-EFAC-1143-80D7-D8F611B9C337}"/>
              </a:ext>
            </a:extLst>
          </p:cNvPr>
          <p:cNvSpPr>
            <a:spLocks noGrp="1"/>
          </p:cNvSpPr>
          <p:nvPr>
            <p:ph type="body" sz="quarter" idx="32" hasCustomPrompt="1"/>
          </p:nvPr>
        </p:nvSpPr>
        <p:spPr>
          <a:xfrm>
            <a:off x="8282353" y="2902612"/>
            <a:ext cx="2896893" cy="394460"/>
          </a:xfrm>
        </p:spPr>
        <p:txBody>
          <a:bodyPr anchor="ctr">
            <a:normAutofit/>
          </a:bodyPr>
          <a:lstStyle>
            <a:lvl1pPr marL="0" indent="0" algn="l">
              <a:buNone/>
              <a:defRPr sz="2400" b="1">
                <a:solidFill>
                  <a:schemeClr val="bg1"/>
                </a:solidFill>
              </a:defRPr>
            </a:lvl1pPr>
          </a:lstStyle>
          <a:p>
            <a:pPr lvl="0"/>
            <a:r>
              <a:rPr lang="en-US"/>
              <a:t>000</a:t>
            </a:r>
          </a:p>
        </p:txBody>
      </p:sp>
      <p:sp>
        <p:nvSpPr>
          <p:cNvPr id="21" name="Picture Placeholder 12">
            <a:extLst>
              <a:ext uri="{FF2B5EF4-FFF2-40B4-BE49-F238E27FC236}">
                <a16:creationId xmlns:a16="http://schemas.microsoft.com/office/drawing/2014/main" id="{76EF71C2-7CFD-E04D-AEFB-189DC60BF80B}"/>
              </a:ext>
            </a:extLst>
          </p:cNvPr>
          <p:cNvSpPr>
            <a:spLocks noGrp="1"/>
          </p:cNvSpPr>
          <p:nvPr>
            <p:ph type="pic" sz="quarter" idx="33" hasCustomPrompt="1"/>
          </p:nvPr>
        </p:nvSpPr>
        <p:spPr>
          <a:xfrm>
            <a:off x="6230815" y="2963433"/>
            <a:ext cx="1828800" cy="1828800"/>
          </a:xfrm>
        </p:spPr>
        <p:txBody>
          <a:bodyPr/>
          <a:lstStyle>
            <a:lvl1pPr marL="0" indent="0">
              <a:buNone/>
              <a:defRPr/>
            </a:lvl1pPr>
          </a:lstStyle>
          <a:p>
            <a:r>
              <a:rPr lang="en-US"/>
              <a:t>Choose circle photo</a:t>
            </a:r>
          </a:p>
        </p:txBody>
      </p:sp>
    </p:spTree>
    <p:extLst>
      <p:ext uri="{BB962C8B-B14F-4D97-AF65-F5344CB8AC3E}">
        <p14:creationId xmlns:p14="http://schemas.microsoft.com/office/powerpoint/2010/main" val="9912343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Title, six color boxes w/ stat &amp; tex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18" name="Rectangle 17">
            <a:extLst>
              <a:ext uri="{FF2B5EF4-FFF2-40B4-BE49-F238E27FC236}">
                <a16:creationId xmlns:a16="http://schemas.microsoft.com/office/drawing/2014/main" id="{A8E439D7-C0D4-8448-A37B-D4A7651C01CF}"/>
              </a:ext>
            </a:extLst>
          </p:cNvPr>
          <p:cNvSpPr/>
          <p:nvPr userDrawn="1"/>
        </p:nvSpPr>
        <p:spPr>
          <a:xfrm>
            <a:off x="7086393" y="2239168"/>
            <a:ext cx="4246061" cy="3764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23110F77-82AF-5942-8C6D-47C540A58AAD}"/>
              </a:ext>
            </a:extLst>
          </p:cNvPr>
          <p:cNvSpPr>
            <a:spLocks noGrp="1"/>
          </p:cNvSpPr>
          <p:nvPr>
            <p:ph type="body" sz="quarter" idx="31" hasCustomPrompt="1"/>
          </p:nvPr>
        </p:nvSpPr>
        <p:spPr>
          <a:xfrm>
            <a:off x="8223738" y="2963433"/>
            <a:ext cx="2896892" cy="2807078"/>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20" name="Text Placeholder 2">
            <a:extLst>
              <a:ext uri="{FF2B5EF4-FFF2-40B4-BE49-F238E27FC236}">
                <a16:creationId xmlns:a16="http://schemas.microsoft.com/office/drawing/2014/main" id="{2C88C25A-EFAC-1143-80D7-D8F611B9C337}"/>
              </a:ext>
            </a:extLst>
          </p:cNvPr>
          <p:cNvSpPr>
            <a:spLocks noGrp="1"/>
          </p:cNvSpPr>
          <p:nvPr>
            <p:ph type="body" sz="quarter" idx="32" hasCustomPrompt="1"/>
          </p:nvPr>
        </p:nvSpPr>
        <p:spPr>
          <a:xfrm>
            <a:off x="8223738" y="2448169"/>
            <a:ext cx="2896893" cy="394460"/>
          </a:xfrm>
        </p:spPr>
        <p:txBody>
          <a:bodyPr anchor="ctr">
            <a:normAutofit/>
          </a:bodyPr>
          <a:lstStyle>
            <a:lvl1pPr marL="0" indent="0" algn="l">
              <a:buNone/>
              <a:defRPr sz="2400" b="1">
                <a:solidFill>
                  <a:schemeClr val="bg1"/>
                </a:solidFill>
              </a:defRPr>
            </a:lvl1pPr>
          </a:lstStyle>
          <a:p>
            <a:pPr lvl="0"/>
            <a:r>
              <a:rPr lang="en-US"/>
              <a:t>000</a:t>
            </a:r>
          </a:p>
        </p:txBody>
      </p:sp>
      <p:sp>
        <p:nvSpPr>
          <p:cNvPr id="21" name="Picture Placeholder 12">
            <a:extLst>
              <a:ext uri="{FF2B5EF4-FFF2-40B4-BE49-F238E27FC236}">
                <a16:creationId xmlns:a16="http://schemas.microsoft.com/office/drawing/2014/main" id="{76EF71C2-7CFD-E04D-AEFB-189DC60BF80B}"/>
              </a:ext>
            </a:extLst>
          </p:cNvPr>
          <p:cNvSpPr>
            <a:spLocks noGrp="1"/>
          </p:cNvSpPr>
          <p:nvPr>
            <p:ph type="pic" sz="quarter" idx="33" hasCustomPrompt="1"/>
          </p:nvPr>
        </p:nvSpPr>
        <p:spPr>
          <a:xfrm>
            <a:off x="6172200" y="2508990"/>
            <a:ext cx="1828800" cy="1828800"/>
          </a:xfrm>
        </p:spPr>
        <p:txBody>
          <a:bodyPr/>
          <a:lstStyle>
            <a:lvl1pPr marL="0" indent="0">
              <a:buNone/>
              <a:defRPr/>
            </a:lvl1pPr>
          </a:lstStyle>
          <a:p>
            <a:r>
              <a:rPr lang="en-US"/>
              <a:t>Choose circle photo</a:t>
            </a:r>
          </a:p>
        </p:txBody>
      </p:sp>
      <p:sp>
        <p:nvSpPr>
          <p:cNvPr id="15" name="Rectangle 14">
            <a:extLst>
              <a:ext uri="{FF2B5EF4-FFF2-40B4-BE49-F238E27FC236}">
                <a16:creationId xmlns:a16="http://schemas.microsoft.com/office/drawing/2014/main" id="{AFAE922A-5C82-8E41-AE78-5AA8D88D2951}"/>
              </a:ext>
            </a:extLst>
          </p:cNvPr>
          <p:cNvSpPr/>
          <p:nvPr userDrawn="1"/>
        </p:nvSpPr>
        <p:spPr>
          <a:xfrm>
            <a:off x="1670332" y="2239168"/>
            <a:ext cx="4246061" cy="3764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F74FD17D-41EE-C44B-9462-71183D0E7D91}"/>
              </a:ext>
            </a:extLst>
          </p:cNvPr>
          <p:cNvSpPr>
            <a:spLocks noGrp="1"/>
          </p:cNvSpPr>
          <p:nvPr>
            <p:ph type="body" sz="quarter" idx="34" hasCustomPrompt="1"/>
          </p:nvPr>
        </p:nvSpPr>
        <p:spPr>
          <a:xfrm>
            <a:off x="2807677" y="2963433"/>
            <a:ext cx="2896892" cy="2807078"/>
          </a:xfrm>
        </p:spPr>
        <p:txBody>
          <a:bodyPr anchor="t">
            <a:normAutofit/>
          </a:bodyPr>
          <a:lstStyle>
            <a:lvl1pPr marL="285750" indent="-285750" algn="l">
              <a:buClr>
                <a:schemeClr val="bg1"/>
              </a:buClr>
              <a:buFont typeface="Wingdings" pitchFamily="2" charset="2"/>
              <a:buChar char="§"/>
              <a:defRPr sz="1800">
                <a:solidFill>
                  <a:schemeClr val="bg1"/>
                </a:solidFill>
              </a:defRPr>
            </a:lvl1pPr>
          </a:lstStyle>
          <a:p>
            <a:pPr lvl="0"/>
            <a:r>
              <a:rPr lang="en-US"/>
              <a:t>Box text lorem ipsum dolor sit </a:t>
            </a:r>
            <a:r>
              <a:rPr lang="en-US" err="1"/>
              <a:t>amet</a:t>
            </a:r>
            <a:r>
              <a:rPr lang="en-US"/>
              <a:t> lorem ipsum</a:t>
            </a:r>
          </a:p>
          <a:p>
            <a:pPr lvl="0"/>
            <a:r>
              <a:rPr lang="en-US" err="1"/>
              <a:t>Cetero</a:t>
            </a:r>
            <a:r>
              <a:rPr lang="en-US"/>
              <a:t> </a:t>
            </a:r>
            <a:r>
              <a:rPr lang="en-US" err="1"/>
              <a:t>fabulas</a:t>
            </a:r>
            <a:r>
              <a:rPr lang="en-US"/>
              <a:t> et </a:t>
            </a:r>
            <a:r>
              <a:rPr lang="en-US" err="1"/>
              <a:t>vix</a:t>
            </a:r>
            <a:endParaRPr lang="en-US"/>
          </a:p>
        </p:txBody>
      </p:sp>
      <p:sp>
        <p:nvSpPr>
          <p:cNvPr id="17" name="Text Placeholder 2">
            <a:extLst>
              <a:ext uri="{FF2B5EF4-FFF2-40B4-BE49-F238E27FC236}">
                <a16:creationId xmlns:a16="http://schemas.microsoft.com/office/drawing/2014/main" id="{F3D0B411-7CE9-3B49-9E41-F9909DF197C9}"/>
              </a:ext>
            </a:extLst>
          </p:cNvPr>
          <p:cNvSpPr>
            <a:spLocks noGrp="1"/>
          </p:cNvSpPr>
          <p:nvPr>
            <p:ph type="body" sz="quarter" idx="35" hasCustomPrompt="1"/>
          </p:nvPr>
        </p:nvSpPr>
        <p:spPr>
          <a:xfrm>
            <a:off x="2807677" y="2448169"/>
            <a:ext cx="2896893" cy="394460"/>
          </a:xfrm>
        </p:spPr>
        <p:txBody>
          <a:bodyPr anchor="ctr">
            <a:normAutofit/>
          </a:bodyPr>
          <a:lstStyle>
            <a:lvl1pPr marL="0" indent="0" algn="l">
              <a:buNone/>
              <a:defRPr sz="2400" b="1">
                <a:solidFill>
                  <a:schemeClr val="bg1"/>
                </a:solidFill>
              </a:defRPr>
            </a:lvl1pPr>
          </a:lstStyle>
          <a:p>
            <a:pPr lvl="0"/>
            <a:r>
              <a:rPr lang="en-US"/>
              <a:t>000</a:t>
            </a:r>
          </a:p>
        </p:txBody>
      </p:sp>
      <p:sp>
        <p:nvSpPr>
          <p:cNvPr id="22" name="Picture Placeholder 12">
            <a:extLst>
              <a:ext uri="{FF2B5EF4-FFF2-40B4-BE49-F238E27FC236}">
                <a16:creationId xmlns:a16="http://schemas.microsoft.com/office/drawing/2014/main" id="{7AE005A2-19B8-9245-8D6D-085D86C66973}"/>
              </a:ext>
            </a:extLst>
          </p:cNvPr>
          <p:cNvSpPr>
            <a:spLocks noGrp="1"/>
          </p:cNvSpPr>
          <p:nvPr>
            <p:ph type="pic" sz="quarter" idx="36" hasCustomPrompt="1"/>
          </p:nvPr>
        </p:nvSpPr>
        <p:spPr>
          <a:xfrm>
            <a:off x="756139" y="2508990"/>
            <a:ext cx="1828800" cy="1828800"/>
          </a:xfrm>
        </p:spPr>
        <p:txBody>
          <a:bodyPr/>
          <a:lstStyle>
            <a:lvl1pPr marL="0" indent="0">
              <a:buNone/>
              <a:defRPr/>
            </a:lvl1pPr>
          </a:lstStyle>
          <a:p>
            <a:r>
              <a:rPr lang="en-US"/>
              <a:t>Choose circle photo</a:t>
            </a:r>
          </a:p>
        </p:txBody>
      </p:sp>
    </p:spTree>
    <p:extLst>
      <p:ext uri="{BB962C8B-B14F-4D97-AF65-F5344CB8AC3E}">
        <p14:creationId xmlns:p14="http://schemas.microsoft.com/office/powerpoint/2010/main" val="7208000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s slide, three items">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F730D5A-7E20-9D45-889C-6EB11B8E0484}"/>
              </a:ext>
            </a:extLst>
          </p:cNvPr>
          <p:cNvGraphicFramePr/>
          <p:nvPr userDrawn="1">
            <p:extLst>
              <p:ext uri="{D42A27DB-BD31-4B8C-83A1-F6EECF244321}">
                <p14:modId xmlns:p14="http://schemas.microsoft.com/office/powerpoint/2010/main" val="3577044878"/>
              </p:ext>
            </p:extLst>
          </p:nvPr>
        </p:nvGraphicFramePr>
        <p:xfrm>
          <a:off x="2032000" y="9101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 Placeholder 6">
            <a:extLst>
              <a:ext uri="{FF2B5EF4-FFF2-40B4-BE49-F238E27FC236}">
                <a16:creationId xmlns:a16="http://schemas.microsoft.com/office/drawing/2014/main" id="{F609FEE4-900E-9543-95DC-F8C8F698F559}"/>
              </a:ext>
            </a:extLst>
          </p:cNvPr>
          <p:cNvSpPr>
            <a:spLocks noGrp="1"/>
          </p:cNvSpPr>
          <p:nvPr>
            <p:ph type="body" sz="quarter" idx="19" hasCustomPrompt="1"/>
          </p:nvPr>
        </p:nvSpPr>
        <p:spPr>
          <a:xfrm>
            <a:off x="3022600" y="2953344"/>
            <a:ext cx="1206500" cy="1313855"/>
          </a:xfrm>
        </p:spPr>
        <p:txBody>
          <a:bodyPr anchor="ctr">
            <a:normAutofit/>
          </a:bodyPr>
          <a:lstStyle>
            <a:lvl1pPr marL="0" indent="0">
              <a:buNone/>
              <a:defRPr lang="en-US" sz="2000" dirty="0" smtClean="0">
                <a:solidFill>
                  <a:schemeClr val="bg1"/>
                </a:solidFill>
              </a:defRPr>
            </a:lvl1pPr>
          </a:lstStyle>
          <a:p>
            <a:pPr lvl="0"/>
            <a:r>
              <a:rPr lang="en-US"/>
              <a:t>Small amount of text</a:t>
            </a:r>
          </a:p>
        </p:txBody>
      </p:sp>
      <p:sp>
        <p:nvSpPr>
          <p:cNvPr id="12" name="Text Placeholder 6">
            <a:extLst>
              <a:ext uri="{FF2B5EF4-FFF2-40B4-BE49-F238E27FC236}">
                <a16:creationId xmlns:a16="http://schemas.microsoft.com/office/drawing/2014/main" id="{DBF5B9B1-8CE4-3449-891E-715CA6144020}"/>
              </a:ext>
            </a:extLst>
          </p:cNvPr>
          <p:cNvSpPr>
            <a:spLocks noGrp="1"/>
          </p:cNvSpPr>
          <p:nvPr>
            <p:ph type="body" sz="quarter" idx="20" hasCustomPrompt="1"/>
          </p:nvPr>
        </p:nvSpPr>
        <p:spPr>
          <a:xfrm>
            <a:off x="5676900" y="2953344"/>
            <a:ext cx="1206500" cy="1313855"/>
          </a:xfrm>
        </p:spPr>
        <p:txBody>
          <a:bodyPr anchor="ctr">
            <a:normAutofit/>
          </a:bodyPr>
          <a:lstStyle>
            <a:lvl1pPr marL="0" indent="0">
              <a:buNone/>
              <a:defRPr lang="en-US" sz="2000" dirty="0" smtClean="0">
                <a:solidFill>
                  <a:schemeClr val="bg1"/>
                </a:solidFill>
              </a:defRPr>
            </a:lvl1pPr>
          </a:lstStyle>
          <a:p>
            <a:pPr lvl="0"/>
            <a:r>
              <a:rPr lang="en-US"/>
              <a:t>Small amount of text</a:t>
            </a:r>
          </a:p>
        </p:txBody>
      </p:sp>
      <p:sp>
        <p:nvSpPr>
          <p:cNvPr id="13" name="Text Placeholder 6">
            <a:extLst>
              <a:ext uri="{FF2B5EF4-FFF2-40B4-BE49-F238E27FC236}">
                <a16:creationId xmlns:a16="http://schemas.microsoft.com/office/drawing/2014/main" id="{D80075BF-8639-8040-8C04-19AC22FA766E}"/>
              </a:ext>
            </a:extLst>
          </p:cNvPr>
          <p:cNvSpPr>
            <a:spLocks noGrp="1"/>
          </p:cNvSpPr>
          <p:nvPr>
            <p:ph type="body" sz="quarter" idx="21" hasCustomPrompt="1"/>
          </p:nvPr>
        </p:nvSpPr>
        <p:spPr>
          <a:xfrm>
            <a:off x="8280400" y="2953344"/>
            <a:ext cx="1206500" cy="1313855"/>
          </a:xfrm>
        </p:spPr>
        <p:txBody>
          <a:bodyPr anchor="ctr">
            <a:normAutofit/>
          </a:bodyPr>
          <a:lstStyle>
            <a:lvl1pPr marL="0" indent="0">
              <a:buNone/>
              <a:defRPr lang="en-US" sz="2000" dirty="0" smtClean="0">
                <a:solidFill>
                  <a:schemeClr val="bg1"/>
                </a:solidFill>
              </a:defRPr>
            </a:lvl1pPr>
          </a:lstStyle>
          <a:p>
            <a:pPr lvl="0"/>
            <a:r>
              <a:rPr lang="en-US"/>
              <a:t>Small amount of text</a:t>
            </a:r>
          </a:p>
        </p:txBody>
      </p:sp>
      <p:sp>
        <p:nvSpPr>
          <p:cNvPr id="14" name="Title 1">
            <a:extLst>
              <a:ext uri="{FF2B5EF4-FFF2-40B4-BE49-F238E27FC236}">
                <a16:creationId xmlns:a16="http://schemas.microsoft.com/office/drawing/2014/main" id="{21C6B703-377A-5742-B104-D36B38363BAF}"/>
              </a:ext>
            </a:extLst>
          </p:cNvPr>
          <p:cNvSpPr>
            <a:spLocks noGrp="1"/>
          </p:cNvSpPr>
          <p:nvPr>
            <p:ph type="title"/>
          </p:nvPr>
        </p:nvSpPr>
        <p:spPr>
          <a:xfrm>
            <a:off x="838200" y="1633311"/>
            <a:ext cx="10515600" cy="660699"/>
          </a:xfrm>
        </p:spPr>
        <p:txBody>
          <a:bodyPr/>
          <a:lstStyle/>
          <a:p>
            <a:r>
              <a:rPr lang="en-US"/>
              <a:t>Click to edit Master title style</a:t>
            </a:r>
          </a:p>
        </p:txBody>
      </p:sp>
      <p:sp>
        <p:nvSpPr>
          <p:cNvPr id="15" name="Text Placeholder 15">
            <a:extLst>
              <a:ext uri="{FF2B5EF4-FFF2-40B4-BE49-F238E27FC236}">
                <a16:creationId xmlns:a16="http://schemas.microsoft.com/office/drawing/2014/main" id="{433D0EF0-CE6C-3F4E-BFBD-E1D352A6E33F}"/>
              </a:ext>
            </a:extLst>
          </p:cNvPr>
          <p:cNvSpPr>
            <a:spLocks noGrp="1"/>
          </p:cNvSpPr>
          <p:nvPr>
            <p:ph type="body" sz="quarter" idx="18" hasCustomPrompt="1"/>
          </p:nvPr>
        </p:nvSpPr>
        <p:spPr>
          <a:xfrm>
            <a:off x="4332443" y="1408538"/>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Tree>
    <p:extLst>
      <p:ext uri="{BB962C8B-B14F-4D97-AF65-F5344CB8AC3E}">
        <p14:creationId xmlns:p14="http://schemas.microsoft.com/office/powerpoint/2010/main" val="35647608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cess, four arrow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633311"/>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1408538"/>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graphicFrame>
        <p:nvGraphicFramePr>
          <p:cNvPr id="2" name="Diagram 1">
            <a:extLst>
              <a:ext uri="{FF2B5EF4-FFF2-40B4-BE49-F238E27FC236}">
                <a16:creationId xmlns:a16="http://schemas.microsoft.com/office/drawing/2014/main" id="{6F730D5A-7E20-9D45-889C-6EB11B8E0484}"/>
              </a:ext>
            </a:extLst>
          </p:cNvPr>
          <p:cNvGraphicFramePr/>
          <p:nvPr userDrawn="1">
            <p:extLst>
              <p:ext uri="{D42A27DB-BD31-4B8C-83A1-F6EECF244321}">
                <p14:modId xmlns:p14="http://schemas.microsoft.com/office/powerpoint/2010/main" val="1387336136"/>
              </p:ext>
            </p:extLst>
          </p:nvPr>
        </p:nvGraphicFramePr>
        <p:xfrm>
          <a:off x="1777882" y="1819088"/>
          <a:ext cx="8902700" cy="4035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a:extLst>
              <a:ext uri="{FF2B5EF4-FFF2-40B4-BE49-F238E27FC236}">
                <a16:creationId xmlns:a16="http://schemas.microsoft.com/office/drawing/2014/main" id="{3AA55779-D2D5-B946-AA23-3A8CFDDE469D}"/>
              </a:ext>
            </a:extLst>
          </p:cNvPr>
          <p:cNvSpPr>
            <a:spLocks noGrp="1"/>
          </p:cNvSpPr>
          <p:nvPr>
            <p:ph type="body" sz="quarter" idx="19" hasCustomPrompt="1"/>
          </p:nvPr>
        </p:nvSpPr>
        <p:spPr>
          <a:xfrm>
            <a:off x="2641600" y="3352800"/>
            <a:ext cx="1104900" cy="939800"/>
          </a:xfrm>
        </p:spPr>
        <p:txBody>
          <a:bodyPr>
            <a:normAutofit/>
          </a:bodyPr>
          <a:lstStyle>
            <a:lvl1pPr marL="0" indent="0">
              <a:buNone/>
              <a:defRPr lang="en-US" sz="2000" dirty="0" smtClean="0">
                <a:solidFill>
                  <a:schemeClr val="bg1"/>
                </a:solidFill>
              </a:defRPr>
            </a:lvl1pPr>
          </a:lstStyle>
          <a:p>
            <a:pPr lvl="0"/>
            <a:r>
              <a:rPr lang="en-US"/>
              <a:t>Small amount of text</a:t>
            </a:r>
          </a:p>
        </p:txBody>
      </p:sp>
      <p:sp>
        <p:nvSpPr>
          <p:cNvPr id="11" name="Text Placeholder 6">
            <a:extLst>
              <a:ext uri="{FF2B5EF4-FFF2-40B4-BE49-F238E27FC236}">
                <a16:creationId xmlns:a16="http://schemas.microsoft.com/office/drawing/2014/main" id="{C98EFE71-96A8-FF4E-AABE-EE5E1BECC268}"/>
              </a:ext>
            </a:extLst>
          </p:cNvPr>
          <p:cNvSpPr>
            <a:spLocks noGrp="1"/>
          </p:cNvSpPr>
          <p:nvPr>
            <p:ph type="body" sz="quarter" idx="20" hasCustomPrompt="1"/>
          </p:nvPr>
        </p:nvSpPr>
        <p:spPr>
          <a:xfrm>
            <a:off x="4825883" y="3352800"/>
            <a:ext cx="1104900" cy="939800"/>
          </a:xfrm>
        </p:spPr>
        <p:txBody>
          <a:bodyPr>
            <a:normAutofit/>
          </a:bodyPr>
          <a:lstStyle>
            <a:lvl1pPr marL="0" indent="0">
              <a:buNone/>
              <a:defRPr lang="en-US" sz="2000" dirty="0" smtClean="0">
                <a:solidFill>
                  <a:schemeClr val="bg1"/>
                </a:solidFill>
              </a:defRPr>
            </a:lvl1pPr>
          </a:lstStyle>
          <a:p>
            <a:pPr lvl="0"/>
            <a:r>
              <a:rPr lang="en-US"/>
              <a:t>Small amount of text</a:t>
            </a:r>
          </a:p>
        </p:txBody>
      </p:sp>
      <p:sp>
        <p:nvSpPr>
          <p:cNvPr id="12" name="Text Placeholder 6">
            <a:extLst>
              <a:ext uri="{FF2B5EF4-FFF2-40B4-BE49-F238E27FC236}">
                <a16:creationId xmlns:a16="http://schemas.microsoft.com/office/drawing/2014/main" id="{B9E26B88-AACF-7A47-8B9A-75C64969EA7C}"/>
              </a:ext>
            </a:extLst>
          </p:cNvPr>
          <p:cNvSpPr>
            <a:spLocks noGrp="1"/>
          </p:cNvSpPr>
          <p:nvPr>
            <p:ph type="body" sz="quarter" idx="21" hasCustomPrompt="1"/>
          </p:nvPr>
        </p:nvSpPr>
        <p:spPr>
          <a:xfrm>
            <a:off x="6984765" y="3352800"/>
            <a:ext cx="1104900" cy="939800"/>
          </a:xfrm>
        </p:spPr>
        <p:txBody>
          <a:bodyPr>
            <a:normAutofit/>
          </a:bodyPr>
          <a:lstStyle>
            <a:lvl1pPr marL="0" indent="0">
              <a:buNone/>
              <a:defRPr lang="en-US" sz="2000" dirty="0" smtClean="0">
                <a:solidFill>
                  <a:schemeClr val="bg1"/>
                </a:solidFill>
              </a:defRPr>
            </a:lvl1pPr>
          </a:lstStyle>
          <a:p>
            <a:pPr lvl="0"/>
            <a:r>
              <a:rPr lang="en-US"/>
              <a:t>Small amount of text</a:t>
            </a:r>
          </a:p>
        </p:txBody>
      </p:sp>
      <p:sp>
        <p:nvSpPr>
          <p:cNvPr id="13" name="Text Placeholder 6">
            <a:extLst>
              <a:ext uri="{FF2B5EF4-FFF2-40B4-BE49-F238E27FC236}">
                <a16:creationId xmlns:a16="http://schemas.microsoft.com/office/drawing/2014/main" id="{CAFD8335-5142-AB43-9C3B-F143B82F558C}"/>
              </a:ext>
            </a:extLst>
          </p:cNvPr>
          <p:cNvSpPr>
            <a:spLocks noGrp="1"/>
          </p:cNvSpPr>
          <p:nvPr>
            <p:ph type="body" sz="quarter" idx="22" hasCustomPrompt="1"/>
          </p:nvPr>
        </p:nvSpPr>
        <p:spPr>
          <a:xfrm>
            <a:off x="9143647" y="3352800"/>
            <a:ext cx="1104900" cy="939800"/>
          </a:xfrm>
        </p:spPr>
        <p:txBody>
          <a:bodyPr>
            <a:normAutofit/>
          </a:bodyPr>
          <a:lstStyle>
            <a:lvl1pPr marL="0" indent="0">
              <a:buNone/>
              <a:defRPr lang="en-US" sz="2000" dirty="0" smtClean="0">
                <a:solidFill>
                  <a:schemeClr val="bg1"/>
                </a:solidFill>
              </a:defRPr>
            </a:lvl1pPr>
          </a:lstStyle>
          <a:p>
            <a:pPr lvl="0"/>
            <a:r>
              <a:rPr lang="en-US"/>
              <a:t>Small amount of text</a:t>
            </a:r>
          </a:p>
        </p:txBody>
      </p:sp>
    </p:spTree>
    <p:extLst>
      <p:ext uri="{BB962C8B-B14F-4D97-AF65-F5344CB8AC3E}">
        <p14:creationId xmlns:p14="http://schemas.microsoft.com/office/powerpoint/2010/main" val="3530847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20863-76ED-6311-815C-2E7105DAC4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01CA81-EEE3-2D38-DC3C-CCE4F4F19F00}"/>
              </a:ext>
            </a:extLst>
          </p:cNvPr>
          <p:cNvSpPr>
            <a:spLocks noGrp="1"/>
          </p:cNvSpPr>
          <p:nvPr>
            <p:ph type="dt" sz="half" idx="10"/>
          </p:nvPr>
        </p:nvSpPr>
        <p:spPr/>
        <p:txBody>
          <a:bodyPr/>
          <a:lstStyle/>
          <a:p>
            <a:fld id="{4909C5E2-D16A-4288-B44F-37A6E2D66FD8}" type="datetimeFigureOut">
              <a:rPr lang="en-US" smtClean="0"/>
              <a:t>6/30/2025</a:t>
            </a:fld>
            <a:endParaRPr lang="en-US"/>
          </a:p>
        </p:txBody>
      </p:sp>
      <p:sp>
        <p:nvSpPr>
          <p:cNvPr id="4" name="Footer Placeholder 3">
            <a:extLst>
              <a:ext uri="{FF2B5EF4-FFF2-40B4-BE49-F238E27FC236}">
                <a16:creationId xmlns:a16="http://schemas.microsoft.com/office/drawing/2014/main" id="{7139BADB-C31E-BA96-87A6-EF54B2ADD3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BA3EF9-4D97-FF8A-9C3A-0AEC05FDADE7}"/>
              </a:ext>
            </a:extLst>
          </p:cNvPr>
          <p:cNvSpPr>
            <a:spLocks noGrp="1"/>
          </p:cNvSpPr>
          <p:nvPr>
            <p:ph type="sldNum" sz="quarter" idx="12"/>
          </p:nvPr>
        </p:nvSpPr>
        <p:spPr/>
        <p:txBody>
          <a:bodyPr/>
          <a:lstStyle/>
          <a:p>
            <a:fld id="{2D253418-9521-485F-BBF4-3ABFEDFAB573}" type="slidenum">
              <a:rPr lang="en-US" smtClean="0"/>
              <a:t>‹#›</a:t>
            </a:fld>
            <a:endParaRPr lang="en-US"/>
          </a:p>
        </p:txBody>
      </p:sp>
    </p:spTree>
    <p:extLst>
      <p:ext uri="{BB962C8B-B14F-4D97-AF65-F5344CB8AC3E}">
        <p14:creationId xmlns:p14="http://schemas.microsoft.com/office/powerpoint/2010/main" val="27877300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ycle w/ fiv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1C6B703-377A-5742-B104-D36B38363BAF}"/>
              </a:ext>
            </a:extLst>
          </p:cNvPr>
          <p:cNvSpPr>
            <a:spLocks noGrp="1"/>
          </p:cNvSpPr>
          <p:nvPr>
            <p:ph type="title"/>
          </p:nvPr>
        </p:nvSpPr>
        <p:spPr>
          <a:xfrm>
            <a:off x="838200" y="828128"/>
            <a:ext cx="10515600" cy="660699"/>
          </a:xfrm>
        </p:spPr>
        <p:txBody>
          <a:bodyPr/>
          <a:lstStyle/>
          <a:p>
            <a:r>
              <a:rPr lang="en-US"/>
              <a:t>Click to edit Master title style</a:t>
            </a:r>
          </a:p>
        </p:txBody>
      </p:sp>
      <p:sp>
        <p:nvSpPr>
          <p:cNvPr id="15" name="Text Placeholder 15">
            <a:extLst>
              <a:ext uri="{FF2B5EF4-FFF2-40B4-BE49-F238E27FC236}">
                <a16:creationId xmlns:a16="http://schemas.microsoft.com/office/drawing/2014/main" id="{433D0EF0-CE6C-3F4E-BFBD-E1D352A6E33F}"/>
              </a:ext>
            </a:extLst>
          </p:cNvPr>
          <p:cNvSpPr>
            <a:spLocks noGrp="1"/>
          </p:cNvSpPr>
          <p:nvPr>
            <p:ph type="body" sz="quarter" idx="18" hasCustomPrompt="1"/>
          </p:nvPr>
        </p:nvSpPr>
        <p:spPr>
          <a:xfrm>
            <a:off x="4332443" y="60335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graphicFrame>
        <p:nvGraphicFramePr>
          <p:cNvPr id="3" name="Diagram 2">
            <a:extLst>
              <a:ext uri="{FF2B5EF4-FFF2-40B4-BE49-F238E27FC236}">
                <a16:creationId xmlns:a16="http://schemas.microsoft.com/office/drawing/2014/main" id="{A3017410-D66B-C949-AEE1-82B9B5EE3692}"/>
              </a:ext>
            </a:extLst>
          </p:cNvPr>
          <p:cNvGraphicFramePr/>
          <p:nvPr userDrawn="1">
            <p:extLst>
              <p:ext uri="{D42A27DB-BD31-4B8C-83A1-F6EECF244321}">
                <p14:modId xmlns:p14="http://schemas.microsoft.com/office/powerpoint/2010/main" val="3113513"/>
              </p:ext>
            </p:extLst>
          </p:nvPr>
        </p:nvGraphicFramePr>
        <p:xfrm>
          <a:off x="2032000" y="1778000"/>
          <a:ext cx="8128000" cy="4360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 Placeholder 6">
            <a:extLst>
              <a:ext uri="{FF2B5EF4-FFF2-40B4-BE49-F238E27FC236}">
                <a16:creationId xmlns:a16="http://schemas.microsoft.com/office/drawing/2014/main" id="{86DBB988-1B83-134F-A292-F946A7D49F00}"/>
              </a:ext>
            </a:extLst>
          </p:cNvPr>
          <p:cNvSpPr>
            <a:spLocks noGrp="1"/>
          </p:cNvSpPr>
          <p:nvPr>
            <p:ph type="body" sz="quarter" idx="19" hasCustomPrompt="1"/>
          </p:nvPr>
        </p:nvSpPr>
        <p:spPr>
          <a:xfrm>
            <a:off x="3949700" y="3022599"/>
            <a:ext cx="1155700" cy="1181101"/>
          </a:xfrm>
        </p:spPr>
        <p:txBody>
          <a:bodyPr anchor="ctr">
            <a:normAutofit/>
          </a:bodyPr>
          <a:lstStyle>
            <a:lvl1pPr marL="0" indent="0" algn="ctr">
              <a:buNone/>
              <a:defRPr lang="en-US" sz="2000" dirty="0" smtClean="0">
                <a:solidFill>
                  <a:schemeClr val="bg1"/>
                </a:solidFill>
              </a:defRPr>
            </a:lvl1pPr>
          </a:lstStyle>
          <a:p>
            <a:pPr lvl="0"/>
            <a:r>
              <a:rPr lang="en-US"/>
              <a:t>Small amount of text</a:t>
            </a:r>
          </a:p>
        </p:txBody>
      </p:sp>
      <p:sp>
        <p:nvSpPr>
          <p:cNvPr id="17" name="Text Placeholder 6">
            <a:extLst>
              <a:ext uri="{FF2B5EF4-FFF2-40B4-BE49-F238E27FC236}">
                <a16:creationId xmlns:a16="http://schemas.microsoft.com/office/drawing/2014/main" id="{5DC0D13E-28B1-3142-B2CE-C31CEBD9040F}"/>
              </a:ext>
            </a:extLst>
          </p:cNvPr>
          <p:cNvSpPr>
            <a:spLocks noGrp="1"/>
          </p:cNvSpPr>
          <p:nvPr>
            <p:ph type="body" sz="quarter" idx="20" hasCustomPrompt="1"/>
          </p:nvPr>
        </p:nvSpPr>
        <p:spPr>
          <a:xfrm>
            <a:off x="4527550" y="4933949"/>
            <a:ext cx="1155700" cy="1181101"/>
          </a:xfrm>
        </p:spPr>
        <p:txBody>
          <a:bodyPr anchor="ctr">
            <a:normAutofit/>
          </a:bodyPr>
          <a:lstStyle>
            <a:lvl1pPr marL="0" indent="0" algn="ctr">
              <a:buNone/>
              <a:defRPr lang="en-US" sz="2000" dirty="0" smtClean="0">
                <a:solidFill>
                  <a:schemeClr val="bg1"/>
                </a:solidFill>
              </a:defRPr>
            </a:lvl1pPr>
          </a:lstStyle>
          <a:p>
            <a:pPr lvl="0"/>
            <a:r>
              <a:rPr lang="en-US"/>
              <a:t>Small amount of text</a:t>
            </a:r>
          </a:p>
        </p:txBody>
      </p:sp>
      <p:sp>
        <p:nvSpPr>
          <p:cNvPr id="18" name="Text Placeholder 6">
            <a:extLst>
              <a:ext uri="{FF2B5EF4-FFF2-40B4-BE49-F238E27FC236}">
                <a16:creationId xmlns:a16="http://schemas.microsoft.com/office/drawing/2014/main" id="{48B5DE5B-FDD4-114E-A48C-EF0EC11BF97E}"/>
              </a:ext>
            </a:extLst>
          </p:cNvPr>
          <p:cNvSpPr>
            <a:spLocks noGrp="1"/>
          </p:cNvSpPr>
          <p:nvPr>
            <p:ph type="body" sz="quarter" idx="21" hasCustomPrompt="1"/>
          </p:nvPr>
        </p:nvSpPr>
        <p:spPr>
          <a:xfrm>
            <a:off x="6496050" y="4933949"/>
            <a:ext cx="1155700" cy="1181101"/>
          </a:xfrm>
        </p:spPr>
        <p:txBody>
          <a:bodyPr anchor="ctr">
            <a:normAutofit/>
          </a:bodyPr>
          <a:lstStyle>
            <a:lvl1pPr marL="0" indent="0" algn="ctr">
              <a:buNone/>
              <a:defRPr lang="en-US" sz="2000" dirty="0" smtClean="0">
                <a:solidFill>
                  <a:schemeClr val="bg1"/>
                </a:solidFill>
              </a:defRPr>
            </a:lvl1pPr>
          </a:lstStyle>
          <a:p>
            <a:pPr lvl="0"/>
            <a:r>
              <a:rPr lang="en-US"/>
              <a:t>Small amount of text</a:t>
            </a:r>
          </a:p>
        </p:txBody>
      </p:sp>
      <p:sp>
        <p:nvSpPr>
          <p:cNvPr id="19" name="Text Placeholder 6">
            <a:extLst>
              <a:ext uri="{FF2B5EF4-FFF2-40B4-BE49-F238E27FC236}">
                <a16:creationId xmlns:a16="http://schemas.microsoft.com/office/drawing/2014/main" id="{5BD86E84-8EDB-1247-89A9-482DE8B0D540}"/>
              </a:ext>
            </a:extLst>
          </p:cNvPr>
          <p:cNvSpPr>
            <a:spLocks noGrp="1"/>
          </p:cNvSpPr>
          <p:nvPr>
            <p:ph type="body" sz="quarter" idx="22" hasCustomPrompt="1"/>
          </p:nvPr>
        </p:nvSpPr>
        <p:spPr>
          <a:xfrm>
            <a:off x="7137402" y="3017711"/>
            <a:ext cx="1155700" cy="1181101"/>
          </a:xfrm>
        </p:spPr>
        <p:txBody>
          <a:bodyPr anchor="ctr">
            <a:normAutofit/>
          </a:bodyPr>
          <a:lstStyle>
            <a:lvl1pPr marL="0" indent="0" algn="ctr">
              <a:buNone/>
              <a:defRPr lang="en-US" sz="2000" dirty="0" smtClean="0">
                <a:solidFill>
                  <a:schemeClr val="bg1"/>
                </a:solidFill>
              </a:defRPr>
            </a:lvl1pPr>
          </a:lstStyle>
          <a:p>
            <a:pPr lvl="0"/>
            <a:r>
              <a:rPr lang="en-US"/>
              <a:t>Small amount of text</a:t>
            </a:r>
          </a:p>
        </p:txBody>
      </p:sp>
      <p:sp>
        <p:nvSpPr>
          <p:cNvPr id="20" name="Text Placeholder 6">
            <a:extLst>
              <a:ext uri="{FF2B5EF4-FFF2-40B4-BE49-F238E27FC236}">
                <a16:creationId xmlns:a16="http://schemas.microsoft.com/office/drawing/2014/main" id="{436250A4-FC9F-7047-9E51-C2F0A3550235}"/>
              </a:ext>
            </a:extLst>
          </p:cNvPr>
          <p:cNvSpPr>
            <a:spLocks noGrp="1"/>
          </p:cNvSpPr>
          <p:nvPr>
            <p:ph type="body" sz="quarter" idx="23" hasCustomPrompt="1"/>
          </p:nvPr>
        </p:nvSpPr>
        <p:spPr>
          <a:xfrm>
            <a:off x="5505450" y="1859735"/>
            <a:ext cx="1155700" cy="1181101"/>
          </a:xfrm>
        </p:spPr>
        <p:txBody>
          <a:bodyPr anchor="ctr">
            <a:normAutofit/>
          </a:bodyPr>
          <a:lstStyle>
            <a:lvl1pPr marL="0" indent="0" algn="ctr">
              <a:buNone/>
              <a:defRPr lang="en-US" sz="2000" dirty="0" smtClean="0">
                <a:solidFill>
                  <a:schemeClr val="bg1"/>
                </a:solidFill>
              </a:defRPr>
            </a:lvl1pPr>
          </a:lstStyle>
          <a:p>
            <a:pPr lvl="0"/>
            <a:r>
              <a:rPr lang="en-US"/>
              <a:t>Small amount of text</a:t>
            </a:r>
          </a:p>
        </p:txBody>
      </p:sp>
    </p:spTree>
    <p:extLst>
      <p:ext uri="{BB962C8B-B14F-4D97-AF65-F5344CB8AC3E}">
        <p14:creationId xmlns:p14="http://schemas.microsoft.com/office/powerpoint/2010/main" val="1609838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Video, full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164155-A754-8647-9AF9-6497B9F6ED0E}"/>
              </a:ext>
            </a:extLst>
          </p:cNvPr>
          <p:cNvSpPr/>
          <p:nvPr userDrawn="1"/>
        </p:nvSpPr>
        <p:spPr>
          <a:xfrm>
            <a:off x="0" y="0"/>
            <a:ext cx="9829800"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36AF1B-0E17-F64F-BB4E-3960FD3BD8AB}"/>
              </a:ext>
            </a:extLst>
          </p:cNvPr>
          <p:cNvSpPr/>
          <p:nvPr userDrawn="1"/>
        </p:nvSpPr>
        <p:spPr>
          <a:xfrm>
            <a:off x="0" y="0"/>
            <a:ext cx="12192000" cy="685799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B56EB1-2E67-3642-A0DD-C44D352AE8AD}"/>
              </a:ext>
            </a:extLst>
          </p:cNvPr>
          <p:cNvSpPr txBox="1"/>
          <p:nvPr userDrawn="1"/>
        </p:nvSpPr>
        <p:spPr>
          <a:xfrm>
            <a:off x="4181238" y="2817900"/>
            <a:ext cx="4636206" cy="1477328"/>
          </a:xfrm>
          <a:prstGeom prst="rect">
            <a:avLst/>
          </a:prstGeom>
          <a:noFill/>
        </p:spPr>
        <p:txBody>
          <a:bodyPr wrap="none" rtlCol="0">
            <a:spAutoFit/>
          </a:bodyPr>
          <a:lstStyle/>
          <a:p>
            <a:r>
              <a:rPr lang="en-US" b="1"/>
              <a:t>To insert video:</a:t>
            </a:r>
          </a:p>
          <a:p>
            <a:r>
              <a:rPr lang="en-US" b="1"/>
              <a:t> </a:t>
            </a:r>
          </a:p>
          <a:p>
            <a:r>
              <a:rPr lang="en-US"/>
              <a:t>Insert &gt; Video &gt; Online Movie</a:t>
            </a:r>
          </a:p>
          <a:p>
            <a:r>
              <a:rPr lang="en-US"/>
              <a:t>Paste URL of YouTube video</a:t>
            </a:r>
          </a:p>
          <a:p>
            <a:r>
              <a:rPr lang="en-US"/>
              <a:t>Make it 13.3 inches wide to cover the page</a:t>
            </a:r>
          </a:p>
        </p:txBody>
      </p:sp>
      <p:sp>
        <p:nvSpPr>
          <p:cNvPr id="8" name="Rectangle 7">
            <a:extLst>
              <a:ext uri="{FF2B5EF4-FFF2-40B4-BE49-F238E27FC236}">
                <a16:creationId xmlns:a16="http://schemas.microsoft.com/office/drawing/2014/main" id="{1C37873B-9410-1145-A5FE-8E129E660FF5}"/>
              </a:ext>
            </a:extLst>
          </p:cNvPr>
          <p:cNvSpPr/>
          <p:nvPr userDrawn="1"/>
        </p:nvSpPr>
        <p:spPr>
          <a:xfrm>
            <a:off x="0" y="0"/>
            <a:ext cx="12188952"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48416"/>
      </p:ext>
    </p:extLst>
  </p:cSld>
  <p:clrMapOvr>
    <a:masterClrMapping/>
  </p:clrMapOvr>
  <p:extLst>
    <p:ext uri="{DCECCB84-F9BA-43D5-87BE-67443E8EF086}">
      <p15:sldGuideLst xmlns:p15="http://schemas.microsoft.com/office/powerpoint/2012/main">
        <p15:guide id="1" orient="horz" pos="432">
          <p15:clr>
            <a:srgbClr val="FBAE40"/>
          </p15:clr>
        </p15:guide>
        <p15:guide id="2" pos="744">
          <p15:clr>
            <a:srgbClr val="FBAE40"/>
          </p15:clr>
        </p15:guide>
        <p15:guide id="3" pos="693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Video, no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164155-A754-8647-9AF9-6497B9F6ED0E}"/>
              </a:ext>
            </a:extLst>
          </p:cNvPr>
          <p:cNvSpPr/>
          <p:nvPr userDrawn="1"/>
        </p:nvSpPr>
        <p:spPr>
          <a:xfrm>
            <a:off x="1181100" y="624849"/>
            <a:ext cx="9829800"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36AF1B-0E17-F64F-BB4E-3960FD3BD8AB}"/>
              </a:ext>
            </a:extLst>
          </p:cNvPr>
          <p:cNvSpPr/>
          <p:nvPr userDrawn="1"/>
        </p:nvSpPr>
        <p:spPr>
          <a:xfrm>
            <a:off x="1181100" y="685800"/>
            <a:ext cx="9829800" cy="55245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B56EB1-2E67-3642-A0DD-C44D352AE8AD}"/>
              </a:ext>
            </a:extLst>
          </p:cNvPr>
          <p:cNvSpPr txBox="1"/>
          <p:nvPr userDrawn="1"/>
        </p:nvSpPr>
        <p:spPr>
          <a:xfrm>
            <a:off x="4181238" y="2817900"/>
            <a:ext cx="4665060" cy="1477328"/>
          </a:xfrm>
          <a:prstGeom prst="rect">
            <a:avLst/>
          </a:prstGeom>
          <a:noFill/>
        </p:spPr>
        <p:txBody>
          <a:bodyPr wrap="none" rtlCol="0">
            <a:spAutoFit/>
          </a:bodyPr>
          <a:lstStyle/>
          <a:p>
            <a:r>
              <a:rPr lang="en-US" b="1"/>
              <a:t>To insert video:</a:t>
            </a:r>
          </a:p>
          <a:p>
            <a:r>
              <a:rPr lang="en-US" b="1"/>
              <a:t> </a:t>
            </a:r>
          </a:p>
          <a:p>
            <a:r>
              <a:rPr lang="en-US"/>
              <a:t>Insert &gt; Video &gt; Online Movie</a:t>
            </a:r>
          </a:p>
          <a:p>
            <a:r>
              <a:rPr lang="en-US"/>
              <a:t>Paste URL of YouTube video</a:t>
            </a:r>
          </a:p>
          <a:p>
            <a:r>
              <a:rPr lang="en-US"/>
              <a:t>Make it 10.75 inches wide to cover this box</a:t>
            </a:r>
          </a:p>
        </p:txBody>
      </p:sp>
    </p:spTree>
    <p:extLst>
      <p:ext uri="{BB962C8B-B14F-4D97-AF65-F5344CB8AC3E}">
        <p14:creationId xmlns:p14="http://schemas.microsoft.com/office/powerpoint/2010/main" val="1581649714"/>
      </p:ext>
    </p:extLst>
  </p:cSld>
  <p:clrMapOvr>
    <a:masterClrMapping/>
  </p:clrMapOvr>
  <p:extLst>
    <p:ext uri="{DCECCB84-F9BA-43D5-87BE-67443E8EF086}">
      <p15:sldGuideLst xmlns:p15="http://schemas.microsoft.com/office/powerpoint/2012/main">
        <p15:guide id="1" orient="horz" pos="432">
          <p15:clr>
            <a:srgbClr val="FBAE40"/>
          </p15:clr>
        </p15:guide>
        <p15:guide id="2" pos="744">
          <p15:clr>
            <a:srgbClr val="FBAE40"/>
          </p15:clr>
        </p15:guide>
        <p15:guide id="3" pos="693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Video,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164155-A754-8647-9AF9-6497B9F6ED0E}"/>
              </a:ext>
            </a:extLst>
          </p:cNvPr>
          <p:cNvSpPr/>
          <p:nvPr userDrawn="1"/>
        </p:nvSpPr>
        <p:spPr>
          <a:xfrm>
            <a:off x="1524000" y="558589"/>
            <a:ext cx="9144000"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ECB6C41-FFEC-FA47-95C8-39F449C4366A}"/>
              </a:ext>
            </a:extLst>
          </p:cNvPr>
          <p:cNvSpPr>
            <a:spLocks noGrp="1"/>
          </p:cNvSpPr>
          <p:nvPr>
            <p:ph type="body" sz="quarter" idx="13" hasCustomPrompt="1"/>
          </p:nvPr>
        </p:nvSpPr>
        <p:spPr>
          <a:xfrm>
            <a:off x="1523999" y="5849036"/>
            <a:ext cx="9143999" cy="503928"/>
          </a:xfrm>
        </p:spPr>
        <p:txBody>
          <a:bodyPr/>
          <a:lstStyle>
            <a:lvl1pPr marL="0" indent="0" algn="ctr">
              <a:buNone/>
              <a:defRPr/>
            </a:lvl1pPr>
          </a:lstStyle>
          <a:p>
            <a:pPr lvl="0"/>
            <a:r>
              <a:rPr lang="en-US"/>
              <a:t>Video caption </a:t>
            </a:r>
          </a:p>
        </p:txBody>
      </p:sp>
      <p:sp>
        <p:nvSpPr>
          <p:cNvPr id="2" name="Rectangle 1">
            <a:extLst>
              <a:ext uri="{FF2B5EF4-FFF2-40B4-BE49-F238E27FC236}">
                <a16:creationId xmlns:a16="http://schemas.microsoft.com/office/drawing/2014/main" id="{63AB56B0-5D34-144A-A494-0A9CB84C4F19}"/>
              </a:ext>
            </a:extLst>
          </p:cNvPr>
          <p:cNvSpPr>
            <a:spLocks noChangeAspect="1"/>
          </p:cNvSpPr>
          <p:nvPr userDrawn="1"/>
        </p:nvSpPr>
        <p:spPr>
          <a:xfrm>
            <a:off x="1524000" y="604631"/>
            <a:ext cx="9144000" cy="513805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7040AE2-F922-4949-897B-BEEC51247F2B}"/>
              </a:ext>
            </a:extLst>
          </p:cNvPr>
          <p:cNvSpPr txBox="1"/>
          <p:nvPr userDrawn="1"/>
        </p:nvSpPr>
        <p:spPr>
          <a:xfrm>
            <a:off x="4038598" y="2499848"/>
            <a:ext cx="4336444" cy="1477328"/>
          </a:xfrm>
          <a:prstGeom prst="rect">
            <a:avLst/>
          </a:prstGeom>
          <a:noFill/>
        </p:spPr>
        <p:txBody>
          <a:bodyPr wrap="none" rtlCol="0">
            <a:spAutoFit/>
          </a:bodyPr>
          <a:lstStyle/>
          <a:p>
            <a:r>
              <a:rPr lang="en-US" b="1"/>
              <a:t>To insert video:</a:t>
            </a:r>
          </a:p>
          <a:p>
            <a:r>
              <a:rPr lang="en-US" b="1"/>
              <a:t> </a:t>
            </a:r>
          </a:p>
          <a:p>
            <a:r>
              <a:rPr lang="en-US"/>
              <a:t>Insert &gt; Video &gt; Online Movie</a:t>
            </a:r>
          </a:p>
          <a:p>
            <a:r>
              <a:rPr lang="en-US"/>
              <a:t>Paste URL of YouTube video</a:t>
            </a:r>
          </a:p>
          <a:p>
            <a:r>
              <a:rPr lang="en-US"/>
              <a:t>Make it 10 inches wide to cover this box</a:t>
            </a:r>
          </a:p>
        </p:txBody>
      </p:sp>
    </p:spTree>
    <p:extLst>
      <p:ext uri="{BB962C8B-B14F-4D97-AF65-F5344CB8AC3E}">
        <p14:creationId xmlns:p14="http://schemas.microsoft.com/office/powerpoint/2010/main" val="4148452750"/>
      </p:ext>
    </p:extLst>
  </p:cSld>
  <p:clrMapOvr>
    <a:masterClrMapping/>
  </p:clrMapOvr>
  <p:extLst>
    <p:ext uri="{DCECCB84-F9BA-43D5-87BE-67443E8EF086}">
      <p15:sldGuideLst xmlns:p15="http://schemas.microsoft.com/office/powerpoint/2012/main">
        <p15:guide id="1" pos="1320">
          <p15:clr>
            <a:srgbClr val="FBAE40"/>
          </p15:clr>
        </p15:guide>
        <p15:guide id="2" pos="6360">
          <p15:clr>
            <a:srgbClr val="FBAE40"/>
          </p15:clr>
        </p15:guide>
        <p15:guide id="3" orient="horz" pos="456">
          <p15:clr>
            <a:srgbClr val="FBAE40"/>
          </p15:clr>
        </p15:guide>
        <p15:guide id="4" orient="horz" pos="328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5328860" y="1469018"/>
            <a:ext cx="5745480" cy="3919964"/>
          </a:xfrm>
        </p:spPr>
        <p:txBody>
          <a:bodyPr anchor="ctr">
            <a:normAutofit/>
          </a:bodyPr>
          <a:lstStyle>
            <a:lvl1pPr>
              <a:lnSpc>
                <a:spcPct val="110000"/>
              </a:lnSpc>
              <a:defRPr sz="3200"/>
            </a:lvl1pPr>
          </a:lstStyle>
          <a:p>
            <a:pPr lvl="0"/>
            <a:r>
              <a:rPr lang="en-US" sz="3200" b="0" i="0">
                <a:effectLst/>
                <a:latin typeface="Trebuchet MS" panose="020B0703020202090204" pitchFamily="34" charset="0"/>
              </a:rPr>
              <a:t>Insert your quote here</a:t>
            </a:r>
            <a:endParaRPr lang="en-US"/>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6438043" y="565010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-Attribution</a:t>
            </a:r>
          </a:p>
        </p:txBody>
      </p:sp>
      <p:sp>
        <p:nvSpPr>
          <p:cNvPr id="14" name="Picture Placeholder 8">
            <a:extLst>
              <a:ext uri="{FF2B5EF4-FFF2-40B4-BE49-F238E27FC236}">
                <a16:creationId xmlns:a16="http://schemas.microsoft.com/office/drawing/2014/main" id="{701DEA86-CC2F-DC4B-A6BD-891FC30D59A7}"/>
              </a:ext>
            </a:extLst>
          </p:cNvPr>
          <p:cNvSpPr>
            <a:spLocks noGrp="1"/>
          </p:cNvSpPr>
          <p:nvPr>
            <p:ph type="pic" sz="quarter" idx="13"/>
          </p:nvPr>
        </p:nvSpPr>
        <p:spPr>
          <a:xfrm>
            <a:off x="173037" y="244474"/>
            <a:ext cx="4114799" cy="6445251"/>
          </a:xfrm>
        </p:spPr>
        <p:txBody>
          <a:bodyPr/>
          <a:lstStyle/>
          <a:p>
            <a:r>
              <a:rPr lang="en-US"/>
              <a:t>Click icon to add picture</a:t>
            </a:r>
          </a:p>
        </p:txBody>
      </p:sp>
      <p:sp>
        <p:nvSpPr>
          <p:cNvPr id="7" name="TextBox 6">
            <a:extLst>
              <a:ext uri="{FF2B5EF4-FFF2-40B4-BE49-F238E27FC236}">
                <a16:creationId xmlns:a16="http://schemas.microsoft.com/office/drawing/2014/main" id="{361DC35C-3DC0-E240-833F-3A06140458DB}"/>
              </a:ext>
            </a:extLst>
          </p:cNvPr>
          <p:cNvSpPr txBox="1"/>
          <p:nvPr userDrawn="1"/>
        </p:nvSpPr>
        <p:spPr>
          <a:xfrm>
            <a:off x="7719544" y="549454"/>
            <a:ext cx="1114425" cy="1631216"/>
          </a:xfrm>
          <a:prstGeom prst="rect">
            <a:avLst/>
          </a:prstGeom>
          <a:noFill/>
        </p:spPr>
        <p:txBody>
          <a:bodyPr wrap="square" rtlCol="0">
            <a:spAutoFit/>
          </a:bodyPr>
          <a:lstStyle/>
          <a:p>
            <a:r>
              <a:rPr lang="en-US" sz="10000">
                <a:solidFill>
                  <a:srgbClr val="FF6D1E"/>
                </a:solidFill>
              </a:rPr>
              <a:t>“</a:t>
            </a:r>
          </a:p>
        </p:txBody>
      </p:sp>
    </p:spTree>
    <p:extLst>
      <p:ext uri="{BB962C8B-B14F-4D97-AF65-F5344CB8AC3E}">
        <p14:creationId xmlns:p14="http://schemas.microsoft.com/office/powerpoint/2010/main" val="19645645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Quote, 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5328860" y="1469018"/>
            <a:ext cx="5745480" cy="3919964"/>
          </a:xfrm>
        </p:spPr>
        <p:txBody>
          <a:bodyPr anchor="ctr">
            <a:normAutofit/>
          </a:bodyPr>
          <a:lstStyle>
            <a:lvl1pPr>
              <a:lnSpc>
                <a:spcPct val="110000"/>
              </a:lnSpc>
              <a:defRPr sz="3200"/>
            </a:lvl1pPr>
          </a:lstStyle>
          <a:p>
            <a:pPr lvl="0"/>
            <a:r>
              <a:rPr lang="en-US" sz="3200" b="0" i="0">
                <a:effectLst/>
                <a:latin typeface="Trebuchet MS" panose="020B0703020202090204" pitchFamily="34" charset="0"/>
              </a:rPr>
              <a:t>Insert your quote here</a:t>
            </a:r>
            <a:endParaRPr lang="en-US"/>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6438043" y="565010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-Attribution</a:t>
            </a:r>
          </a:p>
        </p:txBody>
      </p:sp>
      <p:sp>
        <p:nvSpPr>
          <p:cNvPr id="14" name="Picture Placeholder 8">
            <a:extLst>
              <a:ext uri="{FF2B5EF4-FFF2-40B4-BE49-F238E27FC236}">
                <a16:creationId xmlns:a16="http://schemas.microsoft.com/office/drawing/2014/main" id="{701DEA86-CC2F-DC4B-A6BD-891FC30D59A7}"/>
              </a:ext>
            </a:extLst>
          </p:cNvPr>
          <p:cNvSpPr>
            <a:spLocks noGrp="1"/>
          </p:cNvSpPr>
          <p:nvPr>
            <p:ph type="pic" sz="quarter" idx="13"/>
          </p:nvPr>
        </p:nvSpPr>
        <p:spPr>
          <a:xfrm>
            <a:off x="173037" y="244474"/>
            <a:ext cx="4114799" cy="6445251"/>
          </a:xfrm>
        </p:spPr>
        <p:txBody>
          <a:bodyPr/>
          <a:lstStyle/>
          <a:p>
            <a:r>
              <a:rPr lang="en-US"/>
              <a:t>Click icon to add picture</a:t>
            </a:r>
          </a:p>
        </p:txBody>
      </p:sp>
    </p:spTree>
    <p:extLst>
      <p:ext uri="{BB962C8B-B14F-4D97-AF65-F5344CB8AC3E}">
        <p14:creationId xmlns:p14="http://schemas.microsoft.com/office/powerpoint/2010/main" val="21024291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2031206" y="1469018"/>
            <a:ext cx="8129588" cy="3919964"/>
          </a:xfrm>
        </p:spPr>
        <p:txBody>
          <a:bodyPr anchor="ctr">
            <a:normAutofit/>
          </a:bodyPr>
          <a:lstStyle>
            <a:lvl1pPr>
              <a:lnSpc>
                <a:spcPct val="110000"/>
              </a:lnSpc>
              <a:defRPr sz="3200"/>
            </a:lvl1pPr>
          </a:lstStyle>
          <a:p>
            <a:pPr lvl="0"/>
            <a:r>
              <a:rPr lang="en-US" sz="3200" b="0" i="0">
                <a:effectLst/>
                <a:latin typeface="Trebuchet MS" panose="020B0703020202090204" pitchFamily="34" charset="0"/>
              </a:rPr>
              <a:t>Insert your quote here</a:t>
            </a:r>
            <a:endParaRPr lang="en-US"/>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565010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-Attribution</a:t>
            </a:r>
          </a:p>
        </p:txBody>
      </p:sp>
      <p:sp>
        <p:nvSpPr>
          <p:cNvPr id="7" name="TextBox 6">
            <a:extLst>
              <a:ext uri="{FF2B5EF4-FFF2-40B4-BE49-F238E27FC236}">
                <a16:creationId xmlns:a16="http://schemas.microsoft.com/office/drawing/2014/main" id="{361DC35C-3DC0-E240-833F-3A06140458DB}"/>
              </a:ext>
            </a:extLst>
          </p:cNvPr>
          <p:cNvSpPr txBox="1"/>
          <p:nvPr userDrawn="1"/>
        </p:nvSpPr>
        <p:spPr>
          <a:xfrm>
            <a:off x="5613944" y="549454"/>
            <a:ext cx="1114425" cy="1631216"/>
          </a:xfrm>
          <a:prstGeom prst="rect">
            <a:avLst/>
          </a:prstGeom>
          <a:noFill/>
        </p:spPr>
        <p:txBody>
          <a:bodyPr wrap="square" rtlCol="0">
            <a:spAutoFit/>
          </a:bodyPr>
          <a:lstStyle/>
          <a:p>
            <a:r>
              <a:rPr lang="en-US" sz="10000">
                <a:solidFill>
                  <a:srgbClr val="FF6D1E"/>
                </a:solidFill>
              </a:rPr>
              <a:t>“</a:t>
            </a:r>
          </a:p>
        </p:txBody>
      </p:sp>
    </p:spTree>
    <p:extLst>
      <p:ext uri="{BB962C8B-B14F-4D97-AF65-F5344CB8AC3E}">
        <p14:creationId xmlns:p14="http://schemas.microsoft.com/office/powerpoint/2010/main" val="11061472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tatement, centere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2802294" y="1499528"/>
            <a:ext cx="6587412" cy="3858944"/>
          </a:xfrm>
        </p:spPr>
        <p:txBody>
          <a:bodyPr anchor="ctr">
            <a:noAutofit/>
          </a:bodyPr>
          <a:lstStyle>
            <a:lvl1pPr marL="0" indent="0" algn="ctr">
              <a:lnSpc>
                <a:spcPct val="110000"/>
              </a:lnSpc>
              <a:buNone/>
              <a:defRPr sz="3200"/>
            </a:lvl1pPr>
          </a:lstStyle>
          <a:p>
            <a:pPr lvl="0"/>
            <a:r>
              <a:rPr lang="en-US"/>
              <a:t>While all kids deserve a healthy future, not all kids have the same opportunity to live a healthy life.</a:t>
            </a:r>
          </a:p>
          <a:p>
            <a:pPr lvl="0"/>
            <a:endParaRPr lang="en-US"/>
          </a:p>
          <a:p>
            <a:pPr lvl="0"/>
            <a:r>
              <a:rPr lang="en-US"/>
              <a:t>We believe that health is a right—not a privilege.</a:t>
            </a:r>
          </a:p>
        </p:txBody>
      </p:sp>
      <p:sp>
        <p:nvSpPr>
          <p:cNvPr id="20" name="Text Placeholder 15">
            <a:extLst>
              <a:ext uri="{FF2B5EF4-FFF2-40B4-BE49-F238E27FC236}">
                <a16:creationId xmlns:a16="http://schemas.microsoft.com/office/drawing/2014/main" id="{EC67949D-7406-0344-8050-88E6FB4BEBC9}"/>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This is a statement slide</a:t>
            </a:r>
          </a:p>
        </p:txBody>
      </p:sp>
    </p:spTree>
    <p:extLst>
      <p:ext uri="{BB962C8B-B14F-4D97-AF65-F5344CB8AC3E}">
        <p14:creationId xmlns:p14="http://schemas.microsoft.com/office/powerpoint/2010/main" val="23785640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two text block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p:nvPr>
        </p:nvSpPr>
        <p:spPr>
          <a:xfrm>
            <a:off x="1080510" y="2161309"/>
            <a:ext cx="4856163" cy="4072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AEDB1F41-646E-7042-8993-6D162B86B99A}"/>
              </a:ext>
            </a:extLst>
          </p:cNvPr>
          <p:cNvSpPr>
            <a:spLocks noGrp="1"/>
          </p:cNvSpPr>
          <p:nvPr>
            <p:ph type="body" sz="quarter" idx="20"/>
          </p:nvPr>
        </p:nvSpPr>
        <p:spPr>
          <a:xfrm>
            <a:off x="6255328" y="2161309"/>
            <a:ext cx="4856163" cy="4072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7667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eft graphic, right tex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7338646" y="1029988"/>
            <a:ext cx="3772845" cy="660699"/>
          </a:xfrm>
        </p:spPr>
        <p:txBody>
          <a:bodyPr anchor="t"/>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7338646" y="805215"/>
            <a:ext cx="3772845" cy="213134"/>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p:nvPr>
        </p:nvSpPr>
        <p:spPr>
          <a:xfrm>
            <a:off x="7338646" y="2161309"/>
            <a:ext cx="3772845" cy="4072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86AF185-D98F-254B-9B04-AF97498C36B5}"/>
              </a:ext>
            </a:extLst>
          </p:cNvPr>
          <p:cNvSpPr>
            <a:spLocks noGrp="1"/>
          </p:cNvSpPr>
          <p:nvPr>
            <p:ph type="pic" sz="quarter" idx="20"/>
          </p:nvPr>
        </p:nvSpPr>
        <p:spPr>
          <a:xfrm>
            <a:off x="879231" y="804863"/>
            <a:ext cx="6140694" cy="5429250"/>
          </a:xfrm>
        </p:spPr>
        <p:txBody>
          <a:bodyPr/>
          <a:lstStyle/>
          <a:p>
            <a:r>
              <a:rPr lang="en-US"/>
              <a:t>Click icon to add picture</a:t>
            </a:r>
          </a:p>
        </p:txBody>
      </p:sp>
    </p:spTree>
    <p:extLst>
      <p:ext uri="{BB962C8B-B14F-4D97-AF65-F5344CB8AC3E}">
        <p14:creationId xmlns:p14="http://schemas.microsoft.com/office/powerpoint/2010/main" val="366418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B4C305-823B-18B1-27EF-96B6FB080018}"/>
              </a:ext>
            </a:extLst>
          </p:cNvPr>
          <p:cNvSpPr>
            <a:spLocks noGrp="1"/>
          </p:cNvSpPr>
          <p:nvPr>
            <p:ph type="dt" sz="half" idx="10"/>
          </p:nvPr>
        </p:nvSpPr>
        <p:spPr/>
        <p:txBody>
          <a:bodyPr/>
          <a:lstStyle/>
          <a:p>
            <a:fld id="{4909C5E2-D16A-4288-B44F-37A6E2D66FD8}" type="datetimeFigureOut">
              <a:rPr lang="en-US" smtClean="0"/>
              <a:t>6/30/2025</a:t>
            </a:fld>
            <a:endParaRPr lang="en-US"/>
          </a:p>
        </p:txBody>
      </p:sp>
      <p:sp>
        <p:nvSpPr>
          <p:cNvPr id="3" name="Footer Placeholder 2">
            <a:extLst>
              <a:ext uri="{FF2B5EF4-FFF2-40B4-BE49-F238E27FC236}">
                <a16:creationId xmlns:a16="http://schemas.microsoft.com/office/drawing/2014/main" id="{53E110BB-308B-A823-C45E-A92B7624F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065AD-56E5-4AD4-1669-C5F6DB8DB2E9}"/>
              </a:ext>
            </a:extLst>
          </p:cNvPr>
          <p:cNvSpPr>
            <a:spLocks noGrp="1"/>
          </p:cNvSpPr>
          <p:nvPr>
            <p:ph type="sldNum" sz="quarter" idx="12"/>
          </p:nvPr>
        </p:nvSpPr>
        <p:spPr/>
        <p:txBody>
          <a:bodyPr/>
          <a:lstStyle/>
          <a:p>
            <a:fld id="{2D253418-9521-485F-BBF4-3ABFEDFAB573}" type="slidenum">
              <a:rPr lang="en-US" smtClean="0"/>
              <a:t>‹#›</a:t>
            </a:fld>
            <a:endParaRPr lang="en-US"/>
          </a:p>
        </p:txBody>
      </p:sp>
    </p:spTree>
    <p:extLst>
      <p:ext uri="{BB962C8B-B14F-4D97-AF65-F5344CB8AC3E}">
        <p14:creationId xmlns:p14="http://schemas.microsoft.com/office/powerpoint/2010/main" val="17599269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eft graphic, right text,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7338646" y="1029988"/>
            <a:ext cx="3772845" cy="660699"/>
          </a:xfrm>
        </p:spPr>
        <p:txBody>
          <a:bodyPr anchor="t"/>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7338646" y="805215"/>
            <a:ext cx="3772845" cy="213134"/>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p:nvPr>
        </p:nvSpPr>
        <p:spPr>
          <a:xfrm>
            <a:off x="7338646" y="2161309"/>
            <a:ext cx="3772845" cy="4072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86AF185-D98F-254B-9B04-AF97498C36B5}"/>
              </a:ext>
            </a:extLst>
          </p:cNvPr>
          <p:cNvSpPr>
            <a:spLocks noGrp="1"/>
          </p:cNvSpPr>
          <p:nvPr>
            <p:ph type="pic" sz="quarter" idx="20"/>
          </p:nvPr>
        </p:nvSpPr>
        <p:spPr>
          <a:xfrm>
            <a:off x="879231" y="804863"/>
            <a:ext cx="6140694" cy="5429250"/>
          </a:xfrm>
        </p:spPr>
        <p:txBody>
          <a:bodyPr/>
          <a:lstStyle/>
          <a:p>
            <a:r>
              <a:rPr lang="en-US"/>
              <a:t>Click icon to add picture</a:t>
            </a:r>
          </a:p>
        </p:txBody>
      </p:sp>
      <p:sp>
        <p:nvSpPr>
          <p:cNvPr id="6" name="Rectangle 5">
            <a:extLst>
              <a:ext uri="{FF2B5EF4-FFF2-40B4-BE49-F238E27FC236}">
                <a16:creationId xmlns:a16="http://schemas.microsoft.com/office/drawing/2014/main" id="{1DD12B5B-D9A9-5848-A1AF-7885E706EC8B}"/>
              </a:ext>
            </a:extLst>
          </p:cNvPr>
          <p:cNvSpPr/>
          <p:nvPr userDrawn="1"/>
        </p:nvSpPr>
        <p:spPr>
          <a:xfrm>
            <a:off x="174914" y="174041"/>
            <a:ext cx="11842173"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182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ight graphic, left tex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1043354" y="1029988"/>
            <a:ext cx="3772845" cy="660699"/>
          </a:xfrm>
        </p:spPr>
        <p:txBody>
          <a:bodyPr anchor="t"/>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1043354" y="805215"/>
            <a:ext cx="3772845" cy="213134"/>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p:nvPr>
        </p:nvSpPr>
        <p:spPr>
          <a:xfrm>
            <a:off x="1043354" y="2161309"/>
            <a:ext cx="3772845" cy="4072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86AF185-D98F-254B-9B04-AF97498C36B5}"/>
              </a:ext>
            </a:extLst>
          </p:cNvPr>
          <p:cNvSpPr>
            <a:spLocks noGrp="1"/>
          </p:cNvSpPr>
          <p:nvPr>
            <p:ph type="pic" sz="quarter" idx="20"/>
          </p:nvPr>
        </p:nvSpPr>
        <p:spPr>
          <a:xfrm>
            <a:off x="5213105" y="804863"/>
            <a:ext cx="6140694" cy="5429250"/>
          </a:xfrm>
        </p:spPr>
        <p:txBody>
          <a:bodyPr/>
          <a:lstStyle/>
          <a:p>
            <a:r>
              <a:rPr lang="en-US"/>
              <a:t>Click icon to add picture</a:t>
            </a:r>
          </a:p>
        </p:txBody>
      </p:sp>
    </p:spTree>
    <p:extLst>
      <p:ext uri="{BB962C8B-B14F-4D97-AF65-F5344CB8AC3E}">
        <p14:creationId xmlns:p14="http://schemas.microsoft.com/office/powerpoint/2010/main" val="3079132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Right graphic, left text,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1043354" y="1029988"/>
            <a:ext cx="3772845" cy="660699"/>
          </a:xfrm>
        </p:spPr>
        <p:txBody>
          <a:bodyPr anchor="t"/>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1043354" y="805215"/>
            <a:ext cx="3772845" cy="213134"/>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p:nvPr>
        </p:nvSpPr>
        <p:spPr>
          <a:xfrm>
            <a:off x="1043354" y="2161309"/>
            <a:ext cx="3772845" cy="4072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86AF185-D98F-254B-9B04-AF97498C36B5}"/>
              </a:ext>
            </a:extLst>
          </p:cNvPr>
          <p:cNvSpPr>
            <a:spLocks noGrp="1"/>
          </p:cNvSpPr>
          <p:nvPr>
            <p:ph type="pic" sz="quarter" idx="20"/>
          </p:nvPr>
        </p:nvSpPr>
        <p:spPr>
          <a:xfrm>
            <a:off x="5213105" y="804863"/>
            <a:ext cx="6140694" cy="5429250"/>
          </a:xfrm>
        </p:spPr>
        <p:txBody>
          <a:bodyPr/>
          <a:lstStyle/>
          <a:p>
            <a:r>
              <a:rPr lang="en-US"/>
              <a:t>Click icon to add picture</a:t>
            </a:r>
          </a:p>
        </p:txBody>
      </p:sp>
      <p:sp>
        <p:nvSpPr>
          <p:cNvPr id="6" name="Rectangle 5">
            <a:extLst>
              <a:ext uri="{FF2B5EF4-FFF2-40B4-BE49-F238E27FC236}">
                <a16:creationId xmlns:a16="http://schemas.microsoft.com/office/drawing/2014/main" id="{C3D2930F-7C4A-ED43-A310-2E7339D9491D}"/>
              </a:ext>
            </a:extLst>
          </p:cNvPr>
          <p:cNvSpPr/>
          <p:nvPr userDrawn="1"/>
        </p:nvSpPr>
        <p:spPr>
          <a:xfrm>
            <a:off x="174914" y="174041"/>
            <a:ext cx="11842173"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51109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ide photo &amp; text block, main text block">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4853354" y="1029988"/>
            <a:ext cx="6258137"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6340019"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p:nvPr>
        </p:nvSpPr>
        <p:spPr>
          <a:xfrm>
            <a:off x="4853354" y="2063262"/>
            <a:ext cx="6258137" cy="41708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8BD241AF-90BD-6F4A-82D0-B8DA0E0D68F1}"/>
              </a:ext>
            </a:extLst>
          </p:cNvPr>
          <p:cNvSpPr>
            <a:spLocks noGrp="1"/>
          </p:cNvSpPr>
          <p:nvPr>
            <p:ph type="pic" sz="quarter" idx="20" hasCustomPrompt="1"/>
          </p:nvPr>
        </p:nvSpPr>
        <p:spPr>
          <a:xfrm>
            <a:off x="1080509" y="1029988"/>
            <a:ext cx="3397250" cy="3483397"/>
          </a:xfrm>
        </p:spPr>
        <p:txBody>
          <a:bodyPr/>
          <a:lstStyle>
            <a:lvl1pPr marL="0" indent="0">
              <a:buNone/>
              <a:defRPr/>
            </a:lvl1pPr>
          </a:lstStyle>
          <a:p>
            <a:r>
              <a:rPr lang="en-US"/>
              <a:t>Photo here </a:t>
            </a:r>
          </a:p>
        </p:txBody>
      </p:sp>
      <p:sp>
        <p:nvSpPr>
          <p:cNvPr id="11" name="Text Placeholder 10">
            <a:extLst>
              <a:ext uri="{FF2B5EF4-FFF2-40B4-BE49-F238E27FC236}">
                <a16:creationId xmlns:a16="http://schemas.microsoft.com/office/drawing/2014/main" id="{E615E0A5-2567-0945-8472-F63617BB08AE}"/>
              </a:ext>
            </a:extLst>
          </p:cNvPr>
          <p:cNvSpPr>
            <a:spLocks noGrp="1"/>
          </p:cNvSpPr>
          <p:nvPr>
            <p:ph type="body" sz="quarter" idx="21" hasCustomPrompt="1"/>
          </p:nvPr>
        </p:nvSpPr>
        <p:spPr>
          <a:xfrm>
            <a:off x="1081088" y="4665785"/>
            <a:ext cx="3397250" cy="1568328"/>
          </a:xfrm>
        </p:spPr>
        <p:txBody>
          <a:bodyPr/>
          <a:lstStyle>
            <a:lvl1pPr marL="0" indent="0">
              <a:buNone/>
              <a:defRPr/>
            </a:lvl1pPr>
          </a:lstStyle>
          <a:p>
            <a:pPr lvl="0"/>
            <a:r>
              <a:rPr lang="en-US"/>
              <a:t>Enter text here</a:t>
            </a:r>
          </a:p>
        </p:txBody>
      </p:sp>
    </p:spTree>
    <p:extLst>
      <p:ext uri="{BB962C8B-B14F-4D97-AF65-F5344CB8AC3E}">
        <p14:creationId xmlns:p14="http://schemas.microsoft.com/office/powerpoint/2010/main" val="20315879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line title, text block">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2009192" y="1311102"/>
            <a:ext cx="8173616" cy="660699"/>
          </a:xfrm>
        </p:spPr>
        <p:txBody>
          <a:bodyPr/>
          <a:lstStyle>
            <a:lvl1pPr>
              <a:defRPr/>
            </a:lvl1pPr>
          </a:lstStyle>
          <a:p>
            <a:r>
              <a:rPr lang="en-US"/>
              <a:t>Enter your two line headline </a:t>
            </a:r>
            <a:br>
              <a:rPr lang="en-US"/>
            </a:br>
            <a:r>
              <a:rPr lang="en-US"/>
              <a:t>in this box here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hasCustomPrompt="1"/>
          </p:nvPr>
        </p:nvSpPr>
        <p:spPr>
          <a:xfrm>
            <a:off x="2009192" y="2281545"/>
            <a:ext cx="8173616" cy="4279139"/>
          </a:xfrm>
        </p:spPr>
        <p:txBody>
          <a:bodyPr>
            <a:normAutofit/>
          </a:bodyPr>
          <a:lstStyle>
            <a:lvl1pPr marL="0" indent="0">
              <a:buNone/>
              <a:defRPr sz="2400"/>
            </a:lvl1pPr>
          </a:lstStyle>
          <a:p>
            <a:pPr lvl="0"/>
            <a:r>
              <a:rPr lang="en-US"/>
              <a:t>Enter your content here</a:t>
            </a:r>
          </a:p>
        </p:txBody>
      </p:sp>
    </p:spTree>
    <p:extLst>
      <p:ext uri="{BB962C8B-B14F-4D97-AF65-F5344CB8AC3E}">
        <p14:creationId xmlns:p14="http://schemas.microsoft.com/office/powerpoint/2010/main" val="39373027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entered Statement, left im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5328860" y="1469018"/>
            <a:ext cx="5745480" cy="3919964"/>
          </a:xfrm>
        </p:spPr>
        <p:txBody>
          <a:bodyPr anchor="ctr">
            <a:normAutofit/>
          </a:bodyPr>
          <a:lstStyle>
            <a:lvl1pPr>
              <a:lnSpc>
                <a:spcPct val="110000"/>
              </a:lnSpc>
              <a:defRPr sz="3200"/>
            </a:lvl1pPr>
          </a:lstStyle>
          <a:p>
            <a:pPr lvl="0"/>
            <a:r>
              <a:rPr lang="en-US"/>
              <a:t>Enter your content here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6438042" y="1000287"/>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Picture Placeholder 2">
            <a:extLst>
              <a:ext uri="{FF2B5EF4-FFF2-40B4-BE49-F238E27FC236}">
                <a16:creationId xmlns:a16="http://schemas.microsoft.com/office/drawing/2014/main" id="{FCAD0588-6A04-C94B-83E6-73B900B47779}"/>
              </a:ext>
            </a:extLst>
          </p:cNvPr>
          <p:cNvSpPr>
            <a:spLocks noGrp="1"/>
          </p:cNvSpPr>
          <p:nvPr>
            <p:ph type="pic" sz="quarter" idx="19"/>
          </p:nvPr>
        </p:nvSpPr>
        <p:spPr>
          <a:xfrm>
            <a:off x="1731264" y="1469019"/>
            <a:ext cx="3169412" cy="3919964"/>
          </a:xfrm>
        </p:spPr>
        <p:txBody>
          <a:bodyPr/>
          <a:lstStyle/>
          <a:p>
            <a:r>
              <a:rPr lang="en-US"/>
              <a:t>Click icon to add picture</a:t>
            </a:r>
          </a:p>
        </p:txBody>
      </p:sp>
    </p:spTree>
    <p:extLst>
      <p:ext uri="{BB962C8B-B14F-4D97-AF65-F5344CB8AC3E}">
        <p14:creationId xmlns:p14="http://schemas.microsoft.com/office/powerpoint/2010/main" val="3391736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three text block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p:nvPr>
        </p:nvSpPr>
        <p:spPr>
          <a:xfrm>
            <a:off x="1080511" y="2161309"/>
            <a:ext cx="3097789" cy="4072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5C9ABE09-3CF5-6547-9453-457243583C41}"/>
              </a:ext>
            </a:extLst>
          </p:cNvPr>
          <p:cNvSpPr>
            <a:spLocks noGrp="1"/>
          </p:cNvSpPr>
          <p:nvPr>
            <p:ph type="body" sz="quarter" idx="21"/>
          </p:nvPr>
        </p:nvSpPr>
        <p:spPr>
          <a:xfrm>
            <a:off x="8027411" y="2161309"/>
            <a:ext cx="3097789" cy="4072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D27E5111-158F-F840-A9F1-DF029364B1D1}"/>
              </a:ext>
            </a:extLst>
          </p:cNvPr>
          <p:cNvSpPr>
            <a:spLocks noGrp="1"/>
          </p:cNvSpPr>
          <p:nvPr>
            <p:ph type="body" sz="quarter" idx="22"/>
          </p:nvPr>
        </p:nvSpPr>
        <p:spPr>
          <a:xfrm>
            <a:off x="4585711" y="2161309"/>
            <a:ext cx="3097789" cy="4072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5502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three text blocks w/ header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p:nvPr>
        </p:nvSpPr>
        <p:spPr>
          <a:xfrm>
            <a:off x="1080511" y="3048001"/>
            <a:ext cx="3097789" cy="3186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5C9ABE09-3CF5-6547-9453-457243583C41}"/>
              </a:ext>
            </a:extLst>
          </p:cNvPr>
          <p:cNvSpPr>
            <a:spLocks noGrp="1"/>
          </p:cNvSpPr>
          <p:nvPr>
            <p:ph type="body" sz="quarter" idx="21"/>
          </p:nvPr>
        </p:nvSpPr>
        <p:spPr>
          <a:xfrm>
            <a:off x="8027411" y="3048001"/>
            <a:ext cx="3097789" cy="3186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D27E5111-158F-F840-A9F1-DF029364B1D1}"/>
              </a:ext>
            </a:extLst>
          </p:cNvPr>
          <p:cNvSpPr>
            <a:spLocks noGrp="1"/>
          </p:cNvSpPr>
          <p:nvPr>
            <p:ph type="body" sz="quarter" idx="22"/>
          </p:nvPr>
        </p:nvSpPr>
        <p:spPr>
          <a:xfrm>
            <a:off x="4585711" y="3048001"/>
            <a:ext cx="3097789" cy="3186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E3FF346-BB51-2148-B879-F3411CB44772}"/>
              </a:ext>
            </a:extLst>
          </p:cNvPr>
          <p:cNvSpPr>
            <a:spLocks noGrp="1"/>
          </p:cNvSpPr>
          <p:nvPr>
            <p:ph type="body" sz="quarter" idx="23" hasCustomPrompt="1"/>
          </p:nvPr>
        </p:nvSpPr>
        <p:spPr>
          <a:xfrm>
            <a:off x="1080511" y="2161309"/>
            <a:ext cx="3097790" cy="785091"/>
          </a:xfrm>
        </p:spPr>
        <p:txBody>
          <a:bodyPr anchor="b">
            <a:normAutofit/>
          </a:bodyPr>
          <a:lstStyle>
            <a:lvl1pPr marL="0" indent="0">
              <a:buNone/>
              <a:defRPr sz="3200"/>
            </a:lvl1pPr>
          </a:lstStyle>
          <a:p>
            <a:pPr lvl="0"/>
            <a:r>
              <a:rPr lang="en-US"/>
              <a:t>Header</a:t>
            </a:r>
          </a:p>
        </p:txBody>
      </p:sp>
      <p:sp>
        <p:nvSpPr>
          <p:cNvPr id="13" name="Text Placeholder 2">
            <a:extLst>
              <a:ext uri="{FF2B5EF4-FFF2-40B4-BE49-F238E27FC236}">
                <a16:creationId xmlns:a16="http://schemas.microsoft.com/office/drawing/2014/main" id="{91EEADD3-D590-444E-AF87-AF429B6B3FA1}"/>
              </a:ext>
            </a:extLst>
          </p:cNvPr>
          <p:cNvSpPr>
            <a:spLocks noGrp="1"/>
          </p:cNvSpPr>
          <p:nvPr>
            <p:ph type="body" sz="quarter" idx="24" hasCustomPrompt="1"/>
          </p:nvPr>
        </p:nvSpPr>
        <p:spPr>
          <a:xfrm>
            <a:off x="4585711" y="2161309"/>
            <a:ext cx="3097790" cy="785091"/>
          </a:xfrm>
        </p:spPr>
        <p:txBody>
          <a:bodyPr anchor="b">
            <a:normAutofit/>
          </a:bodyPr>
          <a:lstStyle>
            <a:lvl1pPr marL="0" indent="0">
              <a:buNone/>
              <a:defRPr sz="3200"/>
            </a:lvl1pPr>
          </a:lstStyle>
          <a:p>
            <a:pPr lvl="0"/>
            <a:r>
              <a:rPr lang="en-US"/>
              <a:t>Header</a:t>
            </a:r>
          </a:p>
        </p:txBody>
      </p:sp>
      <p:sp>
        <p:nvSpPr>
          <p:cNvPr id="14" name="Text Placeholder 2">
            <a:extLst>
              <a:ext uri="{FF2B5EF4-FFF2-40B4-BE49-F238E27FC236}">
                <a16:creationId xmlns:a16="http://schemas.microsoft.com/office/drawing/2014/main" id="{9A6EF8D1-199C-2048-BD19-6EAE7D0F22E0}"/>
              </a:ext>
            </a:extLst>
          </p:cNvPr>
          <p:cNvSpPr>
            <a:spLocks noGrp="1"/>
          </p:cNvSpPr>
          <p:nvPr>
            <p:ph type="body" sz="quarter" idx="25" hasCustomPrompt="1"/>
          </p:nvPr>
        </p:nvSpPr>
        <p:spPr>
          <a:xfrm>
            <a:off x="8027411" y="2161309"/>
            <a:ext cx="3097790" cy="785091"/>
          </a:xfrm>
        </p:spPr>
        <p:txBody>
          <a:bodyPr anchor="b">
            <a:normAutofit/>
          </a:bodyPr>
          <a:lstStyle>
            <a:lvl1pPr marL="0" indent="0">
              <a:buNone/>
              <a:defRPr sz="3200"/>
            </a:lvl1pPr>
          </a:lstStyle>
          <a:p>
            <a:pPr lvl="0"/>
            <a:r>
              <a:rPr lang="en-US"/>
              <a:t>Header</a:t>
            </a:r>
          </a:p>
        </p:txBody>
      </p:sp>
    </p:spTree>
    <p:extLst>
      <p:ext uri="{BB962C8B-B14F-4D97-AF65-F5344CB8AC3E}">
        <p14:creationId xmlns:p14="http://schemas.microsoft.com/office/powerpoint/2010/main" val="8972580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two text block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p:nvPr>
        </p:nvSpPr>
        <p:spPr>
          <a:xfrm>
            <a:off x="1080510" y="2978727"/>
            <a:ext cx="4856163" cy="32553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AEDB1F41-646E-7042-8993-6D162B86B99A}"/>
              </a:ext>
            </a:extLst>
          </p:cNvPr>
          <p:cNvSpPr>
            <a:spLocks noGrp="1"/>
          </p:cNvSpPr>
          <p:nvPr>
            <p:ph type="body" sz="quarter" idx="20"/>
          </p:nvPr>
        </p:nvSpPr>
        <p:spPr>
          <a:xfrm>
            <a:off x="6255328" y="2978727"/>
            <a:ext cx="4856163" cy="32553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0394782C-D469-584B-B96D-8800DAADE349}"/>
              </a:ext>
            </a:extLst>
          </p:cNvPr>
          <p:cNvSpPr>
            <a:spLocks noGrp="1"/>
          </p:cNvSpPr>
          <p:nvPr>
            <p:ph type="body" sz="quarter" idx="21" hasCustomPrompt="1"/>
          </p:nvPr>
        </p:nvSpPr>
        <p:spPr>
          <a:xfrm>
            <a:off x="1080510" y="2050473"/>
            <a:ext cx="4856163" cy="817418"/>
          </a:xfrm>
        </p:spPr>
        <p:txBody>
          <a:bodyPr anchor="b">
            <a:normAutofit/>
          </a:bodyPr>
          <a:lstStyle>
            <a:lvl1pPr marL="0" indent="0">
              <a:buNone/>
              <a:defRPr sz="3200"/>
            </a:lvl1pPr>
          </a:lstStyle>
          <a:p>
            <a:pPr lvl="0"/>
            <a:r>
              <a:rPr lang="en-US"/>
              <a:t>Header</a:t>
            </a:r>
          </a:p>
        </p:txBody>
      </p:sp>
      <p:sp>
        <p:nvSpPr>
          <p:cNvPr id="13" name="Text Placeholder 2">
            <a:extLst>
              <a:ext uri="{FF2B5EF4-FFF2-40B4-BE49-F238E27FC236}">
                <a16:creationId xmlns:a16="http://schemas.microsoft.com/office/drawing/2014/main" id="{6CA88D8B-9F19-F446-9893-C800653FAC40}"/>
              </a:ext>
            </a:extLst>
          </p:cNvPr>
          <p:cNvSpPr>
            <a:spLocks noGrp="1"/>
          </p:cNvSpPr>
          <p:nvPr>
            <p:ph type="body" sz="quarter" idx="22" hasCustomPrompt="1"/>
          </p:nvPr>
        </p:nvSpPr>
        <p:spPr>
          <a:xfrm>
            <a:off x="6255328" y="2050473"/>
            <a:ext cx="4856163" cy="817418"/>
          </a:xfrm>
        </p:spPr>
        <p:txBody>
          <a:bodyPr anchor="b">
            <a:normAutofit/>
          </a:bodyPr>
          <a:lstStyle>
            <a:lvl1pPr marL="0" indent="0">
              <a:buNone/>
              <a:defRPr sz="3200"/>
            </a:lvl1pPr>
          </a:lstStyle>
          <a:p>
            <a:pPr lvl="0"/>
            <a:r>
              <a:rPr lang="en-US"/>
              <a:t>Header</a:t>
            </a:r>
          </a:p>
        </p:txBody>
      </p:sp>
    </p:spTree>
    <p:extLst>
      <p:ext uri="{BB962C8B-B14F-4D97-AF65-F5344CB8AC3E}">
        <p14:creationId xmlns:p14="http://schemas.microsoft.com/office/powerpoint/2010/main" val="2937388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text blocks w/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69C849-0119-2846-871B-FB8E5503E5DA}"/>
              </a:ext>
            </a:extLst>
          </p:cNvPr>
          <p:cNvSpPr>
            <a:spLocks noGrp="1"/>
          </p:cNvSpPr>
          <p:nvPr>
            <p:ph type="body" sz="quarter" idx="19"/>
          </p:nvPr>
        </p:nvSpPr>
        <p:spPr>
          <a:xfrm>
            <a:off x="1080510" y="2034204"/>
            <a:ext cx="4856163" cy="39093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AEDB1F41-646E-7042-8993-6D162B86B99A}"/>
              </a:ext>
            </a:extLst>
          </p:cNvPr>
          <p:cNvSpPr>
            <a:spLocks noGrp="1"/>
          </p:cNvSpPr>
          <p:nvPr>
            <p:ph type="body" sz="quarter" idx="20"/>
          </p:nvPr>
        </p:nvSpPr>
        <p:spPr>
          <a:xfrm>
            <a:off x="6255328" y="2034205"/>
            <a:ext cx="4856163" cy="3909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0394782C-D469-584B-B96D-8800DAADE349}"/>
              </a:ext>
            </a:extLst>
          </p:cNvPr>
          <p:cNvSpPr>
            <a:spLocks noGrp="1"/>
          </p:cNvSpPr>
          <p:nvPr>
            <p:ph type="body" sz="quarter" idx="21" hasCustomPrompt="1"/>
          </p:nvPr>
        </p:nvSpPr>
        <p:spPr>
          <a:xfrm>
            <a:off x="1080510" y="1105951"/>
            <a:ext cx="4856163" cy="817418"/>
          </a:xfrm>
        </p:spPr>
        <p:txBody>
          <a:bodyPr anchor="b">
            <a:normAutofit/>
          </a:bodyPr>
          <a:lstStyle>
            <a:lvl1pPr marL="0" indent="0">
              <a:buNone/>
              <a:defRPr sz="4000"/>
            </a:lvl1pPr>
          </a:lstStyle>
          <a:p>
            <a:pPr lvl="0"/>
            <a:r>
              <a:rPr lang="en-US"/>
              <a:t>Header</a:t>
            </a:r>
          </a:p>
        </p:txBody>
      </p:sp>
      <p:sp>
        <p:nvSpPr>
          <p:cNvPr id="13" name="Text Placeholder 2">
            <a:extLst>
              <a:ext uri="{FF2B5EF4-FFF2-40B4-BE49-F238E27FC236}">
                <a16:creationId xmlns:a16="http://schemas.microsoft.com/office/drawing/2014/main" id="{6CA88D8B-9F19-F446-9893-C800653FAC40}"/>
              </a:ext>
            </a:extLst>
          </p:cNvPr>
          <p:cNvSpPr>
            <a:spLocks noGrp="1"/>
          </p:cNvSpPr>
          <p:nvPr>
            <p:ph type="body" sz="quarter" idx="22" hasCustomPrompt="1"/>
          </p:nvPr>
        </p:nvSpPr>
        <p:spPr>
          <a:xfrm>
            <a:off x="6255328" y="1105951"/>
            <a:ext cx="4856163" cy="817418"/>
          </a:xfrm>
        </p:spPr>
        <p:txBody>
          <a:bodyPr anchor="b">
            <a:normAutofit/>
          </a:bodyPr>
          <a:lstStyle>
            <a:lvl1pPr marL="0" indent="0">
              <a:buNone/>
              <a:defRPr sz="4000"/>
            </a:lvl1pPr>
          </a:lstStyle>
          <a:p>
            <a:pPr lvl="0"/>
            <a:r>
              <a:rPr lang="en-US"/>
              <a:t>Header</a:t>
            </a:r>
          </a:p>
        </p:txBody>
      </p:sp>
    </p:spTree>
    <p:extLst>
      <p:ext uri="{BB962C8B-B14F-4D97-AF65-F5344CB8AC3E}">
        <p14:creationId xmlns:p14="http://schemas.microsoft.com/office/powerpoint/2010/main" val="2021195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0243C-EEF2-5F7B-23E9-8D67988FA9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0C941E-8DB9-A579-941D-F13CD6B829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375C6-98C6-59BB-523D-2C1C12247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1C1453-A73B-58DC-6624-96A8011ACCE8}"/>
              </a:ext>
            </a:extLst>
          </p:cNvPr>
          <p:cNvSpPr>
            <a:spLocks noGrp="1"/>
          </p:cNvSpPr>
          <p:nvPr>
            <p:ph type="dt" sz="half" idx="10"/>
          </p:nvPr>
        </p:nvSpPr>
        <p:spPr/>
        <p:txBody>
          <a:bodyPr/>
          <a:lstStyle/>
          <a:p>
            <a:fld id="{4909C5E2-D16A-4288-B44F-37A6E2D66FD8}" type="datetimeFigureOut">
              <a:rPr lang="en-US" smtClean="0"/>
              <a:t>6/30/2025</a:t>
            </a:fld>
            <a:endParaRPr lang="en-US"/>
          </a:p>
        </p:txBody>
      </p:sp>
      <p:sp>
        <p:nvSpPr>
          <p:cNvPr id="6" name="Footer Placeholder 5">
            <a:extLst>
              <a:ext uri="{FF2B5EF4-FFF2-40B4-BE49-F238E27FC236}">
                <a16:creationId xmlns:a16="http://schemas.microsoft.com/office/drawing/2014/main" id="{0C426338-AC13-8148-65AC-D1BC62077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059F-F801-7FEA-CE33-17CC14746571}"/>
              </a:ext>
            </a:extLst>
          </p:cNvPr>
          <p:cNvSpPr>
            <a:spLocks noGrp="1"/>
          </p:cNvSpPr>
          <p:nvPr>
            <p:ph type="sldNum" sz="quarter" idx="12"/>
          </p:nvPr>
        </p:nvSpPr>
        <p:spPr/>
        <p:txBody>
          <a:bodyPr/>
          <a:lstStyle/>
          <a:p>
            <a:fld id="{2D253418-9521-485F-BBF4-3ABFEDFAB573}" type="slidenum">
              <a:rPr lang="en-US" smtClean="0"/>
              <a:t>‹#›</a:t>
            </a:fld>
            <a:endParaRPr lang="en-US"/>
          </a:p>
        </p:txBody>
      </p:sp>
    </p:spTree>
    <p:extLst>
      <p:ext uri="{BB962C8B-B14F-4D97-AF65-F5344CB8AC3E}">
        <p14:creationId xmlns:p14="http://schemas.microsoft.com/office/powerpoint/2010/main" val="2251350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content, left thir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5062329" y="895575"/>
            <a:ext cx="6453809" cy="1325563"/>
          </a:xfrm>
        </p:spPr>
        <p:txBody>
          <a:bodyPr/>
          <a:lstStyle>
            <a:lvl1pPr algn="l">
              <a:defRPr/>
            </a:lvl1pPr>
          </a:lstStyle>
          <a:p>
            <a:r>
              <a:rPr lang="en-US"/>
              <a:t>Click to edit Master title style</a:t>
            </a:r>
          </a:p>
        </p:txBody>
      </p:sp>
      <p:sp>
        <p:nvSpPr>
          <p:cNvPr id="9" name="Picture Placeholder 8">
            <a:extLst>
              <a:ext uri="{FF2B5EF4-FFF2-40B4-BE49-F238E27FC236}">
                <a16:creationId xmlns:a16="http://schemas.microsoft.com/office/drawing/2014/main" id="{57711DD9-333F-E34A-8ED0-F0BCA0319F3D}"/>
              </a:ext>
            </a:extLst>
          </p:cNvPr>
          <p:cNvSpPr>
            <a:spLocks noGrp="1"/>
          </p:cNvSpPr>
          <p:nvPr>
            <p:ph type="pic" sz="quarter" idx="13"/>
          </p:nvPr>
        </p:nvSpPr>
        <p:spPr>
          <a:xfrm>
            <a:off x="173037" y="244474"/>
            <a:ext cx="4114799" cy="6445251"/>
          </a:xfrm>
        </p:spPr>
        <p:txBody>
          <a:bodyPr/>
          <a:lstStyle/>
          <a:p>
            <a:r>
              <a:rPr lang="en-US"/>
              <a:t>Click icon to add picture</a:t>
            </a:r>
          </a:p>
        </p:txBody>
      </p:sp>
      <p:sp>
        <p:nvSpPr>
          <p:cNvPr id="11" name="Text Placeholder 10">
            <a:extLst>
              <a:ext uri="{FF2B5EF4-FFF2-40B4-BE49-F238E27FC236}">
                <a16:creationId xmlns:a16="http://schemas.microsoft.com/office/drawing/2014/main" id="{6D6E8079-2083-9748-B67E-260818AFC986}"/>
              </a:ext>
            </a:extLst>
          </p:cNvPr>
          <p:cNvSpPr>
            <a:spLocks noGrp="1"/>
          </p:cNvSpPr>
          <p:nvPr>
            <p:ph type="body" sz="quarter" idx="14"/>
          </p:nvPr>
        </p:nvSpPr>
        <p:spPr>
          <a:xfrm>
            <a:off x="5061917" y="2411412"/>
            <a:ext cx="6453808" cy="3817109"/>
          </a:xfr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1642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content, right thir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1061344" y="895575"/>
            <a:ext cx="6453809" cy="1325563"/>
          </a:xfrm>
        </p:spPr>
        <p:txBody>
          <a:bodyPr/>
          <a:lstStyle>
            <a:lvl1pPr algn="l">
              <a:defRPr/>
            </a:lvl1pPr>
          </a:lstStyle>
          <a:p>
            <a:r>
              <a:rPr lang="en-US"/>
              <a:t>Click to edit Master title style</a:t>
            </a:r>
          </a:p>
        </p:txBody>
      </p:sp>
      <p:sp>
        <p:nvSpPr>
          <p:cNvPr id="9" name="Picture Placeholder 8">
            <a:extLst>
              <a:ext uri="{FF2B5EF4-FFF2-40B4-BE49-F238E27FC236}">
                <a16:creationId xmlns:a16="http://schemas.microsoft.com/office/drawing/2014/main" id="{57711DD9-333F-E34A-8ED0-F0BCA0319F3D}"/>
              </a:ext>
            </a:extLst>
          </p:cNvPr>
          <p:cNvSpPr>
            <a:spLocks noGrp="1"/>
          </p:cNvSpPr>
          <p:nvPr>
            <p:ph type="pic" sz="quarter" idx="13"/>
          </p:nvPr>
        </p:nvSpPr>
        <p:spPr>
          <a:xfrm>
            <a:off x="7896946" y="245341"/>
            <a:ext cx="4114799" cy="6447559"/>
          </a:xfrm>
        </p:spPr>
        <p:txBody>
          <a:bodyPr/>
          <a:lstStyle>
            <a:lvl1pPr marL="0" indent="0">
              <a:buNone/>
              <a:defRPr/>
            </a:lvl1pPr>
          </a:lstStyle>
          <a:p>
            <a:r>
              <a:rPr lang="en-US"/>
              <a:t>Click icon to add picture</a:t>
            </a:r>
          </a:p>
        </p:txBody>
      </p:sp>
      <p:sp>
        <p:nvSpPr>
          <p:cNvPr id="11" name="Text Placeholder 10">
            <a:extLst>
              <a:ext uri="{FF2B5EF4-FFF2-40B4-BE49-F238E27FC236}">
                <a16:creationId xmlns:a16="http://schemas.microsoft.com/office/drawing/2014/main" id="{6D6E8079-2083-9748-B67E-260818AFC986}"/>
              </a:ext>
            </a:extLst>
          </p:cNvPr>
          <p:cNvSpPr>
            <a:spLocks noGrp="1"/>
          </p:cNvSpPr>
          <p:nvPr>
            <p:ph type="body" sz="quarter" idx="14"/>
          </p:nvPr>
        </p:nvSpPr>
        <p:spPr>
          <a:xfrm>
            <a:off x="1060932" y="2411412"/>
            <a:ext cx="6453808" cy="3817109"/>
          </a:xfr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591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content, left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6709558" y="895575"/>
            <a:ext cx="4806580" cy="1325563"/>
          </a:xfrm>
        </p:spPr>
        <p:txBody>
          <a:bodyPr/>
          <a:lstStyle>
            <a:lvl1pPr algn="l">
              <a:defRPr/>
            </a:lvl1pPr>
          </a:lstStyle>
          <a:p>
            <a:r>
              <a:rPr lang="en-US"/>
              <a:t>Click to edit Master title style</a:t>
            </a:r>
          </a:p>
        </p:txBody>
      </p:sp>
      <p:sp>
        <p:nvSpPr>
          <p:cNvPr id="9" name="Picture Placeholder 8">
            <a:extLst>
              <a:ext uri="{FF2B5EF4-FFF2-40B4-BE49-F238E27FC236}">
                <a16:creationId xmlns:a16="http://schemas.microsoft.com/office/drawing/2014/main" id="{57711DD9-333F-E34A-8ED0-F0BCA0319F3D}"/>
              </a:ext>
            </a:extLst>
          </p:cNvPr>
          <p:cNvSpPr>
            <a:spLocks noGrp="1"/>
          </p:cNvSpPr>
          <p:nvPr>
            <p:ph type="pic" sz="quarter" idx="13"/>
          </p:nvPr>
        </p:nvSpPr>
        <p:spPr>
          <a:xfrm>
            <a:off x="173037" y="244474"/>
            <a:ext cx="5922963" cy="6445251"/>
          </a:xfrm>
        </p:spPr>
        <p:txBody>
          <a:bodyPr/>
          <a:lstStyle/>
          <a:p>
            <a:r>
              <a:rPr lang="en-US"/>
              <a:t>Click icon to add picture</a:t>
            </a:r>
          </a:p>
        </p:txBody>
      </p:sp>
      <p:sp>
        <p:nvSpPr>
          <p:cNvPr id="11" name="Text Placeholder 10">
            <a:extLst>
              <a:ext uri="{FF2B5EF4-FFF2-40B4-BE49-F238E27FC236}">
                <a16:creationId xmlns:a16="http://schemas.microsoft.com/office/drawing/2014/main" id="{6D6E8079-2083-9748-B67E-260818AFC986}"/>
              </a:ext>
            </a:extLst>
          </p:cNvPr>
          <p:cNvSpPr>
            <a:spLocks noGrp="1"/>
          </p:cNvSpPr>
          <p:nvPr>
            <p:ph type="body" sz="quarter" idx="14"/>
          </p:nvPr>
        </p:nvSpPr>
        <p:spPr>
          <a:xfrm>
            <a:off x="6709143" y="2411412"/>
            <a:ext cx="4806581" cy="3817109"/>
          </a:xfr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3798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content, right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855022" y="895575"/>
            <a:ext cx="4806580" cy="1325563"/>
          </a:xfrm>
        </p:spPr>
        <p:txBody>
          <a:bodyPr/>
          <a:lstStyle>
            <a:lvl1pPr algn="l">
              <a:defRPr/>
            </a:lvl1pPr>
          </a:lstStyle>
          <a:p>
            <a:r>
              <a:rPr lang="en-US"/>
              <a:t>Click to edit Master title style</a:t>
            </a:r>
          </a:p>
        </p:txBody>
      </p:sp>
      <p:sp>
        <p:nvSpPr>
          <p:cNvPr id="9" name="Picture Placeholder 8">
            <a:extLst>
              <a:ext uri="{FF2B5EF4-FFF2-40B4-BE49-F238E27FC236}">
                <a16:creationId xmlns:a16="http://schemas.microsoft.com/office/drawing/2014/main" id="{57711DD9-333F-E34A-8ED0-F0BCA0319F3D}"/>
              </a:ext>
            </a:extLst>
          </p:cNvPr>
          <p:cNvSpPr>
            <a:spLocks noGrp="1"/>
          </p:cNvSpPr>
          <p:nvPr>
            <p:ph type="pic" sz="quarter" idx="13"/>
          </p:nvPr>
        </p:nvSpPr>
        <p:spPr>
          <a:xfrm>
            <a:off x="6096000" y="254254"/>
            <a:ext cx="5922963" cy="6445251"/>
          </a:xfrm>
        </p:spPr>
        <p:txBody>
          <a:bodyPr/>
          <a:lstStyle/>
          <a:p>
            <a:r>
              <a:rPr lang="en-US"/>
              <a:t>Click icon to add picture</a:t>
            </a:r>
          </a:p>
        </p:txBody>
      </p:sp>
      <p:sp>
        <p:nvSpPr>
          <p:cNvPr id="11" name="Text Placeholder 10">
            <a:extLst>
              <a:ext uri="{FF2B5EF4-FFF2-40B4-BE49-F238E27FC236}">
                <a16:creationId xmlns:a16="http://schemas.microsoft.com/office/drawing/2014/main" id="{6D6E8079-2083-9748-B67E-260818AFC986}"/>
              </a:ext>
            </a:extLst>
          </p:cNvPr>
          <p:cNvSpPr>
            <a:spLocks noGrp="1"/>
          </p:cNvSpPr>
          <p:nvPr>
            <p:ph type="body" sz="quarter" idx="14"/>
          </p:nvPr>
        </p:nvSpPr>
        <p:spPr>
          <a:xfrm>
            <a:off x="854607" y="2411412"/>
            <a:ext cx="4806581" cy="3817109"/>
          </a:xfr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1755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arge image w/ header &amp; tex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598FA4-6A23-E648-9CC2-D1BFAE611EDA}"/>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1FC2A-057A-2D49-9C13-3FC78E1C44FC}"/>
              </a:ext>
            </a:extLst>
          </p:cNvPr>
          <p:cNvSpPr>
            <a:spLocks noGrp="1"/>
          </p:cNvSpPr>
          <p:nvPr>
            <p:ph type="ctrTitle" hasCustomPrompt="1"/>
          </p:nvPr>
        </p:nvSpPr>
        <p:spPr>
          <a:xfrm>
            <a:off x="1524000" y="5431496"/>
            <a:ext cx="9144000" cy="634169"/>
          </a:xfrm>
        </p:spPr>
        <p:txBody>
          <a:bodyPr tIns="0" bIns="0" anchor="b">
            <a:normAutofit/>
          </a:bodyPr>
          <a:lstStyle>
            <a:lvl1pPr algn="ctr">
              <a:defRPr sz="4000" spc="-100" baseline="0"/>
            </a:lvl1pPr>
          </a:lstStyle>
          <a:p>
            <a:r>
              <a:rPr lang="en-US"/>
              <a:t>Click to add title</a:t>
            </a:r>
          </a:p>
        </p:txBody>
      </p:sp>
      <p:sp>
        <p:nvSpPr>
          <p:cNvPr id="3" name="Subtitle 2">
            <a:extLst>
              <a:ext uri="{FF2B5EF4-FFF2-40B4-BE49-F238E27FC236}">
                <a16:creationId xmlns:a16="http://schemas.microsoft.com/office/drawing/2014/main" id="{38BDD187-58E1-EB44-955D-0C904576F17C}"/>
              </a:ext>
            </a:extLst>
          </p:cNvPr>
          <p:cNvSpPr>
            <a:spLocks noGrp="1"/>
          </p:cNvSpPr>
          <p:nvPr>
            <p:ph type="subTitle" idx="1" hasCustomPrompt="1"/>
          </p:nvPr>
        </p:nvSpPr>
        <p:spPr>
          <a:xfrm>
            <a:off x="1524000" y="6094416"/>
            <a:ext cx="9144000" cy="40191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header</a:t>
            </a:r>
          </a:p>
        </p:txBody>
      </p:sp>
      <p:sp>
        <p:nvSpPr>
          <p:cNvPr id="9" name="Picture Placeholder 8">
            <a:extLst>
              <a:ext uri="{FF2B5EF4-FFF2-40B4-BE49-F238E27FC236}">
                <a16:creationId xmlns:a16="http://schemas.microsoft.com/office/drawing/2014/main" id="{1A3B500B-6A30-D642-878E-42058F42021F}"/>
              </a:ext>
            </a:extLst>
          </p:cNvPr>
          <p:cNvSpPr>
            <a:spLocks noGrp="1"/>
          </p:cNvSpPr>
          <p:nvPr>
            <p:ph type="pic" sz="quarter" idx="15"/>
          </p:nvPr>
        </p:nvSpPr>
        <p:spPr>
          <a:xfrm>
            <a:off x="174912" y="160788"/>
            <a:ext cx="11842173" cy="5001168"/>
          </a:xfrm>
        </p:spPr>
        <p:txBody>
          <a:bodyPr/>
          <a:lstStyle>
            <a:lvl1pPr marL="0" indent="0">
              <a:buNone/>
              <a:defRPr/>
            </a:lvl1pPr>
          </a:lstStyle>
          <a:p>
            <a:r>
              <a:rPr lang="en-US"/>
              <a:t>Click icon to add picture</a:t>
            </a:r>
          </a:p>
        </p:txBody>
      </p:sp>
      <p:sp>
        <p:nvSpPr>
          <p:cNvPr id="12" name="Rectangle 11">
            <a:extLst>
              <a:ext uri="{FF2B5EF4-FFF2-40B4-BE49-F238E27FC236}">
                <a16:creationId xmlns:a16="http://schemas.microsoft.com/office/drawing/2014/main" id="{8A609973-0AA1-1042-A133-B0D5C5244A71}"/>
              </a:ext>
            </a:extLst>
          </p:cNvPr>
          <p:cNvSpPr/>
          <p:nvPr userDrawn="1"/>
        </p:nvSpPr>
        <p:spPr>
          <a:xfrm>
            <a:off x="174914" y="5152999"/>
            <a:ext cx="11842173"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7739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Large image w/ header &amp; tex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598FA4-6A23-E648-9CC2-D1BFAE611EDA}"/>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1FC2A-057A-2D49-9C13-3FC78E1C44FC}"/>
              </a:ext>
            </a:extLst>
          </p:cNvPr>
          <p:cNvSpPr>
            <a:spLocks noGrp="1"/>
          </p:cNvSpPr>
          <p:nvPr>
            <p:ph type="ctrTitle" hasCustomPrompt="1"/>
          </p:nvPr>
        </p:nvSpPr>
        <p:spPr>
          <a:xfrm>
            <a:off x="1523998" y="5447825"/>
            <a:ext cx="9144000" cy="1083604"/>
          </a:xfrm>
        </p:spPr>
        <p:txBody>
          <a:bodyPr tIns="0" bIns="0" anchor="ctr">
            <a:normAutofit/>
          </a:bodyPr>
          <a:lstStyle>
            <a:lvl1pPr algn="ctr">
              <a:defRPr sz="4000" spc="-100" baseline="0"/>
            </a:lvl1pPr>
          </a:lstStyle>
          <a:p>
            <a:r>
              <a:rPr lang="en-US"/>
              <a:t>Click to add title</a:t>
            </a:r>
          </a:p>
        </p:txBody>
      </p:sp>
      <p:sp>
        <p:nvSpPr>
          <p:cNvPr id="9" name="Picture Placeholder 8">
            <a:extLst>
              <a:ext uri="{FF2B5EF4-FFF2-40B4-BE49-F238E27FC236}">
                <a16:creationId xmlns:a16="http://schemas.microsoft.com/office/drawing/2014/main" id="{1A3B500B-6A30-D642-878E-42058F42021F}"/>
              </a:ext>
            </a:extLst>
          </p:cNvPr>
          <p:cNvSpPr>
            <a:spLocks noGrp="1"/>
          </p:cNvSpPr>
          <p:nvPr>
            <p:ph type="pic" sz="quarter" idx="15"/>
          </p:nvPr>
        </p:nvSpPr>
        <p:spPr>
          <a:xfrm>
            <a:off x="174912" y="160788"/>
            <a:ext cx="11842173" cy="5001168"/>
          </a:xfrm>
        </p:spPr>
        <p:txBody>
          <a:bodyPr/>
          <a:lstStyle>
            <a:lvl1pPr marL="0" indent="0">
              <a:buNone/>
              <a:defRPr/>
            </a:lvl1pPr>
          </a:lstStyle>
          <a:p>
            <a:r>
              <a:rPr lang="en-US"/>
              <a:t>Click icon to add picture</a:t>
            </a:r>
          </a:p>
        </p:txBody>
      </p:sp>
      <p:sp>
        <p:nvSpPr>
          <p:cNvPr id="12" name="Rectangle 11">
            <a:extLst>
              <a:ext uri="{FF2B5EF4-FFF2-40B4-BE49-F238E27FC236}">
                <a16:creationId xmlns:a16="http://schemas.microsoft.com/office/drawing/2014/main" id="{8A609973-0AA1-1042-A133-B0D5C5244A71}"/>
              </a:ext>
            </a:extLst>
          </p:cNvPr>
          <p:cNvSpPr/>
          <p:nvPr userDrawn="1"/>
        </p:nvSpPr>
        <p:spPr>
          <a:xfrm>
            <a:off x="174914" y="5152999"/>
            <a:ext cx="11842173"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4570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arge image w/ header &amp;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598FA4-6A23-E648-9CC2-D1BFAE611EDA}"/>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1FC2A-057A-2D49-9C13-3FC78E1C44FC}"/>
              </a:ext>
            </a:extLst>
          </p:cNvPr>
          <p:cNvSpPr>
            <a:spLocks noGrp="1"/>
          </p:cNvSpPr>
          <p:nvPr>
            <p:ph type="ctrTitle" hasCustomPrompt="1"/>
          </p:nvPr>
        </p:nvSpPr>
        <p:spPr>
          <a:xfrm>
            <a:off x="508000" y="5431496"/>
            <a:ext cx="5359400" cy="1064835"/>
          </a:xfrm>
        </p:spPr>
        <p:txBody>
          <a:bodyPr tIns="0" bIns="0" anchor="ctr">
            <a:normAutofit/>
          </a:bodyPr>
          <a:lstStyle>
            <a:lvl1pPr algn="r">
              <a:defRPr sz="4000" b="0" spc="-100" baseline="0"/>
            </a:lvl1pPr>
          </a:lstStyle>
          <a:p>
            <a:r>
              <a:rPr lang="en-US"/>
              <a:t>28 million children</a:t>
            </a:r>
          </a:p>
        </p:txBody>
      </p:sp>
      <p:sp>
        <p:nvSpPr>
          <p:cNvPr id="3" name="Subtitle 2">
            <a:extLst>
              <a:ext uri="{FF2B5EF4-FFF2-40B4-BE49-F238E27FC236}">
                <a16:creationId xmlns:a16="http://schemas.microsoft.com/office/drawing/2014/main" id="{38BDD187-58E1-EB44-955D-0C904576F17C}"/>
              </a:ext>
            </a:extLst>
          </p:cNvPr>
          <p:cNvSpPr>
            <a:spLocks noGrp="1"/>
          </p:cNvSpPr>
          <p:nvPr>
            <p:ph type="subTitle" idx="1" hasCustomPrompt="1"/>
          </p:nvPr>
        </p:nvSpPr>
        <p:spPr>
          <a:xfrm>
            <a:off x="6235700" y="5431496"/>
            <a:ext cx="5359400" cy="1064835"/>
          </a:xfrm>
        </p:spPr>
        <p:txBody>
          <a:bodyPr anchor="ct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have been reached through our work with schools, communities, and businesses</a:t>
            </a:r>
          </a:p>
        </p:txBody>
      </p:sp>
      <p:sp>
        <p:nvSpPr>
          <p:cNvPr id="9" name="Picture Placeholder 8">
            <a:extLst>
              <a:ext uri="{FF2B5EF4-FFF2-40B4-BE49-F238E27FC236}">
                <a16:creationId xmlns:a16="http://schemas.microsoft.com/office/drawing/2014/main" id="{1A3B500B-6A30-D642-878E-42058F42021F}"/>
              </a:ext>
            </a:extLst>
          </p:cNvPr>
          <p:cNvSpPr>
            <a:spLocks noGrp="1"/>
          </p:cNvSpPr>
          <p:nvPr>
            <p:ph type="pic" sz="quarter" idx="15"/>
          </p:nvPr>
        </p:nvSpPr>
        <p:spPr>
          <a:xfrm>
            <a:off x="174912" y="160788"/>
            <a:ext cx="11842173" cy="5001168"/>
          </a:xfrm>
        </p:spPr>
        <p:txBody>
          <a:bodyPr/>
          <a:lstStyle>
            <a:lvl1pPr marL="0" indent="0">
              <a:buNone/>
              <a:defRPr/>
            </a:lvl1pPr>
          </a:lstStyle>
          <a:p>
            <a:r>
              <a:rPr lang="en-US"/>
              <a:t>Click icon to add picture</a:t>
            </a:r>
          </a:p>
        </p:txBody>
      </p:sp>
      <p:sp>
        <p:nvSpPr>
          <p:cNvPr id="12" name="Rectangle 11">
            <a:extLst>
              <a:ext uri="{FF2B5EF4-FFF2-40B4-BE49-F238E27FC236}">
                <a16:creationId xmlns:a16="http://schemas.microsoft.com/office/drawing/2014/main" id="{8A609973-0AA1-1042-A133-B0D5C5244A71}"/>
              </a:ext>
            </a:extLst>
          </p:cNvPr>
          <p:cNvSpPr/>
          <p:nvPr userDrawn="1"/>
        </p:nvSpPr>
        <p:spPr>
          <a:xfrm>
            <a:off x="174914" y="5152999"/>
            <a:ext cx="11842173"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7684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2206487" y="1901825"/>
            <a:ext cx="7779026" cy="4458852"/>
          </a:xfrm>
        </p:spPr>
        <p:txBody>
          <a:bodyPr/>
          <a:lstStyle>
            <a:lvl1pPr marL="0" indent="0">
              <a:buNone/>
              <a:defRPr/>
            </a:lvl1pPr>
          </a:lstStyle>
          <a:p>
            <a:r>
              <a:rPr lang="en-US"/>
              <a:t>Click icon to add picture</a:t>
            </a:r>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Tree>
    <p:extLst>
      <p:ext uri="{BB962C8B-B14F-4D97-AF65-F5344CB8AC3E}">
        <p14:creationId xmlns:p14="http://schemas.microsoft.com/office/powerpoint/2010/main" val="35441567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2206487" y="1901825"/>
            <a:ext cx="7779026" cy="3252066"/>
          </a:xfrm>
        </p:spPr>
        <p:txBody>
          <a:bodyPr/>
          <a:lstStyle>
            <a:lvl1pPr marL="0" indent="0">
              <a:buNone/>
              <a:defRPr/>
            </a:lvl1pPr>
          </a:lstStyle>
          <a:p>
            <a:r>
              <a:rPr lang="en-US"/>
              <a:t>Click icon to add picture</a:t>
            </a:r>
          </a:p>
        </p:txBody>
      </p:sp>
      <p:sp>
        <p:nvSpPr>
          <p:cNvPr id="9" name="Title 1">
            <a:extLst>
              <a:ext uri="{FF2B5EF4-FFF2-40B4-BE49-F238E27FC236}">
                <a16:creationId xmlns:a16="http://schemas.microsoft.com/office/drawing/2014/main" id="{A55273AF-D4E5-344C-88F9-45235A029B4A}"/>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10" name="Text Placeholder 15">
            <a:extLst>
              <a:ext uri="{FF2B5EF4-FFF2-40B4-BE49-F238E27FC236}">
                <a16:creationId xmlns:a16="http://schemas.microsoft.com/office/drawing/2014/main" id="{122847E5-848F-574F-9A56-D7DC414EAC18}"/>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11" name="Text Placeholder 6">
            <a:extLst>
              <a:ext uri="{FF2B5EF4-FFF2-40B4-BE49-F238E27FC236}">
                <a16:creationId xmlns:a16="http://schemas.microsoft.com/office/drawing/2014/main" id="{49882A99-D6DD-0840-ADB3-FE8C1C5C35CD}"/>
              </a:ext>
            </a:extLst>
          </p:cNvPr>
          <p:cNvSpPr>
            <a:spLocks noGrp="1"/>
          </p:cNvSpPr>
          <p:nvPr>
            <p:ph type="body" sz="quarter" idx="19" hasCustomPrompt="1"/>
          </p:nvPr>
        </p:nvSpPr>
        <p:spPr>
          <a:xfrm>
            <a:off x="2206487" y="5365029"/>
            <a:ext cx="7779026" cy="841809"/>
          </a:xfrm>
        </p:spPr>
        <p:txBody>
          <a:bodyPr>
            <a:normAutofit/>
          </a:bodyPr>
          <a:lstStyle>
            <a:lvl1pPr marL="0" indent="0" algn="ctr">
              <a:buNone/>
              <a:defRPr sz="2000"/>
            </a:lvl1pPr>
          </a:lstStyle>
          <a:p>
            <a:pPr lvl="0"/>
            <a:r>
              <a:rPr lang="en-US"/>
              <a:t>Enter text caption here</a:t>
            </a:r>
          </a:p>
        </p:txBody>
      </p:sp>
    </p:spTree>
    <p:extLst>
      <p:ext uri="{BB962C8B-B14F-4D97-AF65-F5344CB8AC3E}">
        <p14:creationId xmlns:p14="http://schemas.microsoft.com/office/powerpoint/2010/main" val="18102023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two imag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1219201" y="2024641"/>
            <a:ext cx="4620492" cy="3156960"/>
          </a:xfrm>
        </p:spPr>
        <p:txBody>
          <a:bodyPr/>
          <a:lstStyle>
            <a:lvl1pPr marL="0" indent="0">
              <a:buNone/>
              <a:defRPr/>
            </a:lvl1pPr>
          </a:lstStyle>
          <a:p>
            <a:r>
              <a:rPr lang="en-US"/>
              <a:t>Click icon to add picture</a:t>
            </a:r>
          </a:p>
        </p:txBody>
      </p:sp>
      <p:sp>
        <p:nvSpPr>
          <p:cNvPr id="13" name="Text Placeholder 15">
            <a:extLst>
              <a:ext uri="{FF2B5EF4-FFF2-40B4-BE49-F238E27FC236}">
                <a16:creationId xmlns:a16="http://schemas.microsoft.com/office/drawing/2014/main" id="{A16B21C0-8E45-DC48-B790-02CFFFA43C23}"/>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7" name="Text Placeholder 6">
            <a:extLst>
              <a:ext uri="{FF2B5EF4-FFF2-40B4-BE49-F238E27FC236}">
                <a16:creationId xmlns:a16="http://schemas.microsoft.com/office/drawing/2014/main" id="{BD8987AE-BCFC-F544-B875-2127F93535B0}"/>
              </a:ext>
            </a:extLst>
          </p:cNvPr>
          <p:cNvSpPr>
            <a:spLocks noGrp="1"/>
          </p:cNvSpPr>
          <p:nvPr>
            <p:ph type="body" sz="quarter" idx="19" hasCustomPrompt="1"/>
          </p:nvPr>
        </p:nvSpPr>
        <p:spPr>
          <a:xfrm>
            <a:off x="1219201" y="5387191"/>
            <a:ext cx="4620491" cy="707159"/>
          </a:xfrm>
        </p:spPr>
        <p:txBody>
          <a:bodyPr>
            <a:normAutofit/>
          </a:bodyPr>
          <a:lstStyle>
            <a:lvl1pPr marL="0" indent="0" algn="ctr">
              <a:buNone/>
              <a:defRPr sz="2000"/>
            </a:lvl1pPr>
          </a:lstStyle>
          <a:p>
            <a:pPr lvl="0"/>
            <a:r>
              <a:rPr lang="en-US"/>
              <a:t>Enter text caption here</a:t>
            </a:r>
          </a:p>
        </p:txBody>
      </p:sp>
      <p:sp>
        <p:nvSpPr>
          <p:cNvPr id="18" name="Picture Placeholder 7">
            <a:extLst>
              <a:ext uri="{FF2B5EF4-FFF2-40B4-BE49-F238E27FC236}">
                <a16:creationId xmlns:a16="http://schemas.microsoft.com/office/drawing/2014/main" id="{1620472B-8079-1A43-8090-8F0C18DDD94A}"/>
              </a:ext>
            </a:extLst>
          </p:cNvPr>
          <p:cNvSpPr>
            <a:spLocks noGrp="1"/>
          </p:cNvSpPr>
          <p:nvPr>
            <p:ph type="pic" sz="quarter" idx="20"/>
          </p:nvPr>
        </p:nvSpPr>
        <p:spPr>
          <a:xfrm>
            <a:off x="6352307" y="2024641"/>
            <a:ext cx="4620492" cy="3156960"/>
          </a:xfrm>
        </p:spPr>
        <p:txBody>
          <a:bodyPr/>
          <a:lstStyle>
            <a:lvl1pPr marL="0" indent="0">
              <a:buNone/>
              <a:defRPr/>
            </a:lvl1pPr>
          </a:lstStyle>
          <a:p>
            <a:r>
              <a:rPr lang="en-US"/>
              <a:t>Click icon to add picture</a:t>
            </a:r>
          </a:p>
        </p:txBody>
      </p:sp>
      <p:sp>
        <p:nvSpPr>
          <p:cNvPr id="19" name="Text Placeholder 6">
            <a:extLst>
              <a:ext uri="{FF2B5EF4-FFF2-40B4-BE49-F238E27FC236}">
                <a16:creationId xmlns:a16="http://schemas.microsoft.com/office/drawing/2014/main" id="{6140D626-D62E-2644-92F4-F584949A9015}"/>
              </a:ext>
            </a:extLst>
          </p:cNvPr>
          <p:cNvSpPr>
            <a:spLocks noGrp="1"/>
          </p:cNvSpPr>
          <p:nvPr>
            <p:ph type="body" sz="quarter" idx="21" hasCustomPrompt="1"/>
          </p:nvPr>
        </p:nvSpPr>
        <p:spPr>
          <a:xfrm>
            <a:off x="6352307" y="5387191"/>
            <a:ext cx="4620491" cy="707159"/>
          </a:xfrm>
        </p:spPr>
        <p:txBody>
          <a:bodyPr>
            <a:normAutofit/>
          </a:bodyPr>
          <a:lstStyle>
            <a:lvl1pPr marL="0" indent="0" algn="ctr">
              <a:buNone/>
              <a:defRPr sz="2000"/>
            </a:lvl1pPr>
          </a:lstStyle>
          <a:p>
            <a:pPr lvl="0"/>
            <a:r>
              <a:rPr lang="en-US"/>
              <a:t>Enter text caption here</a:t>
            </a:r>
          </a:p>
        </p:txBody>
      </p:sp>
    </p:spTree>
    <p:extLst>
      <p:ext uri="{BB962C8B-B14F-4D97-AF65-F5344CB8AC3E}">
        <p14:creationId xmlns:p14="http://schemas.microsoft.com/office/powerpoint/2010/main" val="360186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C30E-DB76-6DFD-F812-BFBDC5D693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76A73-BDCF-39B7-C969-B8ADF44BAC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D203F-22BB-44B4-2912-A878770BF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AAAD5-D7B2-3919-32B4-341BEDB7386C}"/>
              </a:ext>
            </a:extLst>
          </p:cNvPr>
          <p:cNvSpPr>
            <a:spLocks noGrp="1"/>
          </p:cNvSpPr>
          <p:nvPr>
            <p:ph type="dt" sz="half" idx="10"/>
          </p:nvPr>
        </p:nvSpPr>
        <p:spPr/>
        <p:txBody>
          <a:bodyPr/>
          <a:lstStyle/>
          <a:p>
            <a:fld id="{4909C5E2-D16A-4288-B44F-37A6E2D66FD8}" type="datetimeFigureOut">
              <a:rPr lang="en-US" smtClean="0"/>
              <a:t>6/30/2025</a:t>
            </a:fld>
            <a:endParaRPr lang="en-US"/>
          </a:p>
        </p:txBody>
      </p:sp>
      <p:sp>
        <p:nvSpPr>
          <p:cNvPr id="6" name="Footer Placeholder 5">
            <a:extLst>
              <a:ext uri="{FF2B5EF4-FFF2-40B4-BE49-F238E27FC236}">
                <a16:creationId xmlns:a16="http://schemas.microsoft.com/office/drawing/2014/main" id="{9D4DD958-F380-30BD-DC96-39F5E48D9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51294-DFEC-3152-797E-A8AD83A968A3}"/>
              </a:ext>
            </a:extLst>
          </p:cNvPr>
          <p:cNvSpPr>
            <a:spLocks noGrp="1"/>
          </p:cNvSpPr>
          <p:nvPr>
            <p:ph type="sldNum" sz="quarter" idx="12"/>
          </p:nvPr>
        </p:nvSpPr>
        <p:spPr/>
        <p:txBody>
          <a:bodyPr/>
          <a:lstStyle/>
          <a:p>
            <a:fld id="{2D253418-9521-485F-BBF4-3ABFEDFAB573}" type="slidenum">
              <a:rPr lang="en-US" smtClean="0"/>
              <a:t>‹#›</a:t>
            </a:fld>
            <a:endParaRPr lang="en-US"/>
          </a:p>
        </p:txBody>
      </p:sp>
    </p:spTree>
    <p:extLst>
      <p:ext uri="{BB962C8B-B14F-4D97-AF65-F5344CB8AC3E}">
        <p14:creationId xmlns:p14="http://schemas.microsoft.com/office/powerpoint/2010/main" val="20696441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three imag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1046018" y="2024640"/>
            <a:ext cx="2860964" cy="2672051"/>
          </a:xfrm>
        </p:spPr>
        <p:txBody>
          <a:bodyPr/>
          <a:lstStyle>
            <a:lvl1pPr marL="0" indent="0">
              <a:buNone/>
              <a:defRPr/>
            </a:lvl1pPr>
          </a:lstStyle>
          <a:p>
            <a:r>
              <a:rPr lang="en-US"/>
              <a:t>Click icon to add picture</a:t>
            </a:r>
          </a:p>
        </p:txBody>
      </p:sp>
      <p:sp>
        <p:nvSpPr>
          <p:cNvPr id="13" name="Text Placeholder 15">
            <a:extLst>
              <a:ext uri="{FF2B5EF4-FFF2-40B4-BE49-F238E27FC236}">
                <a16:creationId xmlns:a16="http://schemas.microsoft.com/office/drawing/2014/main" id="{A16B21C0-8E45-DC48-B790-02CFFFA43C23}"/>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7" name="Text Placeholder 6">
            <a:extLst>
              <a:ext uri="{FF2B5EF4-FFF2-40B4-BE49-F238E27FC236}">
                <a16:creationId xmlns:a16="http://schemas.microsoft.com/office/drawing/2014/main" id="{BD8987AE-BCFC-F544-B875-2127F93535B0}"/>
              </a:ext>
            </a:extLst>
          </p:cNvPr>
          <p:cNvSpPr>
            <a:spLocks noGrp="1"/>
          </p:cNvSpPr>
          <p:nvPr>
            <p:ph type="body" sz="quarter" idx="19" hasCustomPrompt="1"/>
          </p:nvPr>
        </p:nvSpPr>
        <p:spPr>
          <a:xfrm>
            <a:off x="1046018" y="4918075"/>
            <a:ext cx="2860675" cy="1247775"/>
          </a:xfrm>
        </p:spPr>
        <p:txBody>
          <a:bodyPr>
            <a:normAutofit/>
          </a:bodyPr>
          <a:lstStyle>
            <a:lvl1pPr marL="0" indent="0" algn="ctr">
              <a:buNone/>
              <a:defRPr sz="2000"/>
            </a:lvl1pPr>
          </a:lstStyle>
          <a:p>
            <a:pPr lvl="0"/>
            <a:r>
              <a:rPr lang="en-US"/>
              <a:t>Enter text caption here</a:t>
            </a:r>
          </a:p>
        </p:txBody>
      </p:sp>
      <p:sp>
        <p:nvSpPr>
          <p:cNvPr id="11" name="Picture Placeholder 7">
            <a:extLst>
              <a:ext uri="{FF2B5EF4-FFF2-40B4-BE49-F238E27FC236}">
                <a16:creationId xmlns:a16="http://schemas.microsoft.com/office/drawing/2014/main" id="{F6B2F13A-71FC-164C-9360-2934974973E0}"/>
              </a:ext>
            </a:extLst>
          </p:cNvPr>
          <p:cNvSpPr>
            <a:spLocks noGrp="1"/>
          </p:cNvSpPr>
          <p:nvPr>
            <p:ph type="pic" sz="quarter" idx="20"/>
          </p:nvPr>
        </p:nvSpPr>
        <p:spPr>
          <a:xfrm>
            <a:off x="4592782" y="2024640"/>
            <a:ext cx="2860964" cy="2672051"/>
          </a:xfrm>
        </p:spPr>
        <p:txBody>
          <a:bodyPr/>
          <a:lstStyle>
            <a:lvl1pPr marL="0" indent="0">
              <a:buNone/>
              <a:defRPr/>
            </a:lvl1pPr>
          </a:lstStyle>
          <a:p>
            <a:r>
              <a:rPr lang="en-US"/>
              <a:t>Click icon to add picture</a:t>
            </a:r>
          </a:p>
        </p:txBody>
      </p:sp>
      <p:sp>
        <p:nvSpPr>
          <p:cNvPr id="12" name="Text Placeholder 6">
            <a:extLst>
              <a:ext uri="{FF2B5EF4-FFF2-40B4-BE49-F238E27FC236}">
                <a16:creationId xmlns:a16="http://schemas.microsoft.com/office/drawing/2014/main" id="{15C594C9-3F8F-B340-87E4-16D03974259C}"/>
              </a:ext>
            </a:extLst>
          </p:cNvPr>
          <p:cNvSpPr>
            <a:spLocks noGrp="1"/>
          </p:cNvSpPr>
          <p:nvPr>
            <p:ph type="body" sz="quarter" idx="21" hasCustomPrompt="1"/>
          </p:nvPr>
        </p:nvSpPr>
        <p:spPr>
          <a:xfrm>
            <a:off x="4592927" y="4918075"/>
            <a:ext cx="2860675" cy="1247775"/>
          </a:xfrm>
        </p:spPr>
        <p:txBody>
          <a:bodyPr>
            <a:normAutofit/>
          </a:bodyPr>
          <a:lstStyle>
            <a:lvl1pPr marL="0" indent="0" algn="ctr">
              <a:buNone/>
              <a:defRPr sz="2000"/>
            </a:lvl1pPr>
          </a:lstStyle>
          <a:p>
            <a:pPr lvl="0"/>
            <a:r>
              <a:rPr lang="en-US"/>
              <a:t>Enter text caption here</a:t>
            </a:r>
          </a:p>
        </p:txBody>
      </p:sp>
      <p:sp>
        <p:nvSpPr>
          <p:cNvPr id="14" name="Picture Placeholder 7">
            <a:extLst>
              <a:ext uri="{FF2B5EF4-FFF2-40B4-BE49-F238E27FC236}">
                <a16:creationId xmlns:a16="http://schemas.microsoft.com/office/drawing/2014/main" id="{5B716107-6C2E-3440-A482-37AB24283B4C}"/>
              </a:ext>
            </a:extLst>
          </p:cNvPr>
          <p:cNvSpPr>
            <a:spLocks noGrp="1"/>
          </p:cNvSpPr>
          <p:nvPr>
            <p:ph type="pic" sz="quarter" idx="22"/>
          </p:nvPr>
        </p:nvSpPr>
        <p:spPr>
          <a:xfrm>
            <a:off x="8139546" y="2024640"/>
            <a:ext cx="2860964" cy="2672051"/>
          </a:xfrm>
        </p:spPr>
        <p:txBody>
          <a:bodyPr/>
          <a:lstStyle>
            <a:lvl1pPr marL="0" indent="0">
              <a:buNone/>
              <a:defRPr/>
            </a:lvl1pPr>
          </a:lstStyle>
          <a:p>
            <a:r>
              <a:rPr lang="en-US"/>
              <a:t>Click icon to add picture</a:t>
            </a:r>
          </a:p>
        </p:txBody>
      </p:sp>
      <p:sp>
        <p:nvSpPr>
          <p:cNvPr id="15" name="Text Placeholder 6">
            <a:extLst>
              <a:ext uri="{FF2B5EF4-FFF2-40B4-BE49-F238E27FC236}">
                <a16:creationId xmlns:a16="http://schemas.microsoft.com/office/drawing/2014/main" id="{27F2860E-1883-754F-8D55-7808279F1D76}"/>
              </a:ext>
            </a:extLst>
          </p:cNvPr>
          <p:cNvSpPr>
            <a:spLocks noGrp="1"/>
          </p:cNvSpPr>
          <p:nvPr>
            <p:ph type="body" sz="quarter" idx="23" hasCustomPrompt="1"/>
          </p:nvPr>
        </p:nvSpPr>
        <p:spPr>
          <a:xfrm>
            <a:off x="8139691" y="4918075"/>
            <a:ext cx="2860675" cy="1247775"/>
          </a:xfrm>
        </p:spPr>
        <p:txBody>
          <a:bodyPr>
            <a:normAutofit/>
          </a:bodyPr>
          <a:lstStyle>
            <a:lvl1pPr marL="0" indent="0" algn="ctr">
              <a:buNone/>
              <a:defRPr sz="2000"/>
            </a:lvl1pPr>
          </a:lstStyle>
          <a:p>
            <a:pPr lvl="0"/>
            <a:r>
              <a:rPr lang="en-US"/>
              <a:t>Enter text caption here</a:t>
            </a:r>
          </a:p>
        </p:txBody>
      </p:sp>
    </p:spTree>
    <p:extLst>
      <p:ext uri="{BB962C8B-B14F-4D97-AF65-F5344CB8AC3E}">
        <p14:creationId xmlns:p14="http://schemas.microsoft.com/office/powerpoint/2010/main" val="27665788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four imag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1046018" y="2147956"/>
            <a:ext cx="2168237" cy="2025066"/>
          </a:xfrm>
        </p:spPr>
        <p:txBody>
          <a:bodyPr/>
          <a:lstStyle>
            <a:lvl1pPr marL="0" indent="0">
              <a:buNone/>
              <a:defRPr/>
            </a:lvl1pPr>
          </a:lstStyle>
          <a:p>
            <a:r>
              <a:rPr lang="en-US"/>
              <a:t>Click icon to add picture</a:t>
            </a:r>
          </a:p>
        </p:txBody>
      </p:sp>
      <p:sp>
        <p:nvSpPr>
          <p:cNvPr id="13" name="Text Placeholder 15">
            <a:extLst>
              <a:ext uri="{FF2B5EF4-FFF2-40B4-BE49-F238E27FC236}">
                <a16:creationId xmlns:a16="http://schemas.microsoft.com/office/drawing/2014/main" id="{A16B21C0-8E45-DC48-B790-02CFFFA43C23}"/>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7" name="Text Placeholder 6">
            <a:extLst>
              <a:ext uri="{FF2B5EF4-FFF2-40B4-BE49-F238E27FC236}">
                <a16:creationId xmlns:a16="http://schemas.microsoft.com/office/drawing/2014/main" id="{BD8987AE-BCFC-F544-B875-2127F93535B0}"/>
              </a:ext>
            </a:extLst>
          </p:cNvPr>
          <p:cNvSpPr>
            <a:spLocks noGrp="1"/>
          </p:cNvSpPr>
          <p:nvPr>
            <p:ph type="body" sz="quarter" idx="19" hasCustomPrompt="1"/>
          </p:nvPr>
        </p:nvSpPr>
        <p:spPr>
          <a:xfrm>
            <a:off x="1046018" y="4393627"/>
            <a:ext cx="2168237" cy="1247775"/>
          </a:xfrm>
        </p:spPr>
        <p:txBody>
          <a:bodyPr>
            <a:normAutofit/>
          </a:bodyPr>
          <a:lstStyle>
            <a:lvl1pPr marL="0" indent="0" algn="ctr">
              <a:buNone/>
              <a:defRPr sz="2000"/>
            </a:lvl1pPr>
          </a:lstStyle>
          <a:p>
            <a:pPr lvl="0"/>
            <a:r>
              <a:rPr lang="en-US"/>
              <a:t>Enter text caption here</a:t>
            </a:r>
          </a:p>
        </p:txBody>
      </p:sp>
      <p:sp>
        <p:nvSpPr>
          <p:cNvPr id="17" name="Picture Placeholder 7">
            <a:extLst>
              <a:ext uri="{FF2B5EF4-FFF2-40B4-BE49-F238E27FC236}">
                <a16:creationId xmlns:a16="http://schemas.microsoft.com/office/drawing/2014/main" id="{22C897FC-143C-B548-99F4-8D59D3653E23}"/>
              </a:ext>
            </a:extLst>
          </p:cNvPr>
          <p:cNvSpPr>
            <a:spLocks noGrp="1"/>
          </p:cNvSpPr>
          <p:nvPr>
            <p:ph type="pic" sz="quarter" idx="20"/>
          </p:nvPr>
        </p:nvSpPr>
        <p:spPr>
          <a:xfrm>
            <a:off x="3682999" y="2147956"/>
            <a:ext cx="2168237" cy="2025066"/>
          </a:xfrm>
        </p:spPr>
        <p:txBody>
          <a:bodyPr/>
          <a:lstStyle>
            <a:lvl1pPr marL="0" indent="0">
              <a:buNone/>
              <a:defRPr/>
            </a:lvl1pPr>
          </a:lstStyle>
          <a:p>
            <a:r>
              <a:rPr lang="en-US"/>
              <a:t>Click icon to add picture</a:t>
            </a:r>
          </a:p>
        </p:txBody>
      </p:sp>
      <p:sp>
        <p:nvSpPr>
          <p:cNvPr id="18" name="Text Placeholder 6">
            <a:extLst>
              <a:ext uri="{FF2B5EF4-FFF2-40B4-BE49-F238E27FC236}">
                <a16:creationId xmlns:a16="http://schemas.microsoft.com/office/drawing/2014/main" id="{9DA6E4BD-138D-7547-ACA8-51C68826D858}"/>
              </a:ext>
            </a:extLst>
          </p:cNvPr>
          <p:cNvSpPr>
            <a:spLocks noGrp="1"/>
          </p:cNvSpPr>
          <p:nvPr>
            <p:ph type="body" sz="quarter" idx="21" hasCustomPrompt="1"/>
          </p:nvPr>
        </p:nvSpPr>
        <p:spPr>
          <a:xfrm>
            <a:off x="3682999" y="4393627"/>
            <a:ext cx="2168237" cy="1247775"/>
          </a:xfrm>
        </p:spPr>
        <p:txBody>
          <a:bodyPr>
            <a:normAutofit/>
          </a:bodyPr>
          <a:lstStyle>
            <a:lvl1pPr marL="0" indent="0" algn="ctr">
              <a:buNone/>
              <a:defRPr sz="2000"/>
            </a:lvl1pPr>
          </a:lstStyle>
          <a:p>
            <a:pPr lvl="0"/>
            <a:r>
              <a:rPr lang="en-US"/>
              <a:t>Enter text caption here</a:t>
            </a:r>
          </a:p>
        </p:txBody>
      </p:sp>
      <p:sp>
        <p:nvSpPr>
          <p:cNvPr id="21" name="Picture Placeholder 7">
            <a:extLst>
              <a:ext uri="{FF2B5EF4-FFF2-40B4-BE49-F238E27FC236}">
                <a16:creationId xmlns:a16="http://schemas.microsoft.com/office/drawing/2014/main" id="{5AF53FB6-5025-8348-BD94-12A16E405CE8}"/>
              </a:ext>
            </a:extLst>
          </p:cNvPr>
          <p:cNvSpPr>
            <a:spLocks noGrp="1"/>
          </p:cNvSpPr>
          <p:nvPr>
            <p:ph type="pic" sz="quarter" idx="22"/>
          </p:nvPr>
        </p:nvSpPr>
        <p:spPr>
          <a:xfrm>
            <a:off x="6319980" y="2147956"/>
            <a:ext cx="2168237" cy="2025066"/>
          </a:xfrm>
        </p:spPr>
        <p:txBody>
          <a:bodyPr/>
          <a:lstStyle>
            <a:lvl1pPr marL="0" indent="0">
              <a:buNone/>
              <a:defRPr/>
            </a:lvl1pPr>
          </a:lstStyle>
          <a:p>
            <a:r>
              <a:rPr lang="en-US"/>
              <a:t>Click icon to add picture</a:t>
            </a:r>
          </a:p>
        </p:txBody>
      </p:sp>
      <p:sp>
        <p:nvSpPr>
          <p:cNvPr id="22" name="Text Placeholder 6">
            <a:extLst>
              <a:ext uri="{FF2B5EF4-FFF2-40B4-BE49-F238E27FC236}">
                <a16:creationId xmlns:a16="http://schemas.microsoft.com/office/drawing/2014/main" id="{2650E97F-C78D-654E-BF4E-FFB70B5A1C9E}"/>
              </a:ext>
            </a:extLst>
          </p:cNvPr>
          <p:cNvSpPr>
            <a:spLocks noGrp="1"/>
          </p:cNvSpPr>
          <p:nvPr>
            <p:ph type="body" sz="quarter" idx="23" hasCustomPrompt="1"/>
          </p:nvPr>
        </p:nvSpPr>
        <p:spPr>
          <a:xfrm>
            <a:off x="6319980" y="4393627"/>
            <a:ext cx="2168237" cy="1247775"/>
          </a:xfrm>
        </p:spPr>
        <p:txBody>
          <a:bodyPr>
            <a:normAutofit/>
          </a:bodyPr>
          <a:lstStyle>
            <a:lvl1pPr marL="0" indent="0" algn="ctr">
              <a:buNone/>
              <a:defRPr sz="2000"/>
            </a:lvl1pPr>
          </a:lstStyle>
          <a:p>
            <a:pPr lvl="0"/>
            <a:r>
              <a:rPr lang="en-US"/>
              <a:t>Enter text caption here</a:t>
            </a:r>
          </a:p>
        </p:txBody>
      </p:sp>
      <p:sp>
        <p:nvSpPr>
          <p:cNvPr id="23" name="Picture Placeholder 7">
            <a:extLst>
              <a:ext uri="{FF2B5EF4-FFF2-40B4-BE49-F238E27FC236}">
                <a16:creationId xmlns:a16="http://schemas.microsoft.com/office/drawing/2014/main" id="{521E46EB-696D-AD46-A742-8F4B5AA6A667}"/>
              </a:ext>
            </a:extLst>
          </p:cNvPr>
          <p:cNvSpPr>
            <a:spLocks noGrp="1"/>
          </p:cNvSpPr>
          <p:nvPr>
            <p:ph type="pic" sz="quarter" idx="24"/>
          </p:nvPr>
        </p:nvSpPr>
        <p:spPr>
          <a:xfrm>
            <a:off x="8956962" y="2147956"/>
            <a:ext cx="2168237" cy="2025066"/>
          </a:xfrm>
        </p:spPr>
        <p:txBody>
          <a:bodyPr/>
          <a:lstStyle>
            <a:lvl1pPr marL="0" indent="0">
              <a:buNone/>
              <a:defRPr/>
            </a:lvl1pPr>
          </a:lstStyle>
          <a:p>
            <a:r>
              <a:rPr lang="en-US"/>
              <a:t>Click icon to add picture</a:t>
            </a:r>
          </a:p>
        </p:txBody>
      </p:sp>
      <p:sp>
        <p:nvSpPr>
          <p:cNvPr id="24" name="Text Placeholder 6">
            <a:extLst>
              <a:ext uri="{FF2B5EF4-FFF2-40B4-BE49-F238E27FC236}">
                <a16:creationId xmlns:a16="http://schemas.microsoft.com/office/drawing/2014/main" id="{0AAD7C2A-82C9-5449-8E3C-E3ADA8171375}"/>
              </a:ext>
            </a:extLst>
          </p:cNvPr>
          <p:cNvSpPr>
            <a:spLocks noGrp="1"/>
          </p:cNvSpPr>
          <p:nvPr>
            <p:ph type="body" sz="quarter" idx="25" hasCustomPrompt="1"/>
          </p:nvPr>
        </p:nvSpPr>
        <p:spPr>
          <a:xfrm>
            <a:off x="8956962" y="4393627"/>
            <a:ext cx="2168237" cy="1247775"/>
          </a:xfrm>
        </p:spPr>
        <p:txBody>
          <a:bodyPr>
            <a:normAutofit/>
          </a:bodyPr>
          <a:lstStyle>
            <a:lvl1pPr marL="0" indent="0" algn="ctr">
              <a:buNone/>
              <a:defRPr sz="2000"/>
            </a:lvl1pPr>
          </a:lstStyle>
          <a:p>
            <a:pPr lvl="0"/>
            <a:r>
              <a:rPr lang="en-US"/>
              <a:t>Enter text caption here</a:t>
            </a:r>
          </a:p>
        </p:txBody>
      </p:sp>
    </p:spTree>
    <p:extLst>
      <p:ext uri="{BB962C8B-B14F-4D97-AF65-F5344CB8AC3E}">
        <p14:creationId xmlns:p14="http://schemas.microsoft.com/office/powerpoint/2010/main" val="27281760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five imag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1046018" y="2147956"/>
            <a:ext cx="1749881" cy="1634335"/>
          </a:xfrm>
        </p:spPr>
        <p:txBody>
          <a:bodyPr/>
          <a:lstStyle>
            <a:lvl1pPr marL="0" indent="0">
              <a:buNone/>
              <a:defRPr/>
            </a:lvl1pPr>
          </a:lstStyle>
          <a:p>
            <a:r>
              <a:rPr lang="en-US"/>
              <a:t>Click icon to add picture</a:t>
            </a:r>
          </a:p>
        </p:txBody>
      </p:sp>
      <p:sp>
        <p:nvSpPr>
          <p:cNvPr id="13" name="Text Placeholder 15">
            <a:extLst>
              <a:ext uri="{FF2B5EF4-FFF2-40B4-BE49-F238E27FC236}">
                <a16:creationId xmlns:a16="http://schemas.microsoft.com/office/drawing/2014/main" id="{A16B21C0-8E45-DC48-B790-02CFFFA43C23}"/>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7" name="Text Placeholder 6">
            <a:extLst>
              <a:ext uri="{FF2B5EF4-FFF2-40B4-BE49-F238E27FC236}">
                <a16:creationId xmlns:a16="http://schemas.microsoft.com/office/drawing/2014/main" id="{BD8987AE-BCFC-F544-B875-2127F93535B0}"/>
              </a:ext>
            </a:extLst>
          </p:cNvPr>
          <p:cNvSpPr>
            <a:spLocks noGrp="1"/>
          </p:cNvSpPr>
          <p:nvPr>
            <p:ph type="body" sz="quarter" idx="19" hasCustomPrompt="1"/>
          </p:nvPr>
        </p:nvSpPr>
        <p:spPr>
          <a:xfrm>
            <a:off x="1046018" y="3893127"/>
            <a:ext cx="1749881" cy="2286000"/>
          </a:xfrm>
        </p:spPr>
        <p:txBody>
          <a:bodyPr>
            <a:normAutofit/>
          </a:bodyPr>
          <a:lstStyle>
            <a:lvl1pPr marL="0" indent="0" algn="ctr">
              <a:buNone/>
              <a:defRPr sz="2000"/>
            </a:lvl1pPr>
          </a:lstStyle>
          <a:p>
            <a:pPr lvl="0"/>
            <a:r>
              <a:rPr lang="en-US"/>
              <a:t>Enter text caption here</a:t>
            </a:r>
          </a:p>
        </p:txBody>
      </p:sp>
      <p:sp>
        <p:nvSpPr>
          <p:cNvPr id="38" name="Picture Placeholder 7">
            <a:extLst>
              <a:ext uri="{FF2B5EF4-FFF2-40B4-BE49-F238E27FC236}">
                <a16:creationId xmlns:a16="http://schemas.microsoft.com/office/drawing/2014/main" id="{403D2161-10B5-4B4B-85DD-C31C56F95919}"/>
              </a:ext>
            </a:extLst>
          </p:cNvPr>
          <p:cNvSpPr>
            <a:spLocks noGrp="1"/>
          </p:cNvSpPr>
          <p:nvPr>
            <p:ph type="pic" sz="quarter" idx="26"/>
          </p:nvPr>
        </p:nvSpPr>
        <p:spPr>
          <a:xfrm>
            <a:off x="3127664" y="2147956"/>
            <a:ext cx="1749881" cy="1634335"/>
          </a:xfrm>
        </p:spPr>
        <p:txBody>
          <a:bodyPr/>
          <a:lstStyle>
            <a:lvl1pPr marL="0" indent="0">
              <a:buNone/>
              <a:defRPr/>
            </a:lvl1pPr>
          </a:lstStyle>
          <a:p>
            <a:r>
              <a:rPr lang="en-US"/>
              <a:t>Click icon to add picture</a:t>
            </a:r>
          </a:p>
        </p:txBody>
      </p:sp>
      <p:sp>
        <p:nvSpPr>
          <p:cNvPr id="39" name="Text Placeholder 6">
            <a:extLst>
              <a:ext uri="{FF2B5EF4-FFF2-40B4-BE49-F238E27FC236}">
                <a16:creationId xmlns:a16="http://schemas.microsoft.com/office/drawing/2014/main" id="{6B783C3F-AC35-3247-A0D2-F6B24E806EBC}"/>
              </a:ext>
            </a:extLst>
          </p:cNvPr>
          <p:cNvSpPr>
            <a:spLocks noGrp="1"/>
          </p:cNvSpPr>
          <p:nvPr>
            <p:ph type="body" sz="quarter" idx="27" hasCustomPrompt="1"/>
          </p:nvPr>
        </p:nvSpPr>
        <p:spPr>
          <a:xfrm>
            <a:off x="3127664" y="3893127"/>
            <a:ext cx="1749881" cy="2286000"/>
          </a:xfrm>
        </p:spPr>
        <p:txBody>
          <a:bodyPr>
            <a:normAutofit/>
          </a:bodyPr>
          <a:lstStyle>
            <a:lvl1pPr marL="0" indent="0" algn="ctr">
              <a:buNone/>
              <a:defRPr sz="2000"/>
            </a:lvl1pPr>
          </a:lstStyle>
          <a:p>
            <a:pPr lvl="0"/>
            <a:r>
              <a:rPr lang="en-US"/>
              <a:t>Enter text caption here</a:t>
            </a:r>
          </a:p>
        </p:txBody>
      </p:sp>
      <p:sp>
        <p:nvSpPr>
          <p:cNvPr id="40" name="Picture Placeholder 7">
            <a:extLst>
              <a:ext uri="{FF2B5EF4-FFF2-40B4-BE49-F238E27FC236}">
                <a16:creationId xmlns:a16="http://schemas.microsoft.com/office/drawing/2014/main" id="{9BA23CD9-D97D-304D-BBD6-71E4B74FB14F}"/>
              </a:ext>
            </a:extLst>
          </p:cNvPr>
          <p:cNvSpPr>
            <a:spLocks noGrp="1"/>
          </p:cNvSpPr>
          <p:nvPr>
            <p:ph type="pic" sz="quarter" idx="28"/>
          </p:nvPr>
        </p:nvSpPr>
        <p:spPr>
          <a:xfrm>
            <a:off x="5209310" y="2147956"/>
            <a:ext cx="1749881" cy="1634335"/>
          </a:xfrm>
        </p:spPr>
        <p:txBody>
          <a:bodyPr/>
          <a:lstStyle>
            <a:lvl1pPr marL="0" indent="0">
              <a:buNone/>
              <a:defRPr/>
            </a:lvl1pPr>
          </a:lstStyle>
          <a:p>
            <a:r>
              <a:rPr lang="en-US"/>
              <a:t>Click icon to add picture</a:t>
            </a:r>
          </a:p>
        </p:txBody>
      </p:sp>
      <p:sp>
        <p:nvSpPr>
          <p:cNvPr id="41" name="Text Placeholder 6">
            <a:extLst>
              <a:ext uri="{FF2B5EF4-FFF2-40B4-BE49-F238E27FC236}">
                <a16:creationId xmlns:a16="http://schemas.microsoft.com/office/drawing/2014/main" id="{2A9DACD0-9AB1-B04E-A896-C2F3C31266B2}"/>
              </a:ext>
            </a:extLst>
          </p:cNvPr>
          <p:cNvSpPr>
            <a:spLocks noGrp="1"/>
          </p:cNvSpPr>
          <p:nvPr>
            <p:ph type="body" sz="quarter" idx="29" hasCustomPrompt="1"/>
          </p:nvPr>
        </p:nvSpPr>
        <p:spPr>
          <a:xfrm>
            <a:off x="5209310" y="3893127"/>
            <a:ext cx="1749881" cy="2286000"/>
          </a:xfrm>
        </p:spPr>
        <p:txBody>
          <a:bodyPr>
            <a:normAutofit/>
          </a:bodyPr>
          <a:lstStyle>
            <a:lvl1pPr marL="0" indent="0" algn="ctr">
              <a:buNone/>
              <a:defRPr sz="2000"/>
            </a:lvl1pPr>
          </a:lstStyle>
          <a:p>
            <a:pPr lvl="0"/>
            <a:r>
              <a:rPr lang="en-US"/>
              <a:t>Enter text caption here</a:t>
            </a:r>
          </a:p>
        </p:txBody>
      </p:sp>
      <p:sp>
        <p:nvSpPr>
          <p:cNvPr id="42" name="Picture Placeholder 7">
            <a:extLst>
              <a:ext uri="{FF2B5EF4-FFF2-40B4-BE49-F238E27FC236}">
                <a16:creationId xmlns:a16="http://schemas.microsoft.com/office/drawing/2014/main" id="{B5C42448-C51A-E144-8114-D9C6E4DAC51C}"/>
              </a:ext>
            </a:extLst>
          </p:cNvPr>
          <p:cNvSpPr>
            <a:spLocks noGrp="1"/>
          </p:cNvSpPr>
          <p:nvPr>
            <p:ph type="pic" sz="quarter" idx="30"/>
          </p:nvPr>
        </p:nvSpPr>
        <p:spPr>
          <a:xfrm>
            <a:off x="7290956" y="2147956"/>
            <a:ext cx="1749881" cy="1634335"/>
          </a:xfrm>
        </p:spPr>
        <p:txBody>
          <a:bodyPr/>
          <a:lstStyle>
            <a:lvl1pPr marL="0" indent="0">
              <a:buNone/>
              <a:defRPr/>
            </a:lvl1pPr>
          </a:lstStyle>
          <a:p>
            <a:r>
              <a:rPr lang="en-US"/>
              <a:t>Click icon to add picture</a:t>
            </a:r>
          </a:p>
        </p:txBody>
      </p:sp>
      <p:sp>
        <p:nvSpPr>
          <p:cNvPr id="43" name="Text Placeholder 6">
            <a:extLst>
              <a:ext uri="{FF2B5EF4-FFF2-40B4-BE49-F238E27FC236}">
                <a16:creationId xmlns:a16="http://schemas.microsoft.com/office/drawing/2014/main" id="{91A9897E-B7FA-B148-93B8-F8D723E5F6E4}"/>
              </a:ext>
            </a:extLst>
          </p:cNvPr>
          <p:cNvSpPr>
            <a:spLocks noGrp="1"/>
          </p:cNvSpPr>
          <p:nvPr>
            <p:ph type="body" sz="quarter" idx="31" hasCustomPrompt="1"/>
          </p:nvPr>
        </p:nvSpPr>
        <p:spPr>
          <a:xfrm>
            <a:off x="7290956" y="3893127"/>
            <a:ext cx="1749881" cy="2286000"/>
          </a:xfrm>
        </p:spPr>
        <p:txBody>
          <a:bodyPr>
            <a:normAutofit/>
          </a:bodyPr>
          <a:lstStyle>
            <a:lvl1pPr marL="0" indent="0" algn="ctr">
              <a:buNone/>
              <a:defRPr sz="2000"/>
            </a:lvl1pPr>
          </a:lstStyle>
          <a:p>
            <a:pPr lvl="0"/>
            <a:r>
              <a:rPr lang="en-US"/>
              <a:t>Enter text caption here</a:t>
            </a:r>
          </a:p>
        </p:txBody>
      </p:sp>
      <p:sp>
        <p:nvSpPr>
          <p:cNvPr id="44" name="Picture Placeholder 7">
            <a:extLst>
              <a:ext uri="{FF2B5EF4-FFF2-40B4-BE49-F238E27FC236}">
                <a16:creationId xmlns:a16="http://schemas.microsoft.com/office/drawing/2014/main" id="{A5F1C167-68DE-8040-9E9E-07ECEEDAC505}"/>
              </a:ext>
            </a:extLst>
          </p:cNvPr>
          <p:cNvSpPr>
            <a:spLocks noGrp="1"/>
          </p:cNvSpPr>
          <p:nvPr>
            <p:ph type="pic" sz="quarter" idx="32"/>
          </p:nvPr>
        </p:nvSpPr>
        <p:spPr>
          <a:xfrm>
            <a:off x="9372600" y="2147956"/>
            <a:ext cx="1749881" cy="1634335"/>
          </a:xfrm>
        </p:spPr>
        <p:txBody>
          <a:bodyPr/>
          <a:lstStyle>
            <a:lvl1pPr marL="0" indent="0">
              <a:buNone/>
              <a:defRPr/>
            </a:lvl1pPr>
          </a:lstStyle>
          <a:p>
            <a:r>
              <a:rPr lang="en-US"/>
              <a:t>Click icon to add picture</a:t>
            </a:r>
          </a:p>
        </p:txBody>
      </p:sp>
      <p:sp>
        <p:nvSpPr>
          <p:cNvPr id="45" name="Text Placeholder 6">
            <a:extLst>
              <a:ext uri="{FF2B5EF4-FFF2-40B4-BE49-F238E27FC236}">
                <a16:creationId xmlns:a16="http://schemas.microsoft.com/office/drawing/2014/main" id="{9648896D-0C76-0E46-BA76-08FDB8CB9CFD}"/>
              </a:ext>
            </a:extLst>
          </p:cNvPr>
          <p:cNvSpPr>
            <a:spLocks noGrp="1"/>
          </p:cNvSpPr>
          <p:nvPr>
            <p:ph type="body" sz="quarter" idx="33" hasCustomPrompt="1"/>
          </p:nvPr>
        </p:nvSpPr>
        <p:spPr>
          <a:xfrm>
            <a:off x="9372600" y="3893127"/>
            <a:ext cx="1749881" cy="2286000"/>
          </a:xfrm>
        </p:spPr>
        <p:txBody>
          <a:bodyPr>
            <a:normAutofit/>
          </a:bodyPr>
          <a:lstStyle>
            <a:lvl1pPr marL="0" indent="0" algn="ctr">
              <a:buNone/>
              <a:defRPr sz="2000"/>
            </a:lvl1pPr>
          </a:lstStyle>
          <a:p>
            <a:pPr lvl="0"/>
            <a:r>
              <a:rPr lang="en-US"/>
              <a:t>Enter text caption here</a:t>
            </a:r>
          </a:p>
        </p:txBody>
      </p:sp>
    </p:spTree>
    <p:extLst>
      <p:ext uri="{BB962C8B-B14F-4D97-AF65-F5344CB8AC3E}">
        <p14:creationId xmlns:p14="http://schemas.microsoft.com/office/powerpoint/2010/main" val="17954655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five imag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1046018" y="2007280"/>
            <a:ext cx="1749881" cy="1634335"/>
          </a:xfrm>
        </p:spPr>
        <p:txBody>
          <a:bodyPr/>
          <a:lstStyle>
            <a:lvl1pPr marL="0" indent="0">
              <a:buNone/>
              <a:defRPr/>
            </a:lvl1pPr>
          </a:lstStyle>
          <a:p>
            <a:r>
              <a:rPr lang="en-US"/>
              <a:t>Click icon to add picture</a:t>
            </a:r>
          </a:p>
        </p:txBody>
      </p:sp>
      <p:sp>
        <p:nvSpPr>
          <p:cNvPr id="13" name="Text Placeholder 15">
            <a:extLst>
              <a:ext uri="{FF2B5EF4-FFF2-40B4-BE49-F238E27FC236}">
                <a16:creationId xmlns:a16="http://schemas.microsoft.com/office/drawing/2014/main" id="{A16B21C0-8E45-DC48-B790-02CFFFA43C23}"/>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7" name="Text Placeholder 6">
            <a:extLst>
              <a:ext uri="{FF2B5EF4-FFF2-40B4-BE49-F238E27FC236}">
                <a16:creationId xmlns:a16="http://schemas.microsoft.com/office/drawing/2014/main" id="{BD8987AE-BCFC-F544-B875-2127F93535B0}"/>
              </a:ext>
            </a:extLst>
          </p:cNvPr>
          <p:cNvSpPr>
            <a:spLocks noGrp="1"/>
          </p:cNvSpPr>
          <p:nvPr>
            <p:ph type="body" sz="quarter" idx="19" hasCustomPrompt="1"/>
          </p:nvPr>
        </p:nvSpPr>
        <p:spPr>
          <a:xfrm>
            <a:off x="1046018" y="4333711"/>
            <a:ext cx="1749881" cy="1796891"/>
          </a:xfrm>
        </p:spPr>
        <p:txBody>
          <a:bodyPr>
            <a:normAutofit/>
          </a:bodyPr>
          <a:lstStyle>
            <a:lvl1pPr marL="0" indent="0" algn="ctr">
              <a:buNone/>
              <a:defRPr sz="1400"/>
            </a:lvl1pPr>
          </a:lstStyle>
          <a:p>
            <a:pPr lvl="0"/>
            <a:r>
              <a:rPr lang="en-US"/>
              <a:t>Enter a body of text here</a:t>
            </a:r>
          </a:p>
        </p:txBody>
      </p:sp>
      <p:sp>
        <p:nvSpPr>
          <p:cNvPr id="38" name="Picture Placeholder 7">
            <a:extLst>
              <a:ext uri="{FF2B5EF4-FFF2-40B4-BE49-F238E27FC236}">
                <a16:creationId xmlns:a16="http://schemas.microsoft.com/office/drawing/2014/main" id="{403D2161-10B5-4B4B-85DD-C31C56F95919}"/>
              </a:ext>
            </a:extLst>
          </p:cNvPr>
          <p:cNvSpPr>
            <a:spLocks noGrp="1"/>
          </p:cNvSpPr>
          <p:nvPr>
            <p:ph type="pic" sz="quarter" idx="26"/>
          </p:nvPr>
        </p:nvSpPr>
        <p:spPr>
          <a:xfrm>
            <a:off x="3127664" y="2007280"/>
            <a:ext cx="1749881" cy="1634335"/>
          </a:xfrm>
        </p:spPr>
        <p:txBody>
          <a:bodyPr/>
          <a:lstStyle>
            <a:lvl1pPr marL="0" indent="0">
              <a:buNone/>
              <a:defRPr/>
            </a:lvl1pPr>
          </a:lstStyle>
          <a:p>
            <a:r>
              <a:rPr lang="en-US"/>
              <a:t>Click icon to add picture</a:t>
            </a:r>
          </a:p>
        </p:txBody>
      </p:sp>
      <p:sp>
        <p:nvSpPr>
          <p:cNvPr id="39" name="Text Placeholder 6">
            <a:extLst>
              <a:ext uri="{FF2B5EF4-FFF2-40B4-BE49-F238E27FC236}">
                <a16:creationId xmlns:a16="http://schemas.microsoft.com/office/drawing/2014/main" id="{6B783C3F-AC35-3247-A0D2-F6B24E806EBC}"/>
              </a:ext>
            </a:extLst>
          </p:cNvPr>
          <p:cNvSpPr>
            <a:spLocks noGrp="1"/>
          </p:cNvSpPr>
          <p:nvPr>
            <p:ph type="body" sz="quarter" idx="27" hasCustomPrompt="1"/>
          </p:nvPr>
        </p:nvSpPr>
        <p:spPr>
          <a:xfrm>
            <a:off x="3127664" y="4333711"/>
            <a:ext cx="1749881" cy="1796891"/>
          </a:xfrm>
        </p:spPr>
        <p:txBody>
          <a:bodyPr>
            <a:normAutofit/>
          </a:bodyPr>
          <a:lstStyle>
            <a:lvl1pPr marL="0" indent="0" algn="ctr">
              <a:buNone/>
              <a:defRPr sz="1400"/>
            </a:lvl1pPr>
          </a:lstStyle>
          <a:p>
            <a:pPr lvl="0"/>
            <a:r>
              <a:rPr lang="en-US"/>
              <a:t>Enter a body of text here</a:t>
            </a:r>
          </a:p>
        </p:txBody>
      </p:sp>
      <p:sp>
        <p:nvSpPr>
          <p:cNvPr id="40" name="Picture Placeholder 7">
            <a:extLst>
              <a:ext uri="{FF2B5EF4-FFF2-40B4-BE49-F238E27FC236}">
                <a16:creationId xmlns:a16="http://schemas.microsoft.com/office/drawing/2014/main" id="{9BA23CD9-D97D-304D-BBD6-71E4B74FB14F}"/>
              </a:ext>
            </a:extLst>
          </p:cNvPr>
          <p:cNvSpPr>
            <a:spLocks noGrp="1"/>
          </p:cNvSpPr>
          <p:nvPr>
            <p:ph type="pic" sz="quarter" idx="28"/>
          </p:nvPr>
        </p:nvSpPr>
        <p:spPr>
          <a:xfrm>
            <a:off x="5209310" y="2007280"/>
            <a:ext cx="1749881" cy="1634335"/>
          </a:xfrm>
        </p:spPr>
        <p:txBody>
          <a:bodyPr/>
          <a:lstStyle>
            <a:lvl1pPr marL="0" indent="0">
              <a:buNone/>
              <a:defRPr/>
            </a:lvl1pPr>
          </a:lstStyle>
          <a:p>
            <a:r>
              <a:rPr lang="en-US"/>
              <a:t>Click icon to add picture</a:t>
            </a:r>
          </a:p>
        </p:txBody>
      </p:sp>
      <p:sp>
        <p:nvSpPr>
          <p:cNvPr id="41" name="Text Placeholder 6">
            <a:extLst>
              <a:ext uri="{FF2B5EF4-FFF2-40B4-BE49-F238E27FC236}">
                <a16:creationId xmlns:a16="http://schemas.microsoft.com/office/drawing/2014/main" id="{2A9DACD0-9AB1-B04E-A896-C2F3C31266B2}"/>
              </a:ext>
            </a:extLst>
          </p:cNvPr>
          <p:cNvSpPr>
            <a:spLocks noGrp="1"/>
          </p:cNvSpPr>
          <p:nvPr>
            <p:ph type="body" sz="quarter" idx="29" hasCustomPrompt="1"/>
          </p:nvPr>
        </p:nvSpPr>
        <p:spPr>
          <a:xfrm>
            <a:off x="5209310" y="4333711"/>
            <a:ext cx="1749881" cy="1796891"/>
          </a:xfrm>
        </p:spPr>
        <p:txBody>
          <a:bodyPr>
            <a:normAutofit/>
          </a:bodyPr>
          <a:lstStyle>
            <a:lvl1pPr marL="0" indent="0" algn="ctr">
              <a:buNone/>
              <a:defRPr sz="1400"/>
            </a:lvl1pPr>
          </a:lstStyle>
          <a:p>
            <a:pPr lvl="0"/>
            <a:r>
              <a:rPr lang="en-US"/>
              <a:t>Enter a body of text here</a:t>
            </a:r>
          </a:p>
        </p:txBody>
      </p:sp>
      <p:sp>
        <p:nvSpPr>
          <p:cNvPr id="42" name="Picture Placeholder 7">
            <a:extLst>
              <a:ext uri="{FF2B5EF4-FFF2-40B4-BE49-F238E27FC236}">
                <a16:creationId xmlns:a16="http://schemas.microsoft.com/office/drawing/2014/main" id="{B5C42448-C51A-E144-8114-D9C6E4DAC51C}"/>
              </a:ext>
            </a:extLst>
          </p:cNvPr>
          <p:cNvSpPr>
            <a:spLocks noGrp="1"/>
          </p:cNvSpPr>
          <p:nvPr>
            <p:ph type="pic" sz="quarter" idx="30"/>
          </p:nvPr>
        </p:nvSpPr>
        <p:spPr>
          <a:xfrm>
            <a:off x="7290956" y="2007280"/>
            <a:ext cx="1749881" cy="1634335"/>
          </a:xfrm>
        </p:spPr>
        <p:txBody>
          <a:bodyPr/>
          <a:lstStyle>
            <a:lvl1pPr marL="0" indent="0">
              <a:buNone/>
              <a:defRPr/>
            </a:lvl1pPr>
          </a:lstStyle>
          <a:p>
            <a:r>
              <a:rPr lang="en-US"/>
              <a:t>Click icon to add picture</a:t>
            </a:r>
          </a:p>
        </p:txBody>
      </p:sp>
      <p:sp>
        <p:nvSpPr>
          <p:cNvPr id="43" name="Text Placeholder 6">
            <a:extLst>
              <a:ext uri="{FF2B5EF4-FFF2-40B4-BE49-F238E27FC236}">
                <a16:creationId xmlns:a16="http://schemas.microsoft.com/office/drawing/2014/main" id="{91A9897E-B7FA-B148-93B8-F8D723E5F6E4}"/>
              </a:ext>
            </a:extLst>
          </p:cNvPr>
          <p:cNvSpPr>
            <a:spLocks noGrp="1"/>
          </p:cNvSpPr>
          <p:nvPr>
            <p:ph type="body" sz="quarter" idx="31" hasCustomPrompt="1"/>
          </p:nvPr>
        </p:nvSpPr>
        <p:spPr>
          <a:xfrm>
            <a:off x="7290956" y="4333711"/>
            <a:ext cx="1749881" cy="1796891"/>
          </a:xfrm>
        </p:spPr>
        <p:txBody>
          <a:bodyPr>
            <a:normAutofit/>
          </a:bodyPr>
          <a:lstStyle>
            <a:lvl1pPr marL="0" indent="0" algn="ctr">
              <a:buNone/>
              <a:defRPr sz="1400"/>
            </a:lvl1pPr>
          </a:lstStyle>
          <a:p>
            <a:pPr lvl="0"/>
            <a:r>
              <a:rPr lang="en-US"/>
              <a:t>Enter a body of text here</a:t>
            </a:r>
          </a:p>
        </p:txBody>
      </p:sp>
      <p:sp>
        <p:nvSpPr>
          <p:cNvPr id="44" name="Picture Placeholder 7">
            <a:extLst>
              <a:ext uri="{FF2B5EF4-FFF2-40B4-BE49-F238E27FC236}">
                <a16:creationId xmlns:a16="http://schemas.microsoft.com/office/drawing/2014/main" id="{A5F1C167-68DE-8040-9E9E-07ECEEDAC505}"/>
              </a:ext>
            </a:extLst>
          </p:cNvPr>
          <p:cNvSpPr>
            <a:spLocks noGrp="1"/>
          </p:cNvSpPr>
          <p:nvPr>
            <p:ph type="pic" sz="quarter" idx="32"/>
          </p:nvPr>
        </p:nvSpPr>
        <p:spPr>
          <a:xfrm>
            <a:off x="9372600" y="2007280"/>
            <a:ext cx="1749881" cy="1634335"/>
          </a:xfrm>
        </p:spPr>
        <p:txBody>
          <a:bodyPr/>
          <a:lstStyle>
            <a:lvl1pPr marL="0" indent="0">
              <a:buNone/>
              <a:defRPr/>
            </a:lvl1pPr>
          </a:lstStyle>
          <a:p>
            <a:r>
              <a:rPr lang="en-US"/>
              <a:t>Click icon to add picture</a:t>
            </a:r>
          </a:p>
        </p:txBody>
      </p:sp>
      <p:sp>
        <p:nvSpPr>
          <p:cNvPr id="45" name="Text Placeholder 6">
            <a:extLst>
              <a:ext uri="{FF2B5EF4-FFF2-40B4-BE49-F238E27FC236}">
                <a16:creationId xmlns:a16="http://schemas.microsoft.com/office/drawing/2014/main" id="{9648896D-0C76-0E46-BA76-08FDB8CB9CFD}"/>
              </a:ext>
            </a:extLst>
          </p:cNvPr>
          <p:cNvSpPr>
            <a:spLocks noGrp="1"/>
          </p:cNvSpPr>
          <p:nvPr>
            <p:ph type="body" sz="quarter" idx="33" hasCustomPrompt="1"/>
          </p:nvPr>
        </p:nvSpPr>
        <p:spPr>
          <a:xfrm>
            <a:off x="9372600" y="4333711"/>
            <a:ext cx="1749881" cy="1796891"/>
          </a:xfrm>
        </p:spPr>
        <p:txBody>
          <a:bodyPr>
            <a:normAutofit/>
          </a:bodyPr>
          <a:lstStyle>
            <a:lvl1pPr marL="0" indent="0" algn="ctr">
              <a:buNone/>
              <a:defRPr sz="1400"/>
            </a:lvl1pPr>
          </a:lstStyle>
          <a:p>
            <a:pPr lvl="0"/>
            <a:r>
              <a:rPr lang="en-US"/>
              <a:t>Enter a body of text here</a:t>
            </a:r>
          </a:p>
        </p:txBody>
      </p:sp>
      <p:sp>
        <p:nvSpPr>
          <p:cNvPr id="18" name="Text Placeholder 6">
            <a:extLst>
              <a:ext uri="{FF2B5EF4-FFF2-40B4-BE49-F238E27FC236}">
                <a16:creationId xmlns:a16="http://schemas.microsoft.com/office/drawing/2014/main" id="{ED1ADD4E-98A4-3E4E-AB96-826657C3579B}"/>
              </a:ext>
            </a:extLst>
          </p:cNvPr>
          <p:cNvSpPr>
            <a:spLocks noGrp="1"/>
          </p:cNvSpPr>
          <p:nvPr>
            <p:ph type="body" sz="quarter" idx="35" hasCustomPrompt="1"/>
          </p:nvPr>
        </p:nvSpPr>
        <p:spPr>
          <a:xfrm>
            <a:off x="3127664" y="3735900"/>
            <a:ext cx="1749881" cy="554746"/>
          </a:xfrm>
        </p:spPr>
        <p:txBody>
          <a:bodyPr>
            <a:noAutofit/>
          </a:bodyPr>
          <a:lstStyle>
            <a:lvl1pPr marL="0" indent="0" algn="ctr">
              <a:buNone/>
              <a:defRPr sz="1800" b="0"/>
            </a:lvl1pPr>
          </a:lstStyle>
          <a:p>
            <a:pPr lvl="0"/>
            <a:r>
              <a:rPr lang="en-US"/>
              <a:t>Header text goes here</a:t>
            </a:r>
          </a:p>
        </p:txBody>
      </p:sp>
      <p:sp>
        <p:nvSpPr>
          <p:cNvPr id="19" name="Text Placeholder 6">
            <a:extLst>
              <a:ext uri="{FF2B5EF4-FFF2-40B4-BE49-F238E27FC236}">
                <a16:creationId xmlns:a16="http://schemas.microsoft.com/office/drawing/2014/main" id="{4718FA6C-4E1D-BB49-A5AC-3D598651C63E}"/>
              </a:ext>
            </a:extLst>
          </p:cNvPr>
          <p:cNvSpPr>
            <a:spLocks noGrp="1"/>
          </p:cNvSpPr>
          <p:nvPr>
            <p:ph type="body" sz="quarter" idx="36" hasCustomPrompt="1"/>
          </p:nvPr>
        </p:nvSpPr>
        <p:spPr>
          <a:xfrm>
            <a:off x="5209310" y="3735900"/>
            <a:ext cx="1749881" cy="554746"/>
          </a:xfrm>
        </p:spPr>
        <p:txBody>
          <a:bodyPr>
            <a:noAutofit/>
          </a:bodyPr>
          <a:lstStyle>
            <a:lvl1pPr marL="0" indent="0" algn="ctr">
              <a:buNone/>
              <a:defRPr sz="1800" b="0"/>
            </a:lvl1pPr>
          </a:lstStyle>
          <a:p>
            <a:pPr lvl="0"/>
            <a:r>
              <a:rPr lang="en-US"/>
              <a:t>Header text goes here</a:t>
            </a:r>
          </a:p>
        </p:txBody>
      </p:sp>
      <p:sp>
        <p:nvSpPr>
          <p:cNvPr id="20" name="Text Placeholder 6">
            <a:extLst>
              <a:ext uri="{FF2B5EF4-FFF2-40B4-BE49-F238E27FC236}">
                <a16:creationId xmlns:a16="http://schemas.microsoft.com/office/drawing/2014/main" id="{EDBF76E1-247F-AC40-B0F1-37C51C75BCFC}"/>
              </a:ext>
            </a:extLst>
          </p:cNvPr>
          <p:cNvSpPr>
            <a:spLocks noGrp="1"/>
          </p:cNvSpPr>
          <p:nvPr>
            <p:ph type="body" sz="quarter" idx="37" hasCustomPrompt="1"/>
          </p:nvPr>
        </p:nvSpPr>
        <p:spPr>
          <a:xfrm>
            <a:off x="7290956" y="3735900"/>
            <a:ext cx="1749881" cy="554746"/>
          </a:xfrm>
        </p:spPr>
        <p:txBody>
          <a:bodyPr>
            <a:noAutofit/>
          </a:bodyPr>
          <a:lstStyle>
            <a:lvl1pPr marL="0" indent="0" algn="ctr">
              <a:buNone/>
              <a:defRPr sz="1800" b="0"/>
            </a:lvl1pPr>
          </a:lstStyle>
          <a:p>
            <a:pPr lvl="0"/>
            <a:r>
              <a:rPr lang="en-US"/>
              <a:t>Header text goes here</a:t>
            </a:r>
          </a:p>
        </p:txBody>
      </p:sp>
      <p:sp>
        <p:nvSpPr>
          <p:cNvPr id="21" name="Text Placeholder 6">
            <a:extLst>
              <a:ext uri="{FF2B5EF4-FFF2-40B4-BE49-F238E27FC236}">
                <a16:creationId xmlns:a16="http://schemas.microsoft.com/office/drawing/2014/main" id="{5627A738-6772-BF45-978A-68921407FEE6}"/>
              </a:ext>
            </a:extLst>
          </p:cNvPr>
          <p:cNvSpPr>
            <a:spLocks noGrp="1"/>
          </p:cNvSpPr>
          <p:nvPr>
            <p:ph type="body" sz="quarter" idx="38" hasCustomPrompt="1"/>
          </p:nvPr>
        </p:nvSpPr>
        <p:spPr>
          <a:xfrm>
            <a:off x="9372600" y="3735900"/>
            <a:ext cx="1749881" cy="554746"/>
          </a:xfrm>
        </p:spPr>
        <p:txBody>
          <a:bodyPr>
            <a:noAutofit/>
          </a:bodyPr>
          <a:lstStyle>
            <a:lvl1pPr marL="0" indent="0" algn="ctr">
              <a:buNone/>
              <a:defRPr sz="1800" b="0"/>
            </a:lvl1pPr>
          </a:lstStyle>
          <a:p>
            <a:pPr lvl="0"/>
            <a:r>
              <a:rPr lang="en-US"/>
              <a:t>Header text goes here</a:t>
            </a:r>
          </a:p>
        </p:txBody>
      </p:sp>
      <p:sp>
        <p:nvSpPr>
          <p:cNvPr id="22" name="Text Placeholder 6">
            <a:extLst>
              <a:ext uri="{FF2B5EF4-FFF2-40B4-BE49-F238E27FC236}">
                <a16:creationId xmlns:a16="http://schemas.microsoft.com/office/drawing/2014/main" id="{E474E997-8308-8840-B211-BB4A075AB1DB}"/>
              </a:ext>
            </a:extLst>
          </p:cNvPr>
          <p:cNvSpPr>
            <a:spLocks noGrp="1"/>
          </p:cNvSpPr>
          <p:nvPr>
            <p:ph type="body" sz="quarter" idx="39" hasCustomPrompt="1"/>
          </p:nvPr>
        </p:nvSpPr>
        <p:spPr>
          <a:xfrm>
            <a:off x="1052679" y="3735900"/>
            <a:ext cx="1749881" cy="554746"/>
          </a:xfrm>
        </p:spPr>
        <p:txBody>
          <a:bodyPr>
            <a:noAutofit/>
          </a:bodyPr>
          <a:lstStyle>
            <a:lvl1pPr marL="0" indent="0" algn="ctr">
              <a:buNone/>
              <a:defRPr sz="1800" b="0"/>
            </a:lvl1pPr>
          </a:lstStyle>
          <a:p>
            <a:pPr lvl="0"/>
            <a:r>
              <a:rPr lang="en-US"/>
              <a:t>Header text goes here</a:t>
            </a:r>
          </a:p>
        </p:txBody>
      </p:sp>
    </p:spTree>
    <p:extLst>
      <p:ext uri="{BB962C8B-B14F-4D97-AF65-F5344CB8AC3E}">
        <p14:creationId xmlns:p14="http://schemas.microsoft.com/office/powerpoint/2010/main" val="8469587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ten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838200" y="1029988"/>
            <a:ext cx="10515600" cy="660699"/>
          </a:xfrm>
        </p:spPr>
        <p:txBody>
          <a:bodyPr/>
          <a:lstStyle/>
          <a:p>
            <a:r>
              <a:rPr lang="en-US"/>
              <a:t>Click to edit Master title style</a:t>
            </a:r>
          </a:p>
        </p:txBody>
      </p:sp>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1046018" y="2147956"/>
            <a:ext cx="1749881" cy="1634335"/>
          </a:xfrm>
        </p:spPr>
        <p:txBody>
          <a:bodyPr/>
          <a:lstStyle>
            <a:lvl1pPr marL="0" indent="0">
              <a:buNone/>
              <a:defRPr/>
            </a:lvl1pPr>
          </a:lstStyle>
          <a:p>
            <a:r>
              <a:rPr lang="en-US"/>
              <a:t>Click icon to add picture</a:t>
            </a:r>
          </a:p>
        </p:txBody>
      </p:sp>
      <p:sp>
        <p:nvSpPr>
          <p:cNvPr id="13" name="Text Placeholder 15">
            <a:extLst>
              <a:ext uri="{FF2B5EF4-FFF2-40B4-BE49-F238E27FC236}">
                <a16:creationId xmlns:a16="http://schemas.microsoft.com/office/drawing/2014/main" id="{A16B21C0-8E45-DC48-B790-02CFFFA43C23}"/>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8" name="Picture Placeholder 7">
            <a:extLst>
              <a:ext uri="{FF2B5EF4-FFF2-40B4-BE49-F238E27FC236}">
                <a16:creationId xmlns:a16="http://schemas.microsoft.com/office/drawing/2014/main" id="{403D2161-10B5-4B4B-85DD-C31C56F95919}"/>
              </a:ext>
            </a:extLst>
          </p:cNvPr>
          <p:cNvSpPr>
            <a:spLocks noGrp="1"/>
          </p:cNvSpPr>
          <p:nvPr>
            <p:ph type="pic" sz="quarter" idx="26"/>
          </p:nvPr>
        </p:nvSpPr>
        <p:spPr>
          <a:xfrm>
            <a:off x="3127664" y="2147956"/>
            <a:ext cx="1749881" cy="1634335"/>
          </a:xfrm>
        </p:spPr>
        <p:txBody>
          <a:bodyPr/>
          <a:lstStyle>
            <a:lvl1pPr marL="0" indent="0">
              <a:buNone/>
              <a:defRPr/>
            </a:lvl1pPr>
          </a:lstStyle>
          <a:p>
            <a:r>
              <a:rPr lang="en-US"/>
              <a:t>Click icon to add picture</a:t>
            </a:r>
          </a:p>
        </p:txBody>
      </p:sp>
      <p:sp>
        <p:nvSpPr>
          <p:cNvPr id="40" name="Picture Placeholder 7">
            <a:extLst>
              <a:ext uri="{FF2B5EF4-FFF2-40B4-BE49-F238E27FC236}">
                <a16:creationId xmlns:a16="http://schemas.microsoft.com/office/drawing/2014/main" id="{9BA23CD9-D97D-304D-BBD6-71E4B74FB14F}"/>
              </a:ext>
            </a:extLst>
          </p:cNvPr>
          <p:cNvSpPr>
            <a:spLocks noGrp="1"/>
          </p:cNvSpPr>
          <p:nvPr>
            <p:ph type="pic" sz="quarter" idx="28"/>
          </p:nvPr>
        </p:nvSpPr>
        <p:spPr>
          <a:xfrm>
            <a:off x="5209310" y="2147956"/>
            <a:ext cx="1749881" cy="1634335"/>
          </a:xfrm>
        </p:spPr>
        <p:txBody>
          <a:bodyPr/>
          <a:lstStyle>
            <a:lvl1pPr marL="0" indent="0">
              <a:buNone/>
              <a:defRPr/>
            </a:lvl1pPr>
          </a:lstStyle>
          <a:p>
            <a:r>
              <a:rPr lang="en-US"/>
              <a:t>Click icon to add picture</a:t>
            </a:r>
          </a:p>
        </p:txBody>
      </p:sp>
      <p:sp>
        <p:nvSpPr>
          <p:cNvPr id="42" name="Picture Placeholder 7">
            <a:extLst>
              <a:ext uri="{FF2B5EF4-FFF2-40B4-BE49-F238E27FC236}">
                <a16:creationId xmlns:a16="http://schemas.microsoft.com/office/drawing/2014/main" id="{B5C42448-C51A-E144-8114-D9C6E4DAC51C}"/>
              </a:ext>
            </a:extLst>
          </p:cNvPr>
          <p:cNvSpPr>
            <a:spLocks noGrp="1"/>
          </p:cNvSpPr>
          <p:nvPr>
            <p:ph type="pic" sz="quarter" idx="30"/>
          </p:nvPr>
        </p:nvSpPr>
        <p:spPr>
          <a:xfrm>
            <a:off x="7290956" y="2147956"/>
            <a:ext cx="1749881" cy="1634335"/>
          </a:xfrm>
        </p:spPr>
        <p:txBody>
          <a:bodyPr/>
          <a:lstStyle>
            <a:lvl1pPr marL="0" indent="0">
              <a:buNone/>
              <a:defRPr/>
            </a:lvl1pPr>
          </a:lstStyle>
          <a:p>
            <a:r>
              <a:rPr lang="en-US"/>
              <a:t>Click icon to add picture</a:t>
            </a:r>
          </a:p>
        </p:txBody>
      </p:sp>
      <p:sp>
        <p:nvSpPr>
          <p:cNvPr id="44" name="Picture Placeholder 7">
            <a:extLst>
              <a:ext uri="{FF2B5EF4-FFF2-40B4-BE49-F238E27FC236}">
                <a16:creationId xmlns:a16="http://schemas.microsoft.com/office/drawing/2014/main" id="{A5F1C167-68DE-8040-9E9E-07ECEEDAC505}"/>
              </a:ext>
            </a:extLst>
          </p:cNvPr>
          <p:cNvSpPr>
            <a:spLocks noGrp="1"/>
          </p:cNvSpPr>
          <p:nvPr>
            <p:ph type="pic" sz="quarter" idx="32"/>
          </p:nvPr>
        </p:nvSpPr>
        <p:spPr>
          <a:xfrm>
            <a:off x="9372600" y="2147956"/>
            <a:ext cx="1749881" cy="1634335"/>
          </a:xfrm>
        </p:spPr>
        <p:txBody>
          <a:bodyPr/>
          <a:lstStyle>
            <a:lvl1pPr marL="0" indent="0">
              <a:buNone/>
              <a:defRPr/>
            </a:lvl1pPr>
          </a:lstStyle>
          <a:p>
            <a:r>
              <a:rPr lang="en-US"/>
              <a:t>Click icon to add picture</a:t>
            </a:r>
          </a:p>
        </p:txBody>
      </p:sp>
      <p:sp>
        <p:nvSpPr>
          <p:cNvPr id="17" name="Picture Placeholder 7">
            <a:extLst>
              <a:ext uri="{FF2B5EF4-FFF2-40B4-BE49-F238E27FC236}">
                <a16:creationId xmlns:a16="http://schemas.microsoft.com/office/drawing/2014/main" id="{7D900C78-E763-634C-A7DC-4D22B1FAA339}"/>
              </a:ext>
            </a:extLst>
          </p:cNvPr>
          <p:cNvSpPr>
            <a:spLocks noGrp="1"/>
          </p:cNvSpPr>
          <p:nvPr>
            <p:ph type="pic" sz="quarter" idx="33"/>
          </p:nvPr>
        </p:nvSpPr>
        <p:spPr>
          <a:xfrm>
            <a:off x="1046018" y="4032175"/>
            <a:ext cx="1749881" cy="1634335"/>
          </a:xfrm>
        </p:spPr>
        <p:txBody>
          <a:bodyPr/>
          <a:lstStyle>
            <a:lvl1pPr marL="0" indent="0">
              <a:buNone/>
              <a:defRPr/>
            </a:lvl1pPr>
          </a:lstStyle>
          <a:p>
            <a:r>
              <a:rPr lang="en-US"/>
              <a:t>Click icon to add picture</a:t>
            </a:r>
          </a:p>
        </p:txBody>
      </p:sp>
      <p:sp>
        <p:nvSpPr>
          <p:cNvPr id="18" name="Picture Placeholder 7">
            <a:extLst>
              <a:ext uri="{FF2B5EF4-FFF2-40B4-BE49-F238E27FC236}">
                <a16:creationId xmlns:a16="http://schemas.microsoft.com/office/drawing/2014/main" id="{72FB32D0-BBAA-3C47-84EE-A525AFEB42DC}"/>
              </a:ext>
            </a:extLst>
          </p:cNvPr>
          <p:cNvSpPr>
            <a:spLocks noGrp="1"/>
          </p:cNvSpPr>
          <p:nvPr>
            <p:ph type="pic" sz="quarter" idx="34"/>
          </p:nvPr>
        </p:nvSpPr>
        <p:spPr>
          <a:xfrm>
            <a:off x="3127664" y="4032175"/>
            <a:ext cx="1749881" cy="1634335"/>
          </a:xfrm>
        </p:spPr>
        <p:txBody>
          <a:bodyPr/>
          <a:lstStyle>
            <a:lvl1pPr marL="0" indent="0">
              <a:buNone/>
              <a:defRPr/>
            </a:lvl1pPr>
          </a:lstStyle>
          <a:p>
            <a:r>
              <a:rPr lang="en-US"/>
              <a:t>Click icon to add picture</a:t>
            </a:r>
          </a:p>
        </p:txBody>
      </p:sp>
      <p:sp>
        <p:nvSpPr>
          <p:cNvPr id="19" name="Picture Placeholder 7">
            <a:extLst>
              <a:ext uri="{FF2B5EF4-FFF2-40B4-BE49-F238E27FC236}">
                <a16:creationId xmlns:a16="http://schemas.microsoft.com/office/drawing/2014/main" id="{0411B833-5C21-BC40-924E-ABC6AFBB6787}"/>
              </a:ext>
            </a:extLst>
          </p:cNvPr>
          <p:cNvSpPr>
            <a:spLocks noGrp="1"/>
          </p:cNvSpPr>
          <p:nvPr>
            <p:ph type="pic" sz="quarter" idx="35"/>
          </p:nvPr>
        </p:nvSpPr>
        <p:spPr>
          <a:xfrm>
            <a:off x="5209310" y="4032175"/>
            <a:ext cx="1749881" cy="1634335"/>
          </a:xfrm>
        </p:spPr>
        <p:txBody>
          <a:bodyPr/>
          <a:lstStyle>
            <a:lvl1pPr marL="0" indent="0">
              <a:buNone/>
              <a:defRPr/>
            </a:lvl1pPr>
          </a:lstStyle>
          <a:p>
            <a:r>
              <a:rPr lang="en-US"/>
              <a:t>Click icon to add picture</a:t>
            </a:r>
          </a:p>
        </p:txBody>
      </p:sp>
      <p:sp>
        <p:nvSpPr>
          <p:cNvPr id="20" name="Picture Placeholder 7">
            <a:extLst>
              <a:ext uri="{FF2B5EF4-FFF2-40B4-BE49-F238E27FC236}">
                <a16:creationId xmlns:a16="http://schemas.microsoft.com/office/drawing/2014/main" id="{7086536E-7C6C-2349-9C2E-116126891757}"/>
              </a:ext>
            </a:extLst>
          </p:cNvPr>
          <p:cNvSpPr>
            <a:spLocks noGrp="1"/>
          </p:cNvSpPr>
          <p:nvPr>
            <p:ph type="pic" sz="quarter" idx="36"/>
          </p:nvPr>
        </p:nvSpPr>
        <p:spPr>
          <a:xfrm>
            <a:off x="7290956" y="4032175"/>
            <a:ext cx="1749881" cy="1634335"/>
          </a:xfrm>
        </p:spPr>
        <p:txBody>
          <a:bodyPr/>
          <a:lstStyle>
            <a:lvl1pPr marL="0" indent="0">
              <a:buNone/>
              <a:defRPr/>
            </a:lvl1pPr>
          </a:lstStyle>
          <a:p>
            <a:r>
              <a:rPr lang="en-US"/>
              <a:t>Click icon to add picture</a:t>
            </a:r>
          </a:p>
        </p:txBody>
      </p:sp>
      <p:sp>
        <p:nvSpPr>
          <p:cNvPr id="21" name="Picture Placeholder 7">
            <a:extLst>
              <a:ext uri="{FF2B5EF4-FFF2-40B4-BE49-F238E27FC236}">
                <a16:creationId xmlns:a16="http://schemas.microsoft.com/office/drawing/2014/main" id="{FC5694C2-8193-9A49-AD71-8D923676DB4D}"/>
              </a:ext>
            </a:extLst>
          </p:cNvPr>
          <p:cNvSpPr>
            <a:spLocks noGrp="1"/>
          </p:cNvSpPr>
          <p:nvPr>
            <p:ph type="pic" sz="quarter" idx="37"/>
          </p:nvPr>
        </p:nvSpPr>
        <p:spPr>
          <a:xfrm>
            <a:off x="9372600" y="4032175"/>
            <a:ext cx="1749881" cy="1634335"/>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369289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hasCustomPrompt="1"/>
          </p:nvPr>
        </p:nvSpPr>
        <p:spPr>
          <a:xfrm>
            <a:off x="838200" y="1029988"/>
            <a:ext cx="10515600" cy="660699"/>
          </a:xfrm>
        </p:spPr>
        <p:txBody>
          <a:bodyPr/>
          <a:lstStyle/>
          <a:p>
            <a:r>
              <a:rPr lang="en-US"/>
              <a:t>Logo Wall</a:t>
            </a:r>
          </a:p>
        </p:txBody>
      </p:sp>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1283956" y="2370183"/>
            <a:ext cx="1274006" cy="1189882"/>
          </a:xfrm>
        </p:spPr>
        <p:txBody>
          <a:bodyPr/>
          <a:lstStyle>
            <a:lvl1pPr marL="0" indent="0">
              <a:buNone/>
              <a:defRPr/>
            </a:lvl1pPr>
          </a:lstStyle>
          <a:p>
            <a:r>
              <a:rPr lang="en-US"/>
              <a:t>Click icon to add picture</a:t>
            </a:r>
          </a:p>
        </p:txBody>
      </p:sp>
      <p:sp>
        <p:nvSpPr>
          <p:cNvPr id="13" name="Text Placeholder 15">
            <a:extLst>
              <a:ext uri="{FF2B5EF4-FFF2-40B4-BE49-F238E27FC236}">
                <a16:creationId xmlns:a16="http://schemas.microsoft.com/office/drawing/2014/main" id="{A16B21C0-8E45-DC48-B790-02CFFFA43C23}"/>
              </a:ext>
            </a:extLst>
          </p:cNvPr>
          <p:cNvSpPr>
            <a:spLocks noGrp="1"/>
          </p:cNvSpPr>
          <p:nvPr>
            <p:ph type="body" sz="quarter" idx="18" hasCustomPrompt="1"/>
          </p:nvPr>
        </p:nvSpPr>
        <p:spPr>
          <a:xfrm>
            <a:off x="4332443" y="805215"/>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38" name="Picture Placeholder 7">
            <a:extLst>
              <a:ext uri="{FF2B5EF4-FFF2-40B4-BE49-F238E27FC236}">
                <a16:creationId xmlns:a16="http://schemas.microsoft.com/office/drawing/2014/main" id="{403D2161-10B5-4B4B-85DD-C31C56F95919}"/>
              </a:ext>
            </a:extLst>
          </p:cNvPr>
          <p:cNvSpPr>
            <a:spLocks noGrp="1"/>
          </p:cNvSpPr>
          <p:nvPr>
            <p:ph type="pic" sz="quarter" idx="26"/>
          </p:nvPr>
        </p:nvSpPr>
        <p:spPr>
          <a:xfrm>
            <a:off x="3365601" y="2370182"/>
            <a:ext cx="1274008" cy="1189884"/>
          </a:xfrm>
        </p:spPr>
        <p:txBody>
          <a:bodyPr/>
          <a:lstStyle>
            <a:lvl1pPr marL="0" indent="0">
              <a:buNone/>
              <a:defRPr/>
            </a:lvl1pPr>
          </a:lstStyle>
          <a:p>
            <a:r>
              <a:rPr lang="en-US"/>
              <a:t>Click icon to add picture</a:t>
            </a:r>
          </a:p>
        </p:txBody>
      </p:sp>
      <p:sp>
        <p:nvSpPr>
          <p:cNvPr id="40" name="Picture Placeholder 7">
            <a:extLst>
              <a:ext uri="{FF2B5EF4-FFF2-40B4-BE49-F238E27FC236}">
                <a16:creationId xmlns:a16="http://schemas.microsoft.com/office/drawing/2014/main" id="{9BA23CD9-D97D-304D-BBD6-71E4B74FB14F}"/>
              </a:ext>
            </a:extLst>
          </p:cNvPr>
          <p:cNvSpPr>
            <a:spLocks noGrp="1"/>
          </p:cNvSpPr>
          <p:nvPr>
            <p:ph type="pic" sz="quarter" idx="28"/>
          </p:nvPr>
        </p:nvSpPr>
        <p:spPr>
          <a:xfrm>
            <a:off x="5447249" y="2370184"/>
            <a:ext cx="1274004" cy="1189880"/>
          </a:xfrm>
        </p:spPr>
        <p:txBody>
          <a:bodyPr/>
          <a:lstStyle>
            <a:lvl1pPr marL="0" indent="0">
              <a:buNone/>
              <a:defRPr/>
            </a:lvl1pPr>
          </a:lstStyle>
          <a:p>
            <a:r>
              <a:rPr lang="en-US"/>
              <a:t>Click icon to add picture</a:t>
            </a:r>
          </a:p>
        </p:txBody>
      </p:sp>
      <p:sp>
        <p:nvSpPr>
          <p:cNvPr id="42" name="Picture Placeholder 7">
            <a:extLst>
              <a:ext uri="{FF2B5EF4-FFF2-40B4-BE49-F238E27FC236}">
                <a16:creationId xmlns:a16="http://schemas.microsoft.com/office/drawing/2014/main" id="{B5C42448-C51A-E144-8114-D9C6E4DAC51C}"/>
              </a:ext>
            </a:extLst>
          </p:cNvPr>
          <p:cNvSpPr>
            <a:spLocks noGrp="1"/>
          </p:cNvSpPr>
          <p:nvPr>
            <p:ph type="pic" sz="quarter" idx="30"/>
          </p:nvPr>
        </p:nvSpPr>
        <p:spPr>
          <a:xfrm>
            <a:off x="7528895" y="2370184"/>
            <a:ext cx="1274004" cy="1189880"/>
          </a:xfrm>
        </p:spPr>
        <p:txBody>
          <a:bodyPr/>
          <a:lstStyle>
            <a:lvl1pPr marL="0" indent="0">
              <a:buNone/>
              <a:defRPr/>
            </a:lvl1pPr>
          </a:lstStyle>
          <a:p>
            <a:r>
              <a:rPr lang="en-US"/>
              <a:t>Click icon to add picture</a:t>
            </a:r>
          </a:p>
        </p:txBody>
      </p:sp>
      <p:sp>
        <p:nvSpPr>
          <p:cNvPr id="44" name="Picture Placeholder 7">
            <a:extLst>
              <a:ext uri="{FF2B5EF4-FFF2-40B4-BE49-F238E27FC236}">
                <a16:creationId xmlns:a16="http://schemas.microsoft.com/office/drawing/2014/main" id="{A5F1C167-68DE-8040-9E9E-07ECEEDAC505}"/>
              </a:ext>
            </a:extLst>
          </p:cNvPr>
          <p:cNvSpPr>
            <a:spLocks noGrp="1"/>
          </p:cNvSpPr>
          <p:nvPr>
            <p:ph type="pic" sz="quarter" idx="32"/>
          </p:nvPr>
        </p:nvSpPr>
        <p:spPr>
          <a:xfrm>
            <a:off x="9610539" y="2370184"/>
            <a:ext cx="1274004" cy="1189880"/>
          </a:xfrm>
        </p:spPr>
        <p:txBody>
          <a:bodyPr/>
          <a:lstStyle>
            <a:lvl1pPr marL="0" indent="0">
              <a:buNone/>
              <a:defRPr/>
            </a:lvl1pPr>
          </a:lstStyle>
          <a:p>
            <a:r>
              <a:rPr lang="en-US"/>
              <a:t>Click icon to add picture</a:t>
            </a:r>
          </a:p>
        </p:txBody>
      </p:sp>
      <p:sp>
        <p:nvSpPr>
          <p:cNvPr id="17" name="Picture Placeholder 7">
            <a:extLst>
              <a:ext uri="{FF2B5EF4-FFF2-40B4-BE49-F238E27FC236}">
                <a16:creationId xmlns:a16="http://schemas.microsoft.com/office/drawing/2014/main" id="{7D900C78-E763-634C-A7DC-4D22B1FAA339}"/>
              </a:ext>
            </a:extLst>
          </p:cNvPr>
          <p:cNvSpPr>
            <a:spLocks noGrp="1"/>
          </p:cNvSpPr>
          <p:nvPr>
            <p:ph type="pic" sz="quarter" idx="33"/>
          </p:nvPr>
        </p:nvSpPr>
        <p:spPr>
          <a:xfrm>
            <a:off x="1283956" y="4254402"/>
            <a:ext cx="1274006" cy="1189882"/>
          </a:xfrm>
        </p:spPr>
        <p:txBody>
          <a:bodyPr/>
          <a:lstStyle>
            <a:lvl1pPr marL="0" indent="0">
              <a:buNone/>
              <a:defRPr/>
            </a:lvl1pPr>
          </a:lstStyle>
          <a:p>
            <a:r>
              <a:rPr lang="en-US"/>
              <a:t>Click icon to add picture</a:t>
            </a:r>
          </a:p>
        </p:txBody>
      </p:sp>
      <p:sp>
        <p:nvSpPr>
          <p:cNvPr id="18" name="Picture Placeholder 7">
            <a:extLst>
              <a:ext uri="{FF2B5EF4-FFF2-40B4-BE49-F238E27FC236}">
                <a16:creationId xmlns:a16="http://schemas.microsoft.com/office/drawing/2014/main" id="{72FB32D0-BBAA-3C47-84EE-A525AFEB42DC}"/>
              </a:ext>
            </a:extLst>
          </p:cNvPr>
          <p:cNvSpPr>
            <a:spLocks noGrp="1"/>
          </p:cNvSpPr>
          <p:nvPr>
            <p:ph type="pic" sz="quarter" idx="34"/>
          </p:nvPr>
        </p:nvSpPr>
        <p:spPr>
          <a:xfrm>
            <a:off x="3365603" y="4254403"/>
            <a:ext cx="1274004" cy="1189880"/>
          </a:xfrm>
        </p:spPr>
        <p:txBody>
          <a:bodyPr/>
          <a:lstStyle>
            <a:lvl1pPr marL="0" indent="0">
              <a:buNone/>
              <a:defRPr/>
            </a:lvl1pPr>
          </a:lstStyle>
          <a:p>
            <a:r>
              <a:rPr lang="en-US"/>
              <a:t>Click icon to add picture</a:t>
            </a:r>
          </a:p>
        </p:txBody>
      </p:sp>
      <p:sp>
        <p:nvSpPr>
          <p:cNvPr id="19" name="Picture Placeholder 7">
            <a:extLst>
              <a:ext uri="{FF2B5EF4-FFF2-40B4-BE49-F238E27FC236}">
                <a16:creationId xmlns:a16="http://schemas.microsoft.com/office/drawing/2014/main" id="{0411B833-5C21-BC40-924E-ABC6AFBB6787}"/>
              </a:ext>
            </a:extLst>
          </p:cNvPr>
          <p:cNvSpPr>
            <a:spLocks noGrp="1"/>
          </p:cNvSpPr>
          <p:nvPr>
            <p:ph type="pic" sz="quarter" idx="35"/>
          </p:nvPr>
        </p:nvSpPr>
        <p:spPr>
          <a:xfrm>
            <a:off x="5447248" y="4254402"/>
            <a:ext cx="1274006" cy="1189882"/>
          </a:xfrm>
        </p:spPr>
        <p:txBody>
          <a:bodyPr/>
          <a:lstStyle>
            <a:lvl1pPr marL="0" indent="0">
              <a:buNone/>
              <a:defRPr/>
            </a:lvl1pPr>
          </a:lstStyle>
          <a:p>
            <a:r>
              <a:rPr lang="en-US"/>
              <a:t>Click icon to add picture</a:t>
            </a:r>
          </a:p>
        </p:txBody>
      </p:sp>
      <p:sp>
        <p:nvSpPr>
          <p:cNvPr id="20" name="Picture Placeholder 7">
            <a:extLst>
              <a:ext uri="{FF2B5EF4-FFF2-40B4-BE49-F238E27FC236}">
                <a16:creationId xmlns:a16="http://schemas.microsoft.com/office/drawing/2014/main" id="{7086536E-7C6C-2349-9C2E-116126891757}"/>
              </a:ext>
            </a:extLst>
          </p:cNvPr>
          <p:cNvSpPr>
            <a:spLocks noGrp="1"/>
          </p:cNvSpPr>
          <p:nvPr>
            <p:ph type="pic" sz="quarter" idx="36"/>
          </p:nvPr>
        </p:nvSpPr>
        <p:spPr>
          <a:xfrm>
            <a:off x="7528894" y="4254402"/>
            <a:ext cx="1274006" cy="1189882"/>
          </a:xfrm>
        </p:spPr>
        <p:txBody>
          <a:bodyPr/>
          <a:lstStyle>
            <a:lvl1pPr marL="0" indent="0">
              <a:buNone/>
              <a:defRPr/>
            </a:lvl1pPr>
          </a:lstStyle>
          <a:p>
            <a:r>
              <a:rPr lang="en-US"/>
              <a:t>Click icon to add picture</a:t>
            </a:r>
          </a:p>
        </p:txBody>
      </p:sp>
      <p:sp>
        <p:nvSpPr>
          <p:cNvPr id="21" name="Picture Placeholder 7">
            <a:extLst>
              <a:ext uri="{FF2B5EF4-FFF2-40B4-BE49-F238E27FC236}">
                <a16:creationId xmlns:a16="http://schemas.microsoft.com/office/drawing/2014/main" id="{FC5694C2-8193-9A49-AD71-8D923676DB4D}"/>
              </a:ext>
            </a:extLst>
          </p:cNvPr>
          <p:cNvSpPr>
            <a:spLocks noGrp="1"/>
          </p:cNvSpPr>
          <p:nvPr>
            <p:ph type="pic" sz="quarter" idx="37"/>
          </p:nvPr>
        </p:nvSpPr>
        <p:spPr>
          <a:xfrm>
            <a:off x="9610538" y="4254402"/>
            <a:ext cx="1274006" cy="1189882"/>
          </a:xfrm>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0214F0EB-7327-F14D-8A4B-301F6F1EBC1C}"/>
              </a:ext>
            </a:extLst>
          </p:cNvPr>
          <p:cNvSpPr/>
          <p:nvPr userDrawn="1"/>
        </p:nvSpPr>
        <p:spPr>
          <a:xfrm>
            <a:off x="174914" y="174041"/>
            <a:ext cx="11842173"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7638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Partnership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9267-E71D-444A-B060-DAD58A134843}"/>
              </a:ext>
            </a:extLst>
          </p:cNvPr>
          <p:cNvSpPr>
            <a:spLocks noGrp="1"/>
          </p:cNvSpPr>
          <p:nvPr>
            <p:ph type="title"/>
          </p:nvPr>
        </p:nvSpPr>
        <p:spPr>
          <a:xfrm>
            <a:off x="838200" y="1983981"/>
            <a:ext cx="10515600" cy="660699"/>
          </a:xfrm>
        </p:spPr>
        <p:txBody>
          <a:bodyPr/>
          <a:lstStyle/>
          <a:p>
            <a:r>
              <a:rPr lang="en-US"/>
              <a:t>Click to edit Master title style</a:t>
            </a:r>
          </a:p>
        </p:txBody>
      </p:sp>
      <p:sp>
        <p:nvSpPr>
          <p:cNvPr id="8" name="Picture Placeholder 7">
            <a:extLst>
              <a:ext uri="{FF2B5EF4-FFF2-40B4-BE49-F238E27FC236}">
                <a16:creationId xmlns:a16="http://schemas.microsoft.com/office/drawing/2014/main" id="{F2B321D0-25BF-A74F-8481-E2C90CFAB25E}"/>
              </a:ext>
            </a:extLst>
          </p:cNvPr>
          <p:cNvSpPr>
            <a:spLocks noGrp="1"/>
          </p:cNvSpPr>
          <p:nvPr>
            <p:ph type="pic" sz="quarter" idx="13"/>
          </p:nvPr>
        </p:nvSpPr>
        <p:spPr>
          <a:xfrm>
            <a:off x="2313709" y="3189049"/>
            <a:ext cx="3525984" cy="2029952"/>
          </a:xfrm>
        </p:spPr>
        <p:txBody>
          <a:bodyPr/>
          <a:lstStyle>
            <a:lvl1pPr marL="0" indent="0">
              <a:buNone/>
              <a:defRPr/>
            </a:lvl1pPr>
          </a:lstStyle>
          <a:p>
            <a:r>
              <a:rPr lang="en-US"/>
              <a:t>Click icon to add picture</a:t>
            </a:r>
          </a:p>
        </p:txBody>
      </p:sp>
      <p:sp>
        <p:nvSpPr>
          <p:cNvPr id="13" name="Text Placeholder 15">
            <a:extLst>
              <a:ext uri="{FF2B5EF4-FFF2-40B4-BE49-F238E27FC236}">
                <a16:creationId xmlns:a16="http://schemas.microsoft.com/office/drawing/2014/main" id="{A16B21C0-8E45-DC48-B790-02CFFFA43C23}"/>
              </a:ext>
            </a:extLst>
          </p:cNvPr>
          <p:cNvSpPr>
            <a:spLocks noGrp="1"/>
          </p:cNvSpPr>
          <p:nvPr>
            <p:ph type="body" sz="quarter" idx="18" hasCustomPrompt="1"/>
          </p:nvPr>
        </p:nvSpPr>
        <p:spPr>
          <a:xfrm>
            <a:off x="4332443" y="1759208"/>
            <a:ext cx="3527115" cy="196143"/>
          </a:xfrm>
        </p:spPr>
        <p:txBody>
          <a:bodyPr>
            <a:normAutofit/>
          </a:bodyPr>
          <a:lstStyle>
            <a:lvl1pPr marL="0" indent="0" algn="ctr">
              <a:buNone/>
              <a:defRPr sz="1300" cap="all" spc="170" baseline="0">
                <a:solidFill>
                  <a:srgbClr val="95918D"/>
                </a:solidFill>
              </a:defRPr>
            </a:lvl1pPr>
            <a:lvl5pPr marL="747713" indent="0" algn="l">
              <a:buFont typeface="Arial" panose="020B0604020202020204" pitchFamily="34" charset="0"/>
              <a:buNone/>
              <a:defRPr/>
            </a:lvl5pPr>
          </a:lstStyle>
          <a:p>
            <a:pPr lvl="0"/>
            <a:r>
              <a:rPr lang="en-US"/>
              <a:t>Enter preheader here</a:t>
            </a:r>
          </a:p>
        </p:txBody>
      </p:sp>
      <p:sp>
        <p:nvSpPr>
          <p:cNvPr id="11" name="Title 1">
            <a:extLst>
              <a:ext uri="{FF2B5EF4-FFF2-40B4-BE49-F238E27FC236}">
                <a16:creationId xmlns:a16="http://schemas.microsoft.com/office/drawing/2014/main" id="{3E4E4E27-4F02-B347-9C58-07A1A0305E30}"/>
              </a:ext>
            </a:extLst>
          </p:cNvPr>
          <p:cNvSpPr txBox="1">
            <a:spLocks/>
          </p:cNvSpPr>
          <p:nvPr userDrawn="1"/>
        </p:nvSpPr>
        <p:spPr>
          <a:xfrm>
            <a:off x="5740521" y="3915670"/>
            <a:ext cx="710959" cy="546713"/>
          </a:xfrm>
          <a:prstGeom prst="rect">
            <a:avLst/>
          </a:prstGeom>
        </p:spPr>
        <p:txBody>
          <a:bodyPr vert="horz" lIns="0" tIns="45720" rIns="0" bIns="45720" rtlCol="0" anchor="b">
            <a:normAutofit fontScale="92500" lnSpcReduction="10000"/>
          </a:bodyPr>
          <a:lstStyle>
            <a:lvl1pPr algn="ctr" defTabSz="914400" rtl="0" eaLnBrk="1" latinLnBrk="0" hangingPunct="1">
              <a:lnSpc>
                <a:spcPct val="90000"/>
              </a:lnSpc>
              <a:spcBef>
                <a:spcPct val="0"/>
              </a:spcBef>
              <a:buNone/>
              <a:defRPr sz="4000" b="0" i="0" kern="1200" spc="-100" baseline="0">
                <a:solidFill>
                  <a:schemeClr val="tx1"/>
                </a:solidFill>
                <a:latin typeface="Trebuchet MS" panose="020B0703020202090204" pitchFamily="34" charset="0"/>
                <a:ea typeface="+mj-ea"/>
                <a:cs typeface="+mj-cs"/>
              </a:defRPr>
            </a:lvl1pPr>
          </a:lstStyle>
          <a:p>
            <a:r>
              <a:rPr lang="en-US"/>
              <a:t>+</a:t>
            </a:r>
          </a:p>
        </p:txBody>
      </p:sp>
      <p:sp>
        <p:nvSpPr>
          <p:cNvPr id="12" name="Picture Placeholder 7">
            <a:extLst>
              <a:ext uri="{FF2B5EF4-FFF2-40B4-BE49-F238E27FC236}">
                <a16:creationId xmlns:a16="http://schemas.microsoft.com/office/drawing/2014/main" id="{AE103B9A-6767-1B48-BD4D-4AC9EC15FE8D}"/>
              </a:ext>
            </a:extLst>
          </p:cNvPr>
          <p:cNvSpPr>
            <a:spLocks noGrp="1"/>
          </p:cNvSpPr>
          <p:nvPr>
            <p:ph type="pic" sz="quarter" idx="19"/>
          </p:nvPr>
        </p:nvSpPr>
        <p:spPr>
          <a:xfrm>
            <a:off x="6386946" y="3189049"/>
            <a:ext cx="3525984" cy="2029952"/>
          </a:xfrm>
        </p:spPr>
        <p:txBody>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D2381037-CC5F-724E-8A67-CB544EAA6347}"/>
              </a:ext>
            </a:extLst>
          </p:cNvPr>
          <p:cNvSpPr/>
          <p:nvPr userDrawn="1"/>
        </p:nvSpPr>
        <p:spPr>
          <a:xfrm>
            <a:off x="174914" y="174041"/>
            <a:ext cx="11842173"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7170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Questio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5123D-F25F-D24B-9CD5-97DE0BD0153E}"/>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62F161-0536-4449-88EE-F32475FFD07A}"/>
              </a:ext>
            </a:extLst>
          </p:cNvPr>
          <p:cNvSpPr/>
          <p:nvPr userDrawn="1"/>
        </p:nvSpPr>
        <p:spPr>
          <a:xfrm>
            <a:off x="174914" y="2229678"/>
            <a:ext cx="11842173" cy="2398644"/>
          </a:xfrm>
          <a:prstGeom prst="rect">
            <a:avLst/>
          </a:prstGeom>
          <a:solidFill>
            <a:srgbClr val="009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71EF6-C35B-C841-B625-64B202458CCE}"/>
              </a:ext>
            </a:extLst>
          </p:cNvPr>
          <p:cNvSpPr>
            <a:spLocks noGrp="1"/>
          </p:cNvSpPr>
          <p:nvPr>
            <p:ph type="title" hasCustomPrompt="1"/>
          </p:nvPr>
        </p:nvSpPr>
        <p:spPr>
          <a:xfrm>
            <a:off x="838200" y="2766218"/>
            <a:ext cx="10515600" cy="1325563"/>
          </a:xfrm>
        </p:spPr>
        <p:txBody>
          <a:bodyPr anchor="ctr"/>
          <a:lstStyle>
            <a:lvl1pPr>
              <a:defRPr>
                <a:solidFill>
                  <a:schemeClr val="bg1"/>
                </a:solidFill>
              </a:defRPr>
            </a:lvl1pPr>
          </a:lstStyle>
          <a:p>
            <a:r>
              <a:rPr lang="en-US"/>
              <a:t>Questions?</a:t>
            </a:r>
          </a:p>
        </p:txBody>
      </p:sp>
      <p:pic>
        <p:nvPicPr>
          <p:cNvPr id="11" name="Picture 10">
            <a:extLst>
              <a:ext uri="{FF2B5EF4-FFF2-40B4-BE49-F238E27FC236}">
                <a16:creationId xmlns:a16="http://schemas.microsoft.com/office/drawing/2014/main" id="{4955B4AC-B91E-9B43-AD91-36745054A4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15684" y="550411"/>
            <a:ext cx="2713173" cy="4077911"/>
          </a:xfrm>
          <a:prstGeom prst="rect">
            <a:avLst/>
          </a:prstGeom>
        </p:spPr>
      </p:pic>
    </p:spTree>
    <p:extLst>
      <p:ext uri="{BB962C8B-B14F-4D97-AF65-F5344CB8AC3E}">
        <p14:creationId xmlns:p14="http://schemas.microsoft.com/office/powerpoint/2010/main" val="9143897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5273AF-D4E5-344C-88F9-45235A029B4A}"/>
              </a:ext>
            </a:extLst>
          </p:cNvPr>
          <p:cNvSpPr>
            <a:spLocks noGrp="1"/>
          </p:cNvSpPr>
          <p:nvPr>
            <p:ph type="title" hasCustomPrompt="1"/>
          </p:nvPr>
        </p:nvSpPr>
        <p:spPr>
          <a:xfrm>
            <a:off x="838200" y="2768301"/>
            <a:ext cx="10515600" cy="660699"/>
          </a:xfrm>
        </p:spPr>
        <p:txBody>
          <a:bodyPr/>
          <a:lstStyle/>
          <a:p>
            <a:r>
              <a:rPr lang="en-US"/>
              <a:t>Thank you!</a:t>
            </a:r>
          </a:p>
        </p:txBody>
      </p:sp>
      <p:pic>
        <p:nvPicPr>
          <p:cNvPr id="11" name="Picture 10">
            <a:extLst>
              <a:ext uri="{FF2B5EF4-FFF2-40B4-BE49-F238E27FC236}">
                <a16:creationId xmlns:a16="http://schemas.microsoft.com/office/drawing/2014/main" id="{3CCAFF0E-0429-924E-B519-41C3690369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7130" y="4171234"/>
            <a:ext cx="2237740" cy="930145"/>
          </a:xfrm>
          <a:prstGeom prst="rect">
            <a:avLst/>
          </a:prstGeom>
        </p:spPr>
      </p:pic>
      <p:pic>
        <p:nvPicPr>
          <p:cNvPr id="13" name="Picture 12">
            <a:extLst>
              <a:ext uri="{FF2B5EF4-FFF2-40B4-BE49-F238E27FC236}">
                <a16:creationId xmlns:a16="http://schemas.microsoft.com/office/drawing/2014/main" id="{C2C0281C-A162-9443-B6B5-59DD30659C64}"/>
              </a:ext>
            </a:extLst>
          </p:cNvPr>
          <p:cNvPicPr>
            <a:picLocks noChangeAspect="1"/>
          </p:cNvPicPr>
          <p:nvPr userDrawn="1"/>
        </p:nvPicPr>
        <p:blipFill>
          <a:blip r:embed="rId3"/>
          <a:stretch>
            <a:fillRect/>
          </a:stretch>
        </p:blipFill>
        <p:spPr>
          <a:xfrm>
            <a:off x="6124362" y="5322212"/>
            <a:ext cx="304800" cy="304800"/>
          </a:xfrm>
          <a:prstGeom prst="rect">
            <a:avLst/>
          </a:prstGeom>
        </p:spPr>
      </p:pic>
      <p:pic>
        <p:nvPicPr>
          <p:cNvPr id="14" name="Picture 13">
            <a:extLst>
              <a:ext uri="{FF2B5EF4-FFF2-40B4-BE49-F238E27FC236}">
                <a16:creationId xmlns:a16="http://schemas.microsoft.com/office/drawing/2014/main" id="{8562F5D3-3EDD-5648-9B3C-19D1EC72E7EB}"/>
              </a:ext>
            </a:extLst>
          </p:cNvPr>
          <p:cNvPicPr>
            <a:picLocks noChangeAspect="1"/>
          </p:cNvPicPr>
          <p:nvPr userDrawn="1"/>
        </p:nvPicPr>
        <p:blipFill>
          <a:blip r:embed="rId4"/>
          <a:stretch>
            <a:fillRect/>
          </a:stretch>
        </p:blipFill>
        <p:spPr>
          <a:xfrm>
            <a:off x="5808864" y="5322212"/>
            <a:ext cx="304800" cy="304800"/>
          </a:xfrm>
          <a:prstGeom prst="rect">
            <a:avLst/>
          </a:prstGeom>
        </p:spPr>
      </p:pic>
      <p:pic>
        <p:nvPicPr>
          <p:cNvPr id="15" name="Picture 14">
            <a:extLst>
              <a:ext uri="{FF2B5EF4-FFF2-40B4-BE49-F238E27FC236}">
                <a16:creationId xmlns:a16="http://schemas.microsoft.com/office/drawing/2014/main" id="{AC1EB5F7-67EF-3F42-A325-55B9792AC397}"/>
              </a:ext>
            </a:extLst>
          </p:cNvPr>
          <p:cNvPicPr>
            <a:picLocks noChangeAspect="1"/>
          </p:cNvPicPr>
          <p:nvPr userDrawn="1"/>
        </p:nvPicPr>
        <p:blipFill>
          <a:blip r:embed="rId5"/>
          <a:stretch>
            <a:fillRect/>
          </a:stretch>
        </p:blipFill>
        <p:spPr>
          <a:xfrm>
            <a:off x="3775564" y="5322212"/>
            <a:ext cx="304800" cy="304800"/>
          </a:xfrm>
          <a:prstGeom prst="rect">
            <a:avLst/>
          </a:prstGeom>
        </p:spPr>
      </p:pic>
      <p:sp>
        <p:nvSpPr>
          <p:cNvPr id="16" name="Text Placeholder 15">
            <a:extLst>
              <a:ext uri="{FF2B5EF4-FFF2-40B4-BE49-F238E27FC236}">
                <a16:creationId xmlns:a16="http://schemas.microsoft.com/office/drawing/2014/main" id="{71E6AF3E-BEDB-6643-86D7-DF85482277A5}"/>
              </a:ext>
            </a:extLst>
          </p:cNvPr>
          <p:cNvSpPr>
            <a:spLocks noGrp="1"/>
          </p:cNvSpPr>
          <p:nvPr>
            <p:ph type="body" sz="quarter" idx="15" hasCustomPrompt="1"/>
          </p:nvPr>
        </p:nvSpPr>
        <p:spPr>
          <a:xfrm>
            <a:off x="4161715" y="5322212"/>
            <a:ext cx="1475558" cy="304800"/>
          </a:xfrm>
        </p:spPr>
        <p:txBody>
          <a:bodyPr anchor="ctr">
            <a:noAutofit/>
          </a:bodyPr>
          <a:lstStyle>
            <a:lvl1pPr marL="0" indent="0">
              <a:buNone/>
              <a:defRPr sz="1800"/>
            </a:lvl1pPr>
          </a:lstStyle>
          <a:p>
            <a:pPr lvl="0"/>
            <a:r>
              <a:rPr lang="en-US"/>
              <a:t>@</a:t>
            </a:r>
            <a:r>
              <a:rPr lang="en-US" err="1"/>
              <a:t>healthiergen</a:t>
            </a:r>
            <a:endParaRPr lang="en-US"/>
          </a:p>
        </p:txBody>
      </p:sp>
      <p:sp>
        <p:nvSpPr>
          <p:cNvPr id="17" name="Text Placeholder 15">
            <a:extLst>
              <a:ext uri="{FF2B5EF4-FFF2-40B4-BE49-F238E27FC236}">
                <a16:creationId xmlns:a16="http://schemas.microsoft.com/office/drawing/2014/main" id="{8A9BAE3F-B055-8E42-9916-1B127A6374B6}"/>
              </a:ext>
            </a:extLst>
          </p:cNvPr>
          <p:cNvSpPr>
            <a:spLocks noGrp="1"/>
          </p:cNvSpPr>
          <p:nvPr>
            <p:ph type="body" sz="quarter" idx="16" hasCustomPrompt="1"/>
          </p:nvPr>
        </p:nvSpPr>
        <p:spPr>
          <a:xfrm>
            <a:off x="6479690" y="5322212"/>
            <a:ext cx="2320337" cy="304800"/>
          </a:xfrm>
        </p:spPr>
        <p:txBody>
          <a:bodyPr anchor="ctr">
            <a:noAutofit/>
          </a:bodyPr>
          <a:lstStyle>
            <a:lvl1pPr marL="0" indent="0">
              <a:buNone/>
              <a:defRPr sz="1800"/>
            </a:lvl1pPr>
          </a:lstStyle>
          <a:p>
            <a:pPr lvl="0"/>
            <a:r>
              <a:rPr lang="en-US"/>
              <a:t>/Healthier Generation</a:t>
            </a:r>
          </a:p>
        </p:txBody>
      </p:sp>
      <p:pic>
        <p:nvPicPr>
          <p:cNvPr id="20" name="Picture 19">
            <a:extLst>
              <a:ext uri="{FF2B5EF4-FFF2-40B4-BE49-F238E27FC236}">
                <a16:creationId xmlns:a16="http://schemas.microsoft.com/office/drawing/2014/main" id="{AAE27607-C06D-944C-83B0-91607097002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475837" y="5345086"/>
            <a:ext cx="259051" cy="259051"/>
          </a:xfrm>
          <a:prstGeom prst="rect">
            <a:avLst/>
          </a:prstGeom>
        </p:spPr>
      </p:pic>
    </p:spTree>
    <p:extLst>
      <p:ext uri="{BB962C8B-B14F-4D97-AF65-F5344CB8AC3E}">
        <p14:creationId xmlns:p14="http://schemas.microsoft.com/office/powerpoint/2010/main" val="42450119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Only" preserve="1">
  <p:cSld name="Section brea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5123D-F25F-D24B-9CD5-97DE0BD0153E}"/>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62F161-0536-4449-88EE-F32475FFD07A}"/>
              </a:ext>
            </a:extLst>
          </p:cNvPr>
          <p:cNvSpPr/>
          <p:nvPr userDrawn="1"/>
        </p:nvSpPr>
        <p:spPr>
          <a:xfrm>
            <a:off x="174914" y="2229678"/>
            <a:ext cx="11842173" cy="2398644"/>
          </a:xfrm>
          <a:prstGeom prst="rect">
            <a:avLst/>
          </a:prstGeom>
          <a:solidFill>
            <a:srgbClr val="009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71EF6-C35B-C841-B625-64B202458CCE}"/>
              </a:ext>
            </a:extLst>
          </p:cNvPr>
          <p:cNvSpPr>
            <a:spLocks noGrp="1"/>
          </p:cNvSpPr>
          <p:nvPr>
            <p:ph type="title"/>
          </p:nvPr>
        </p:nvSpPr>
        <p:spPr>
          <a:xfrm>
            <a:off x="838200" y="2766218"/>
            <a:ext cx="10515600" cy="1325563"/>
          </a:xfrm>
        </p:spPr>
        <p:txBody>
          <a:bodyPr anchor="ct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8254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4.xml"/><Relationship Id="rId21" Type="http://schemas.openxmlformats.org/officeDocument/2006/relationships/slideLayout" Target="../slideLayouts/slideLayout49.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63" Type="http://schemas.openxmlformats.org/officeDocument/2006/relationships/slideLayout" Target="../slideLayouts/slideLayout91.xml"/><Relationship Id="rId68" Type="http://schemas.openxmlformats.org/officeDocument/2006/relationships/slideLayout" Target="../slideLayouts/slideLayout96.xml"/><Relationship Id="rId84" Type="http://schemas.openxmlformats.org/officeDocument/2006/relationships/slideLayout" Target="../slideLayouts/slideLayout112.xml"/><Relationship Id="rId89" Type="http://schemas.openxmlformats.org/officeDocument/2006/relationships/slideLayout" Target="../slideLayouts/slideLayout117.xml"/><Relationship Id="rId16" Type="http://schemas.openxmlformats.org/officeDocument/2006/relationships/slideLayout" Target="../slideLayouts/slideLayout44.xml"/><Relationship Id="rId11" Type="http://schemas.openxmlformats.org/officeDocument/2006/relationships/slideLayout" Target="../slideLayouts/slideLayout39.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53" Type="http://schemas.openxmlformats.org/officeDocument/2006/relationships/slideLayout" Target="../slideLayouts/slideLayout81.xml"/><Relationship Id="rId58" Type="http://schemas.openxmlformats.org/officeDocument/2006/relationships/slideLayout" Target="../slideLayouts/slideLayout86.xml"/><Relationship Id="rId74" Type="http://schemas.openxmlformats.org/officeDocument/2006/relationships/slideLayout" Target="../slideLayouts/slideLayout102.xml"/><Relationship Id="rId79" Type="http://schemas.openxmlformats.org/officeDocument/2006/relationships/slideLayout" Target="../slideLayouts/slideLayout107.xml"/><Relationship Id="rId5" Type="http://schemas.openxmlformats.org/officeDocument/2006/relationships/slideLayout" Target="../slideLayouts/slideLayout33.xml"/><Relationship Id="rId90" Type="http://schemas.openxmlformats.org/officeDocument/2006/relationships/slideLayout" Target="../slideLayouts/slideLayout118.xml"/><Relationship Id="rId95" Type="http://schemas.openxmlformats.org/officeDocument/2006/relationships/slideLayout" Target="../slideLayouts/slideLayout123.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64" Type="http://schemas.openxmlformats.org/officeDocument/2006/relationships/slideLayout" Target="../slideLayouts/slideLayout92.xml"/><Relationship Id="rId69" Type="http://schemas.openxmlformats.org/officeDocument/2006/relationships/slideLayout" Target="../slideLayouts/slideLayout97.xml"/><Relationship Id="rId80" Type="http://schemas.openxmlformats.org/officeDocument/2006/relationships/slideLayout" Target="../slideLayouts/slideLayout108.xml"/><Relationship Id="rId85" Type="http://schemas.openxmlformats.org/officeDocument/2006/relationships/slideLayout" Target="../slideLayouts/slideLayout113.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59" Type="http://schemas.openxmlformats.org/officeDocument/2006/relationships/slideLayout" Target="../slideLayouts/slideLayout87.xml"/><Relationship Id="rId67" Type="http://schemas.openxmlformats.org/officeDocument/2006/relationships/slideLayout" Target="../slideLayouts/slideLayout95.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62" Type="http://schemas.openxmlformats.org/officeDocument/2006/relationships/slideLayout" Target="../slideLayouts/slideLayout90.xml"/><Relationship Id="rId70" Type="http://schemas.openxmlformats.org/officeDocument/2006/relationships/slideLayout" Target="../slideLayouts/slideLayout98.xml"/><Relationship Id="rId75" Type="http://schemas.openxmlformats.org/officeDocument/2006/relationships/slideLayout" Target="../slideLayouts/slideLayout103.xml"/><Relationship Id="rId83" Type="http://schemas.openxmlformats.org/officeDocument/2006/relationships/slideLayout" Target="../slideLayouts/slideLayout111.xml"/><Relationship Id="rId88" Type="http://schemas.openxmlformats.org/officeDocument/2006/relationships/slideLayout" Target="../slideLayouts/slideLayout116.xml"/><Relationship Id="rId91" Type="http://schemas.openxmlformats.org/officeDocument/2006/relationships/slideLayout" Target="../slideLayouts/slideLayout119.xml"/><Relationship Id="rId96" Type="http://schemas.openxmlformats.org/officeDocument/2006/relationships/slideLayout" Target="../slideLayouts/slideLayout12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slideLayout" Target="../slideLayouts/slideLayout85.xml"/><Relationship Id="rId10" Type="http://schemas.openxmlformats.org/officeDocument/2006/relationships/slideLayout" Target="../slideLayouts/slideLayout38.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60" Type="http://schemas.openxmlformats.org/officeDocument/2006/relationships/slideLayout" Target="../slideLayouts/slideLayout88.xml"/><Relationship Id="rId65" Type="http://schemas.openxmlformats.org/officeDocument/2006/relationships/slideLayout" Target="../slideLayouts/slideLayout93.xml"/><Relationship Id="rId73" Type="http://schemas.openxmlformats.org/officeDocument/2006/relationships/slideLayout" Target="../slideLayouts/slideLayout101.xml"/><Relationship Id="rId78" Type="http://schemas.openxmlformats.org/officeDocument/2006/relationships/slideLayout" Target="../slideLayouts/slideLayout106.xml"/><Relationship Id="rId81" Type="http://schemas.openxmlformats.org/officeDocument/2006/relationships/slideLayout" Target="../slideLayouts/slideLayout109.xml"/><Relationship Id="rId86" Type="http://schemas.openxmlformats.org/officeDocument/2006/relationships/slideLayout" Target="../slideLayouts/slideLayout114.xml"/><Relationship Id="rId94" Type="http://schemas.openxmlformats.org/officeDocument/2006/relationships/slideLayout" Target="../slideLayouts/slideLayout122.xml"/><Relationship Id="rId99" Type="http://schemas.openxmlformats.org/officeDocument/2006/relationships/slideLayout" Target="../slideLayouts/slideLayout12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9" Type="http://schemas.openxmlformats.org/officeDocument/2006/relationships/slideLayout" Target="../slideLayouts/slideLayout67.xml"/><Relationship Id="rId34" Type="http://schemas.openxmlformats.org/officeDocument/2006/relationships/slideLayout" Target="../slideLayouts/slideLayout62.xml"/><Relationship Id="rId50" Type="http://schemas.openxmlformats.org/officeDocument/2006/relationships/slideLayout" Target="../slideLayouts/slideLayout78.xml"/><Relationship Id="rId55" Type="http://schemas.openxmlformats.org/officeDocument/2006/relationships/slideLayout" Target="../slideLayouts/slideLayout83.xml"/><Relationship Id="rId76" Type="http://schemas.openxmlformats.org/officeDocument/2006/relationships/slideLayout" Target="../slideLayouts/slideLayout104.xml"/><Relationship Id="rId97" Type="http://schemas.openxmlformats.org/officeDocument/2006/relationships/slideLayout" Target="../slideLayouts/slideLayout125.xml"/><Relationship Id="rId7" Type="http://schemas.openxmlformats.org/officeDocument/2006/relationships/slideLayout" Target="../slideLayouts/slideLayout35.xml"/><Relationship Id="rId71" Type="http://schemas.openxmlformats.org/officeDocument/2006/relationships/slideLayout" Target="../slideLayouts/slideLayout99.xml"/><Relationship Id="rId92" Type="http://schemas.openxmlformats.org/officeDocument/2006/relationships/slideLayout" Target="../slideLayouts/slideLayout120.xml"/><Relationship Id="rId2" Type="http://schemas.openxmlformats.org/officeDocument/2006/relationships/slideLayout" Target="../slideLayouts/slideLayout30.xml"/><Relationship Id="rId29" Type="http://schemas.openxmlformats.org/officeDocument/2006/relationships/slideLayout" Target="../slideLayouts/slideLayout57.xml"/><Relationship Id="rId24" Type="http://schemas.openxmlformats.org/officeDocument/2006/relationships/slideLayout" Target="../slideLayouts/slideLayout52.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66" Type="http://schemas.openxmlformats.org/officeDocument/2006/relationships/slideLayout" Target="../slideLayouts/slideLayout94.xml"/><Relationship Id="rId87" Type="http://schemas.openxmlformats.org/officeDocument/2006/relationships/slideLayout" Target="../slideLayouts/slideLayout115.xml"/><Relationship Id="rId61" Type="http://schemas.openxmlformats.org/officeDocument/2006/relationships/slideLayout" Target="../slideLayouts/slideLayout89.xml"/><Relationship Id="rId82" Type="http://schemas.openxmlformats.org/officeDocument/2006/relationships/slideLayout" Target="../slideLayouts/slideLayout110.xml"/><Relationship Id="rId19" Type="http://schemas.openxmlformats.org/officeDocument/2006/relationships/slideLayout" Target="../slideLayouts/slideLayout47.xml"/><Relationship Id="rId14" Type="http://schemas.openxmlformats.org/officeDocument/2006/relationships/slideLayout" Target="../slideLayouts/slideLayout42.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56" Type="http://schemas.openxmlformats.org/officeDocument/2006/relationships/slideLayout" Target="../slideLayouts/slideLayout84.xml"/><Relationship Id="rId77" Type="http://schemas.openxmlformats.org/officeDocument/2006/relationships/slideLayout" Target="../slideLayouts/slideLayout105.xml"/><Relationship Id="rId100" Type="http://schemas.openxmlformats.org/officeDocument/2006/relationships/theme" Target="../theme/theme3.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72" Type="http://schemas.openxmlformats.org/officeDocument/2006/relationships/slideLayout" Target="../slideLayouts/slideLayout100.xml"/><Relationship Id="rId93" Type="http://schemas.openxmlformats.org/officeDocument/2006/relationships/slideLayout" Target="../slideLayouts/slideLayout121.xml"/><Relationship Id="rId98" Type="http://schemas.openxmlformats.org/officeDocument/2006/relationships/slideLayout" Target="../slideLayouts/slideLayout1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theme" Target="../theme/theme4.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BB6163-9902-9033-2178-33BD7AE583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BED9E7-B188-28FB-83F5-5861D58F60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875B0-3E8F-A601-CD9A-410247F5E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09C5E2-D16A-4288-B44F-37A6E2D66FD8}" type="datetimeFigureOut">
              <a:rPr lang="en-US" smtClean="0"/>
              <a:t>6/30/2025</a:t>
            </a:fld>
            <a:endParaRPr lang="en-US"/>
          </a:p>
        </p:txBody>
      </p:sp>
      <p:sp>
        <p:nvSpPr>
          <p:cNvPr id="5" name="Footer Placeholder 4">
            <a:extLst>
              <a:ext uri="{FF2B5EF4-FFF2-40B4-BE49-F238E27FC236}">
                <a16:creationId xmlns:a16="http://schemas.microsoft.com/office/drawing/2014/main" id="{10B0035D-1BE4-1E3E-86E9-87AD46C2A7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829F3B1-F5E4-DE98-EE63-33F138DD7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253418-9521-485F-BBF4-3ABFEDFAB573}" type="slidenum">
              <a:rPr lang="en-US" smtClean="0"/>
              <a:t>‹#›</a:t>
            </a:fld>
            <a:endParaRPr lang="en-US"/>
          </a:p>
        </p:txBody>
      </p:sp>
    </p:spTree>
    <p:extLst>
      <p:ext uri="{BB962C8B-B14F-4D97-AF65-F5344CB8AC3E}">
        <p14:creationId xmlns:p14="http://schemas.microsoft.com/office/powerpoint/2010/main" val="3572751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32621"/>
            <a:ext cx="11360800" cy="1396179"/>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143433"/>
            <a:ext cx="11360800" cy="3948401"/>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294448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900" r:id="rId14"/>
    <p:sldLayoutId id="2147484061" r:id="rId15"/>
    <p:sldLayoutId id="21474840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333"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Tx/>
        <a:buFont typeface="Arial"/>
        <a:defRPr sz="1867"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D0F363-B1E0-374F-96A9-3C1E538BB679}"/>
              </a:ext>
            </a:extLst>
          </p:cNvPr>
          <p:cNvSpPr/>
          <p:nvPr userDrawn="1"/>
        </p:nvSpPr>
        <p:spPr>
          <a:xfrm>
            <a:off x="174914" y="160789"/>
            <a:ext cx="11842173" cy="653642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ACF73A-51E0-9746-9894-C6BA29E0098B}"/>
              </a:ext>
            </a:extLst>
          </p:cNvPr>
          <p:cNvSpPr/>
          <p:nvPr userDrawn="1"/>
        </p:nvSpPr>
        <p:spPr>
          <a:xfrm>
            <a:off x="174914" y="174041"/>
            <a:ext cx="11842173" cy="69399"/>
          </a:xfrm>
          <a:prstGeom prst="rect">
            <a:avLst/>
          </a:prstGeom>
          <a:solidFill>
            <a:srgbClr val="FF6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3537C19-832B-0144-A020-B96F3D9D2F83}"/>
              </a:ext>
            </a:extLst>
          </p:cNvPr>
          <p:cNvSpPr>
            <a:spLocks noGrp="1"/>
          </p:cNvSpPr>
          <p:nvPr userDrawn="1">
            <p:ph type="title"/>
          </p:nvPr>
        </p:nvSpPr>
        <p:spPr>
          <a:xfrm>
            <a:off x="838200" y="365125"/>
            <a:ext cx="10515600" cy="1008281"/>
          </a:xfrm>
          <a:prstGeom prst="rect">
            <a:avLst/>
          </a:prstGeom>
        </p:spPr>
        <p:txBody>
          <a:bodyPr vert="horz" lIns="0" tIns="45720" rIns="0" bIns="45720" rtlCol="0" anchor="ctr">
            <a:normAutofit/>
          </a:bodyPr>
          <a:lstStyle/>
          <a:p>
            <a:r>
              <a:rPr lang="en-US"/>
              <a:t>Headline</a:t>
            </a:r>
          </a:p>
        </p:txBody>
      </p:sp>
      <p:sp>
        <p:nvSpPr>
          <p:cNvPr id="3" name="Text Placeholder 2">
            <a:extLst>
              <a:ext uri="{FF2B5EF4-FFF2-40B4-BE49-F238E27FC236}">
                <a16:creationId xmlns:a16="http://schemas.microsoft.com/office/drawing/2014/main" id="{912093FA-3CFB-B742-9F07-EFD3FC442A0D}"/>
              </a:ext>
            </a:extLst>
          </p:cNvPr>
          <p:cNvSpPr>
            <a:spLocks noGrp="1"/>
          </p:cNvSpPr>
          <p:nvPr userDrawn="1">
            <p:ph type="body" idx="1"/>
          </p:nvPr>
        </p:nvSpPr>
        <p:spPr>
          <a:xfrm>
            <a:off x="838200" y="1828800"/>
            <a:ext cx="10515600" cy="438150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C88DF-4CF0-C04C-B9E2-114AC209966F}"/>
              </a:ext>
            </a:extLst>
          </p:cNvPr>
          <p:cNvSpPr>
            <a:spLocks noGrp="1"/>
          </p:cNvSpPr>
          <p:nvPr>
            <p:ph type="dt" sz="half" idx="2"/>
          </p:nvPr>
        </p:nvSpPr>
        <p:spPr>
          <a:xfrm>
            <a:off x="9755429" y="7152605"/>
            <a:ext cx="1039453" cy="224857"/>
          </a:xfrm>
          <a:prstGeom prst="rect">
            <a:avLst/>
          </a:prstGeom>
        </p:spPr>
        <p:txBody>
          <a:bodyPr vert="horz" lIns="0" tIns="45720" rIns="0" bIns="45720" rtlCol="0" anchor="ctr"/>
          <a:lstStyle>
            <a:lvl1pPr algn="r">
              <a:defRPr sz="1000" b="0" i="0" cap="all" spc="130" baseline="0">
                <a:solidFill>
                  <a:schemeClr val="tx1">
                    <a:tint val="75000"/>
                  </a:schemeClr>
                </a:solidFill>
                <a:latin typeface="Trebuchet MS" panose="020B0703020202090204" pitchFamily="34" charset="0"/>
              </a:defRPr>
            </a:lvl1pPr>
          </a:lstStyle>
          <a:p>
            <a:fld id="{9CD946A1-BA01-A849-84E9-9D9E0C43BD11}" type="datetime4">
              <a:rPr lang="en-US" smtClean="0"/>
              <a:pPr/>
              <a:t>June 30, 2025</a:t>
            </a:fld>
            <a:endParaRPr lang="en-US"/>
          </a:p>
        </p:txBody>
      </p:sp>
      <p:sp>
        <p:nvSpPr>
          <p:cNvPr id="5" name="Footer Placeholder 4">
            <a:extLst>
              <a:ext uri="{FF2B5EF4-FFF2-40B4-BE49-F238E27FC236}">
                <a16:creationId xmlns:a16="http://schemas.microsoft.com/office/drawing/2014/main" id="{D9C8DC52-F952-1941-AAC9-3D1264E334AF}"/>
              </a:ext>
            </a:extLst>
          </p:cNvPr>
          <p:cNvSpPr>
            <a:spLocks noGrp="1"/>
          </p:cNvSpPr>
          <p:nvPr userDrawn="1">
            <p:ph type="ftr" sz="quarter" idx="3"/>
          </p:nvPr>
        </p:nvSpPr>
        <p:spPr>
          <a:xfrm>
            <a:off x="4038600" y="7146991"/>
            <a:ext cx="4114800" cy="228600"/>
          </a:xfrm>
          <a:prstGeom prst="rect">
            <a:avLst/>
          </a:prstGeom>
        </p:spPr>
        <p:txBody>
          <a:bodyPr vert="horz" lIns="91440" tIns="45720" rIns="91440" bIns="45720" rtlCol="0" anchor="ctr"/>
          <a:lstStyle>
            <a:lvl1pPr algn="ctr">
              <a:defRPr sz="1000" b="0" i="0">
                <a:solidFill>
                  <a:schemeClr val="tx1">
                    <a:tint val="75000"/>
                  </a:schemeClr>
                </a:solidFill>
                <a:latin typeface="Trebuchet MS" panose="020B0703020202090204" pitchFamily="34" charset="0"/>
              </a:defRPr>
            </a:lvl1pPr>
          </a:lstStyle>
          <a:p>
            <a:endParaRPr lang="en-US"/>
          </a:p>
        </p:txBody>
      </p:sp>
      <p:sp>
        <p:nvSpPr>
          <p:cNvPr id="6" name="Slide Number Placeholder 5">
            <a:extLst>
              <a:ext uri="{FF2B5EF4-FFF2-40B4-BE49-F238E27FC236}">
                <a16:creationId xmlns:a16="http://schemas.microsoft.com/office/drawing/2014/main" id="{58E5D5EF-1890-2A48-AB30-19EB54CC6CDD}"/>
              </a:ext>
            </a:extLst>
          </p:cNvPr>
          <p:cNvSpPr>
            <a:spLocks noGrp="1"/>
          </p:cNvSpPr>
          <p:nvPr>
            <p:ph type="sldNum" sz="quarter" idx="4"/>
          </p:nvPr>
        </p:nvSpPr>
        <p:spPr>
          <a:xfrm>
            <a:off x="10794882" y="7160501"/>
            <a:ext cx="558917" cy="228600"/>
          </a:xfrm>
          <a:prstGeom prst="rect">
            <a:avLst/>
          </a:prstGeom>
        </p:spPr>
        <p:txBody>
          <a:bodyPr vert="horz" lIns="91440" tIns="45720" rIns="0" bIns="45720" rtlCol="0" anchor="ctr"/>
          <a:lstStyle>
            <a:lvl1pPr algn="r">
              <a:defRPr sz="1000" b="0" i="0">
                <a:solidFill>
                  <a:schemeClr val="tx1">
                    <a:tint val="75000"/>
                  </a:schemeClr>
                </a:solidFill>
                <a:latin typeface="Trebuchet MS" panose="020B0703020202090204" pitchFamily="34" charset="0"/>
              </a:defRPr>
            </a:lvl1pPr>
          </a:lstStyle>
          <a:p>
            <a:r>
              <a:rPr lang="en-US"/>
              <a:t>|   &lt;#&gt;</a:t>
            </a:r>
          </a:p>
        </p:txBody>
      </p:sp>
    </p:spTree>
    <p:extLst>
      <p:ext uri="{BB962C8B-B14F-4D97-AF65-F5344CB8AC3E}">
        <p14:creationId xmlns:p14="http://schemas.microsoft.com/office/powerpoint/2010/main" val="122690349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 id="2147483845" r:id="rId45"/>
    <p:sldLayoutId id="2147483846" r:id="rId46"/>
    <p:sldLayoutId id="2147483847" r:id="rId47"/>
    <p:sldLayoutId id="2147483848" r:id="rId48"/>
    <p:sldLayoutId id="2147483849" r:id="rId49"/>
    <p:sldLayoutId id="2147483850" r:id="rId50"/>
    <p:sldLayoutId id="2147483851" r:id="rId51"/>
    <p:sldLayoutId id="2147483852" r:id="rId52"/>
    <p:sldLayoutId id="2147483853" r:id="rId53"/>
    <p:sldLayoutId id="2147483854" r:id="rId54"/>
    <p:sldLayoutId id="2147483855" r:id="rId55"/>
    <p:sldLayoutId id="2147483856" r:id="rId56"/>
    <p:sldLayoutId id="2147483857" r:id="rId57"/>
    <p:sldLayoutId id="2147483858" r:id="rId58"/>
    <p:sldLayoutId id="2147483859" r:id="rId59"/>
    <p:sldLayoutId id="2147483860" r:id="rId60"/>
    <p:sldLayoutId id="2147483861" r:id="rId61"/>
    <p:sldLayoutId id="2147483862" r:id="rId62"/>
    <p:sldLayoutId id="2147483863" r:id="rId63"/>
    <p:sldLayoutId id="2147483864" r:id="rId64"/>
    <p:sldLayoutId id="2147483865" r:id="rId65"/>
    <p:sldLayoutId id="2147483866" r:id="rId66"/>
    <p:sldLayoutId id="2147483867" r:id="rId67"/>
    <p:sldLayoutId id="2147483868" r:id="rId68"/>
    <p:sldLayoutId id="2147483869" r:id="rId69"/>
    <p:sldLayoutId id="2147483870" r:id="rId70"/>
    <p:sldLayoutId id="2147483871" r:id="rId71"/>
    <p:sldLayoutId id="2147483872" r:id="rId72"/>
    <p:sldLayoutId id="2147483873" r:id="rId73"/>
    <p:sldLayoutId id="2147483874" r:id="rId74"/>
    <p:sldLayoutId id="2147483875" r:id="rId75"/>
    <p:sldLayoutId id="2147483876" r:id="rId76"/>
    <p:sldLayoutId id="2147483877" r:id="rId77"/>
    <p:sldLayoutId id="2147483878" r:id="rId78"/>
    <p:sldLayoutId id="2147483879" r:id="rId79"/>
    <p:sldLayoutId id="2147483880" r:id="rId80"/>
    <p:sldLayoutId id="2147483881" r:id="rId81"/>
    <p:sldLayoutId id="2147483882" r:id="rId82"/>
    <p:sldLayoutId id="2147483883" r:id="rId83"/>
    <p:sldLayoutId id="2147483884" r:id="rId84"/>
    <p:sldLayoutId id="2147483885" r:id="rId85"/>
    <p:sldLayoutId id="2147483886" r:id="rId86"/>
    <p:sldLayoutId id="2147483887" r:id="rId87"/>
    <p:sldLayoutId id="2147483888" r:id="rId88"/>
    <p:sldLayoutId id="2147483889" r:id="rId89"/>
    <p:sldLayoutId id="2147483890" r:id="rId90"/>
    <p:sldLayoutId id="2147483891" r:id="rId91"/>
    <p:sldLayoutId id="2147483892" r:id="rId92"/>
    <p:sldLayoutId id="2147483893" r:id="rId93"/>
    <p:sldLayoutId id="2147483894" r:id="rId94"/>
    <p:sldLayoutId id="2147483895" r:id="rId95"/>
    <p:sldLayoutId id="2147483896" r:id="rId96"/>
    <p:sldLayoutId id="2147483897" r:id="rId97"/>
    <p:sldLayoutId id="2147483898" r:id="rId98"/>
    <p:sldLayoutId id="2147483899" r:id="rId99"/>
  </p:sldLayoutIdLst>
  <p:hf sldNum="0" hdr="0" ftr="0"/>
  <p:txStyles>
    <p:titleStyle>
      <a:lvl1pPr algn="ctr" defTabSz="914400" rtl="0" eaLnBrk="1" latinLnBrk="0" hangingPunct="1">
        <a:lnSpc>
          <a:spcPct val="90000"/>
        </a:lnSpc>
        <a:spcBef>
          <a:spcPct val="0"/>
        </a:spcBef>
        <a:buNone/>
        <a:defRPr sz="4000" b="0" i="0" kern="1200" spc="-100" baseline="0">
          <a:solidFill>
            <a:schemeClr val="tx1"/>
          </a:solidFill>
          <a:latin typeface="Trebuchet MS" panose="020B0703020202090204" pitchFamily="34" charset="0"/>
          <a:ea typeface="+mj-ea"/>
          <a:cs typeface="+mj-cs"/>
        </a:defRPr>
      </a:lvl1pPr>
    </p:titleStyle>
    <p:bodyStyle>
      <a:lvl1pPr marL="236538" indent="-236538" algn="l" defTabSz="914400" rtl="0" eaLnBrk="1" latinLnBrk="0" hangingPunct="1">
        <a:lnSpc>
          <a:spcPct val="100000"/>
        </a:lnSpc>
        <a:spcBef>
          <a:spcPts val="1000"/>
        </a:spcBef>
        <a:buClr>
          <a:srgbClr val="FF6E1B"/>
        </a:buClr>
        <a:buFont typeface="Wingdings" pitchFamily="2" charset="2"/>
        <a:buChar char="§"/>
        <a:tabLst/>
        <a:defRPr sz="2800" b="0" i="0" kern="1200" spc="-50" baseline="0">
          <a:solidFill>
            <a:schemeClr val="tx1"/>
          </a:solidFill>
          <a:latin typeface="Trebuchet MS" panose="020B0703020202090204" pitchFamily="34" charset="0"/>
          <a:ea typeface="+mn-ea"/>
          <a:cs typeface="+mn-cs"/>
        </a:defRPr>
      </a:lvl1pPr>
      <a:lvl2pPr marL="463550" indent="-227013" algn="l" defTabSz="914400" rtl="0" eaLnBrk="1" latinLnBrk="0" hangingPunct="1">
        <a:lnSpc>
          <a:spcPct val="100000"/>
        </a:lnSpc>
        <a:spcBef>
          <a:spcPts val="500"/>
        </a:spcBef>
        <a:buClr>
          <a:srgbClr val="FF6E1B"/>
        </a:buClr>
        <a:buFont typeface="Wingdings" pitchFamily="2" charset="2"/>
        <a:buChar char="§"/>
        <a:tabLst/>
        <a:defRPr sz="2400" b="0" i="0" kern="1200" spc="-50" baseline="0">
          <a:solidFill>
            <a:schemeClr val="tx1"/>
          </a:solidFill>
          <a:latin typeface="Trebuchet MS" panose="020B0703020202090204" pitchFamily="34" charset="0"/>
          <a:ea typeface="+mn-ea"/>
          <a:cs typeface="+mn-cs"/>
        </a:defRPr>
      </a:lvl2pPr>
      <a:lvl3pPr marL="577850"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3pPr>
      <a:lvl4pPr marL="747713" indent="-173038"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4pPr>
      <a:lvl5pPr marL="919163"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
          <p15:clr>
            <a:srgbClr val="F26B43"/>
          </p15:clr>
        </p15:guide>
        <p15:guide id="2" pos="528">
          <p15:clr>
            <a:srgbClr val="F26B43"/>
          </p15:clr>
        </p15:guide>
        <p15:guide id="3" orient="horz" pos="3912">
          <p15:clr>
            <a:srgbClr val="F26B43"/>
          </p15:clr>
        </p15:guide>
        <p15:guide id="4" pos="7152">
          <p15:clr>
            <a:srgbClr val="F26B43"/>
          </p15:clr>
        </p15:guide>
        <p15:guide id="5" orient="horz" pos="1080">
          <p15:clr>
            <a:srgbClr val="F26B43"/>
          </p15:clr>
        </p15:guide>
        <p15:guide id="6" orient="horz" pos="1152">
          <p15:clr>
            <a:srgbClr val="F26B43"/>
          </p15:clr>
        </p15:guide>
        <p15:guide id="7" orient="horz" pos="96">
          <p15:clr>
            <a:srgbClr val="F26B43"/>
          </p15:clr>
        </p15:guide>
        <p15:guide id="8" orient="horz" pos="4224">
          <p15:clr>
            <a:srgbClr val="F26B43"/>
          </p15:clr>
        </p15:guide>
        <p15:guide id="9" pos="96">
          <p15:clr>
            <a:srgbClr val="F26B43"/>
          </p15:clr>
        </p15:guide>
        <p15:guide id="10" pos="7560">
          <p15:clr>
            <a:srgbClr val="F26B43"/>
          </p15:clr>
        </p15:guide>
        <p15:guide id="11"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57421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2118738"/>
            <a:ext cx="10515600" cy="40582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5618A7-B441-44FD-A16C-F9FB6A75AC7B}" type="datetimeFigureOut">
              <a:rPr lang="en-US" smtClean="0"/>
              <a:t>6/30/2025</a:t>
            </a:fld>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A707D-B004-417C-9B53-1C0987E5002F}" type="slidenum">
              <a:rPr lang="en-US" smtClean="0"/>
              <a:t>‹#›</a:t>
            </a:fld>
            <a:endParaRPr lang="en-US"/>
          </a:p>
        </p:txBody>
      </p:sp>
    </p:spTree>
    <p:extLst>
      <p:ext uri="{BB962C8B-B14F-4D97-AF65-F5344CB8AC3E}">
        <p14:creationId xmlns:p14="http://schemas.microsoft.com/office/powerpoint/2010/main" val="186926877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Lst>
  <p:txStyles>
    <p:titleStyle>
      <a:lvl1pPr algn="l" defTabSz="914354"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11.xml"/><Relationship Id="rId5" Type="http://schemas.openxmlformats.org/officeDocument/2006/relationships/image" Target="../media/image33.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1.xml"/><Relationship Id="rId7" Type="http://schemas.openxmlformats.org/officeDocument/2006/relationships/image" Target="../media/image37.png"/><Relationship Id="rId2" Type="http://schemas.openxmlformats.org/officeDocument/2006/relationships/slideLayout" Target="../slideLayouts/slideLayout26.xml"/><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hyperlink" Target="https://www.rawpixel.com/search/dream" TargetMode="Externa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4.png"/><Relationship Id="rId2" Type="http://schemas.openxmlformats.org/officeDocument/2006/relationships/slideLayout" Target="../slideLayouts/slideLayout26.xml"/><Relationship Id="rId1" Type="http://schemas.openxmlformats.org/officeDocument/2006/relationships/tags" Target="../tags/tag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video" Target="https://www.youtube.com/embed/TDXMRT8bWJY?feature=oembed" TargetMode="External"/><Relationship Id="rId1" Type="http://schemas.openxmlformats.org/officeDocument/2006/relationships/tags" Target="../tags/tag15.xml"/><Relationship Id="rId5" Type="http://schemas.openxmlformats.org/officeDocument/2006/relationships/image" Target="../media/image45.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5.xml"/><Relationship Id="rId1" Type="http://schemas.openxmlformats.org/officeDocument/2006/relationships/tags" Target="../tags/tag16.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5.xml"/><Relationship Id="rId1" Type="http://schemas.openxmlformats.org/officeDocument/2006/relationships/tags" Target="../tags/tag1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2.xml"/><Relationship Id="rId1" Type="http://schemas.openxmlformats.org/officeDocument/2006/relationships/tags" Target="../tags/tag18.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20.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4.png"/><Relationship Id="rId2" Type="http://schemas.openxmlformats.org/officeDocument/2006/relationships/slideLayout" Target="../slideLayouts/slideLayout26.xml"/><Relationship Id="rId1" Type="http://schemas.openxmlformats.org/officeDocument/2006/relationships/tags" Target="../tags/tag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4.xml"/><Relationship Id="rId1" Type="http://schemas.openxmlformats.org/officeDocument/2006/relationships/tags" Target="../tags/tag26.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xml"/><Relationship Id="rId1" Type="http://schemas.openxmlformats.org/officeDocument/2006/relationships/tags" Target="../tags/tag27.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8.xml"/><Relationship Id="rId1" Type="http://schemas.openxmlformats.org/officeDocument/2006/relationships/tags" Target="../tags/tag28.xml"/><Relationship Id="rId4" Type="http://schemas.openxmlformats.org/officeDocument/2006/relationships/hyperlink" Target="https://www.cdc.gov/tourette-syndrome/data/index.html"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6.xml"/><Relationship Id="rId1" Type="http://schemas.openxmlformats.org/officeDocument/2006/relationships/tags" Target="../tags/tag30.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4.xml"/><Relationship Id="rId1" Type="http://schemas.openxmlformats.org/officeDocument/2006/relationships/tags" Target="../tags/tag31.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M8clZP-PI2Y?feature=oembed" TargetMode="External"/><Relationship Id="rId1" Type="http://schemas.openxmlformats.org/officeDocument/2006/relationships/tags" Target="../tags/tag32.xml"/><Relationship Id="rId5" Type="http://schemas.openxmlformats.org/officeDocument/2006/relationships/image" Target="../media/image53.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3.xml"/><Relationship Id="rId7" Type="http://schemas.openxmlformats.org/officeDocument/2006/relationships/image" Target="../media/image37.png"/><Relationship Id="rId2" Type="http://schemas.openxmlformats.org/officeDocument/2006/relationships/slideLayout" Target="../slideLayouts/slideLayout26.xml"/><Relationship Id="rId1" Type="http://schemas.openxmlformats.org/officeDocument/2006/relationships/tags" Target="../tags/tag3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6.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xml"/><Relationship Id="rId1" Type="http://schemas.openxmlformats.org/officeDocument/2006/relationships/tags" Target="../tags/tag36.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37.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5.xml"/><Relationship Id="rId1" Type="http://schemas.openxmlformats.org/officeDocument/2006/relationships/tags" Target="../tags/tag38.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45.xml"/><Relationship Id="rId1" Type="http://schemas.openxmlformats.org/officeDocument/2006/relationships/tags" Target="../tags/tag39.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45.xml"/><Relationship Id="rId1" Type="http://schemas.openxmlformats.org/officeDocument/2006/relationships/tags" Target="../tags/tag40.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5.xml"/><Relationship Id="rId1" Type="http://schemas.openxmlformats.org/officeDocument/2006/relationships/tags" Target="../tags/tag41.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5.xml"/><Relationship Id="rId1" Type="http://schemas.openxmlformats.org/officeDocument/2006/relationships/tags" Target="../tags/tag4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7.xml"/><Relationship Id="rId1" Type="http://schemas.openxmlformats.org/officeDocument/2006/relationships/tags" Target="../tags/tag44.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6.xml"/><Relationship Id="rId7" Type="http://schemas.openxmlformats.org/officeDocument/2006/relationships/image" Target="../media/image28.pn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8.xml"/><Relationship Id="rId5" Type="http://schemas.openxmlformats.org/officeDocument/2006/relationships/image" Target="../media/image30.png"/><Relationship Id="rId4" Type="http://schemas.microsoft.com/office/2018/10/relationships/comments" Target="../comments/modernComment_F13_7F33A64F.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tags" Target="../tags/tag10.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415600" y="1590173"/>
            <a:ext cx="11360800" cy="1520459"/>
          </a:xfrm>
          <a:prstGeom prst="rect">
            <a:avLst/>
          </a:prstGeom>
          <a:noFill/>
          <a:ln>
            <a:noFill/>
          </a:ln>
        </p:spPr>
        <p:txBody>
          <a:bodyPr spcFirstLastPara="1" wrap="square" lIns="91425" tIns="45700" rIns="91425" bIns="45700" anchor="b" anchorCtr="0">
            <a:normAutofit/>
          </a:bodyPr>
          <a:lstStyle/>
          <a:p>
            <a:pPr algn="ctr">
              <a:lnSpc>
                <a:spcPct val="90000"/>
              </a:lnSpc>
              <a:buClr>
                <a:schemeClr val="lt1"/>
              </a:buClr>
              <a:buSzPts val="6600"/>
            </a:pPr>
            <a:r>
              <a:rPr lang="en-US" sz="7200" b="1">
                <a:solidFill>
                  <a:schemeClr val="lt1"/>
                </a:solidFill>
                <a:latin typeface="+mj-lt"/>
              </a:rPr>
              <a:t>We All Think Differently!</a:t>
            </a:r>
          </a:p>
        </p:txBody>
      </p:sp>
      <p:sp>
        <p:nvSpPr>
          <p:cNvPr id="5" name="Google Shape;90;p1"/>
          <p:cNvSpPr txBox="1">
            <a:spLocks noGrp="1"/>
          </p:cNvSpPr>
          <p:nvPr>
            <p:ph type="subTitle" idx="1"/>
          </p:nvPr>
        </p:nvSpPr>
        <p:spPr>
          <a:xfrm>
            <a:off x="985024" y="3747369"/>
            <a:ext cx="10221951" cy="1655763"/>
          </a:xfrm>
          <a:prstGeom prst="rect">
            <a:avLst/>
          </a:prstGeom>
          <a:noFill/>
          <a:ln>
            <a:noFill/>
          </a:ln>
        </p:spPr>
        <p:txBody>
          <a:bodyPr spcFirstLastPara="1" wrap="square" lIns="91425" tIns="45700" rIns="91425" bIns="45700" anchor="t" anchorCtr="0">
            <a:normAutofit/>
          </a:bodyPr>
          <a:lstStyle/>
          <a:p>
            <a:pPr marL="0" indent="0" algn="ctr">
              <a:buClr>
                <a:schemeClr val="lt1"/>
              </a:buClr>
              <a:buSzPts val="4070"/>
            </a:pPr>
            <a:r>
              <a:rPr lang="en-US" sz="4000">
                <a:solidFill>
                  <a:schemeClr val="lt1"/>
                </a:solidFill>
              </a:rPr>
              <a:t>Let’s learn about neurodiversity together.</a:t>
            </a:r>
          </a:p>
          <a:p>
            <a:pPr marL="0" indent="0">
              <a:spcBef>
                <a:spcPts val="1000"/>
              </a:spcBef>
              <a:buClr>
                <a:schemeClr val="lt1"/>
              </a:buClr>
              <a:buSzPts val="2220"/>
            </a:pPr>
            <a:endParaRPr sz="2220">
              <a:solidFill>
                <a:schemeClr val="lt1"/>
              </a:solidFill>
            </a:endParaRPr>
          </a:p>
        </p:txBody>
      </p:sp>
    </p:spTree>
    <p:custDataLst>
      <p:tags r:id="rId1"/>
    </p:custDataLst>
    <p:extLst>
      <p:ext uri="{BB962C8B-B14F-4D97-AF65-F5344CB8AC3E}">
        <p14:creationId xmlns:p14="http://schemas.microsoft.com/office/powerpoint/2010/main" val="564911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B2B5D-1497-9274-284E-B48411449135}"/>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5C3B2776-F457-2B31-9112-388D5E85A82D}"/>
              </a:ext>
            </a:extLst>
          </p:cNvPr>
          <p:cNvSpPr/>
          <p:nvPr/>
        </p:nvSpPr>
        <p:spPr>
          <a:xfrm>
            <a:off x="7468935" y="2294700"/>
            <a:ext cx="4251115" cy="3901384"/>
          </a:xfrm>
          <a:prstGeom prst="ellipse">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BBAB4"/>
              </a:solidFill>
            </a:endParaRPr>
          </a:p>
        </p:txBody>
      </p:sp>
      <p:sp>
        <p:nvSpPr>
          <p:cNvPr id="18" name="Oval 17">
            <a:extLst>
              <a:ext uri="{FF2B5EF4-FFF2-40B4-BE49-F238E27FC236}">
                <a16:creationId xmlns:a16="http://schemas.microsoft.com/office/drawing/2014/main" id="{F59BAA7B-3AF9-6924-C770-8272D5581593}"/>
              </a:ext>
            </a:extLst>
          </p:cNvPr>
          <p:cNvSpPr/>
          <p:nvPr/>
        </p:nvSpPr>
        <p:spPr>
          <a:xfrm>
            <a:off x="1375952" y="2294700"/>
            <a:ext cx="4251115" cy="3901384"/>
          </a:xfrm>
          <a:prstGeom prst="ellipse">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BBAB4"/>
              </a:solidFill>
            </a:endParaRPr>
          </a:p>
        </p:txBody>
      </p:sp>
      <p:sp>
        <p:nvSpPr>
          <p:cNvPr id="5" name="Text Placeholder 4">
            <a:extLst>
              <a:ext uri="{FF2B5EF4-FFF2-40B4-BE49-F238E27FC236}">
                <a16:creationId xmlns:a16="http://schemas.microsoft.com/office/drawing/2014/main" id="{3D4B0E4D-E9FC-BDAF-D970-9D47F146836F}"/>
              </a:ext>
            </a:extLst>
          </p:cNvPr>
          <p:cNvSpPr>
            <a:spLocks noGrp="1"/>
          </p:cNvSpPr>
          <p:nvPr>
            <p:ph type="body" sz="quarter" idx="19"/>
          </p:nvPr>
        </p:nvSpPr>
        <p:spPr>
          <a:xfrm>
            <a:off x="1990589" y="2852169"/>
            <a:ext cx="2992889" cy="2354928"/>
          </a:xfrm>
        </p:spPr>
        <p:txBody>
          <a:bodyPr>
            <a:noAutofit/>
          </a:bodyPr>
          <a:lstStyle/>
          <a:p>
            <a:r>
              <a:rPr lang="en-US" sz="3000" b="1" u="sng">
                <a:solidFill>
                  <a:schemeClr val="bg1"/>
                </a:solidFill>
              </a:rPr>
              <a:t>Neuro</a:t>
            </a:r>
            <a:endParaRPr lang="en-US" sz="2200" b="1">
              <a:solidFill>
                <a:schemeClr val="bg1"/>
              </a:solidFill>
            </a:endParaRPr>
          </a:p>
          <a:p>
            <a:pPr>
              <a:lnSpc>
                <a:spcPct val="150000"/>
              </a:lnSpc>
            </a:pPr>
            <a:endParaRPr lang="en-US" sz="1400" b="1">
              <a:solidFill>
                <a:schemeClr val="bg1"/>
              </a:solidFill>
            </a:endParaRPr>
          </a:p>
          <a:p>
            <a:pPr>
              <a:lnSpc>
                <a:spcPct val="150000"/>
              </a:lnSpc>
            </a:pPr>
            <a:r>
              <a:rPr lang="en-US" sz="2200" b="1">
                <a:solidFill>
                  <a:schemeClr val="bg1"/>
                </a:solidFill>
              </a:rPr>
              <a:t>Brain</a:t>
            </a:r>
          </a:p>
          <a:p>
            <a:pPr>
              <a:lnSpc>
                <a:spcPct val="150000"/>
              </a:lnSpc>
            </a:pPr>
            <a:r>
              <a:rPr lang="en-US" sz="2200" b="1">
                <a:solidFill>
                  <a:schemeClr val="bg1"/>
                </a:solidFill>
              </a:rPr>
              <a:t>Nervous System</a:t>
            </a:r>
          </a:p>
        </p:txBody>
      </p:sp>
      <p:sp>
        <p:nvSpPr>
          <p:cNvPr id="8" name="Google Shape;184;p34">
            <a:extLst>
              <a:ext uri="{FF2B5EF4-FFF2-40B4-BE49-F238E27FC236}">
                <a16:creationId xmlns:a16="http://schemas.microsoft.com/office/drawing/2014/main" id="{467C32D8-A4BA-576E-DAF9-CB24DAB9335A}"/>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What does neurocognitive mean?</a:t>
            </a:r>
          </a:p>
        </p:txBody>
      </p:sp>
      <p:sp>
        <p:nvSpPr>
          <p:cNvPr id="34" name="Text Placeholder 4">
            <a:extLst>
              <a:ext uri="{FF2B5EF4-FFF2-40B4-BE49-F238E27FC236}">
                <a16:creationId xmlns:a16="http://schemas.microsoft.com/office/drawing/2014/main" id="{DC0BA09E-22AA-88D0-FE0D-9C60F124DDAA}"/>
              </a:ext>
            </a:extLst>
          </p:cNvPr>
          <p:cNvSpPr txBox="1">
            <a:spLocks/>
          </p:cNvSpPr>
          <p:nvPr/>
        </p:nvSpPr>
        <p:spPr>
          <a:xfrm>
            <a:off x="8089256" y="2852169"/>
            <a:ext cx="3016156" cy="30163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r>
              <a:rPr lang="en-US" sz="3000" b="1" u="sng" kern="0">
                <a:solidFill>
                  <a:schemeClr val="bg1"/>
                </a:solidFill>
              </a:rPr>
              <a:t>Cognitive</a:t>
            </a:r>
            <a:endParaRPr lang="en-US" sz="2200" b="1" kern="0">
              <a:solidFill>
                <a:schemeClr val="bg1"/>
              </a:solidFill>
            </a:endParaRPr>
          </a:p>
          <a:p>
            <a:pPr>
              <a:lnSpc>
                <a:spcPct val="150000"/>
              </a:lnSpc>
            </a:pPr>
            <a:endParaRPr lang="en-US" sz="1400" b="1" kern="0">
              <a:solidFill>
                <a:schemeClr val="bg1"/>
              </a:solidFill>
            </a:endParaRPr>
          </a:p>
          <a:p>
            <a:pPr>
              <a:lnSpc>
                <a:spcPct val="150000"/>
              </a:lnSpc>
            </a:pPr>
            <a:r>
              <a:rPr lang="en-US" sz="2200" b="1" kern="0">
                <a:solidFill>
                  <a:schemeClr val="bg1"/>
                </a:solidFill>
              </a:rPr>
              <a:t>How we think, explore, and figure things out.</a:t>
            </a:r>
          </a:p>
        </p:txBody>
      </p:sp>
      <p:pic>
        <p:nvPicPr>
          <p:cNvPr id="3" name="Picture Placeholder 23" descr="A pink brain with a lightning bolt&#10;&#10;Description automatically generated">
            <a:extLst>
              <a:ext uri="{FF2B5EF4-FFF2-40B4-BE49-F238E27FC236}">
                <a16:creationId xmlns:a16="http://schemas.microsoft.com/office/drawing/2014/main" id="{57874E46-48E3-0151-D1EE-BE995A44C187}"/>
              </a:ext>
            </a:extLst>
          </p:cNvPr>
          <p:cNvPicPr>
            <a:picLocks noChangeAspect="1"/>
          </p:cNvPicPr>
          <p:nvPr/>
        </p:nvPicPr>
        <p:blipFill>
          <a:blip r:embed="rId4"/>
          <a:srcRect/>
          <a:stretch>
            <a:fillRect/>
          </a:stretch>
        </p:blipFill>
        <p:spPr>
          <a:xfrm>
            <a:off x="471950" y="3160695"/>
            <a:ext cx="1828800" cy="1828800"/>
          </a:xfrm>
          <a:prstGeom prst="rect">
            <a:avLst/>
          </a:prstGeom>
        </p:spPr>
      </p:pic>
      <p:pic>
        <p:nvPicPr>
          <p:cNvPr id="4" name="Picture Placeholder 25" descr="A cartoon of a child with a light bulb above his head&#10;&#10;Description automatically generated">
            <a:extLst>
              <a:ext uri="{FF2B5EF4-FFF2-40B4-BE49-F238E27FC236}">
                <a16:creationId xmlns:a16="http://schemas.microsoft.com/office/drawing/2014/main" id="{B8A4D3F7-3CAD-599C-46AE-8D24586DE2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260456" y="3115233"/>
            <a:ext cx="1828800" cy="1828800"/>
          </a:xfrm>
          <a:prstGeom prst="rect">
            <a:avLst/>
          </a:prstGeom>
        </p:spPr>
      </p:pic>
    </p:spTree>
    <p:custDataLst>
      <p:tags r:id="rId1"/>
    </p:custDataLst>
    <p:extLst>
      <p:ext uri="{BB962C8B-B14F-4D97-AF65-F5344CB8AC3E}">
        <p14:creationId xmlns:p14="http://schemas.microsoft.com/office/powerpoint/2010/main" val="3251305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130EB-C4C2-3453-8603-8A76A812825C}"/>
            </a:ext>
          </a:extLst>
        </p:cNvPr>
        <p:cNvGrpSpPr/>
        <p:nvPr/>
      </p:nvGrpSpPr>
      <p:grpSpPr>
        <a:xfrm>
          <a:off x="0" y="0"/>
          <a:ext cx="0" cy="0"/>
          <a:chOff x="0" y="0"/>
          <a:chExt cx="0" cy="0"/>
        </a:xfrm>
      </p:grpSpPr>
      <p:sp>
        <p:nvSpPr>
          <p:cNvPr id="8" name="Google Shape;184;p34">
            <a:extLst>
              <a:ext uri="{FF2B5EF4-FFF2-40B4-BE49-F238E27FC236}">
                <a16:creationId xmlns:a16="http://schemas.microsoft.com/office/drawing/2014/main" id="{3294E3BA-A210-ADA8-171A-6CAE1792CFC0}"/>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Brain Power: Our Six Neurocognitive Abilities</a:t>
            </a:r>
          </a:p>
        </p:txBody>
      </p:sp>
      <p:sp>
        <p:nvSpPr>
          <p:cNvPr id="23" name="Rectangle 22">
            <a:extLst>
              <a:ext uri="{FF2B5EF4-FFF2-40B4-BE49-F238E27FC236}">
                <a16:creationId xmlns:a16="http://schemas.microsoft.com/office/drawing/2014/main" id="{FED16F35-12A0-E740-1FF0-BB1B006BCF97}"/>
              </a:ext>
            </a:extLst>
          </p:cNvPr>
          <p:cNvSpPr/>
          <p:nvPr/>
        </p:nvSpPr>
        <p:spPr>
          <a:xfrm>
            <a:off x="402773" y="2899955"/>
            <a:ext cx="3161211" cy="1267097"/>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F1A6650-625C-814D-66D1-6D1E66AAE9D5}"/>
              </a:ext>
            </a:extLst>
          </p:cNvPr>
          <p:cNvSpPr/>
          <p:nvPr/>
        </p:nvSpPr>
        <p:spPr>
          <a:xfrm>
            <a:off x="402773" y="5155475"/>
            <a:ext cx="3161211" cy="1267097"/>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B9E8BC8-2BD9-EB35-5E78-18A39C2268C6}"/>
              </a:ext>
            </a:extLst>
          </p:cNvPr>
          <p:cNvSpPr/>
          <p:nvPr/>
        </p:nvSpPr>
        <p:spPr>
          <a:xfrm>
            <a:off x="4482737" y="5155474"/>
            <a:ext cx="3161211" cy="1267097"/>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D241FAD-27D2-6142-A3E6-C97BD7850F4B}"/>
              </a:ext>
            </a:extLst>
          </p:cNvPr>
          <p:cNvSpPr/>
          <p:nvPr/>
        </p:nvSpPr>
        <p:spPr>
          <a:xfrm>
            <a:off x="8562705" y="5155473"/>
            <a:ext cx="3161211" cy="1267097"/>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4">
            <a:extLst>
              <a:ext uri="{FF2B5EF4-FFF2-40B4-BE49-F238E27FC236}">
                <a16:creationId xmlns:a16="http://schemas.microsoft.com/office/drawing/2014/main" id="{5C53BFCD-EE72-554E-F4B1-84ECA6EA8761}"/>
              </a:ext>
            </a:extLst>
          </p:cNvPr>
          <p:cNvSpPr txBox="1">
            <a:spLocks/>
          </p:cNvSpPr>
          <p:nvPr/>
        </p:nvSpPr>
        <p:spPr>
          <a:xfrm>
            <a:off x="402769" y="2880360"/>
            <a:ext cx="3161211" cy="1286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2200" b="1" kern="0">
              <a:solidFill>
                <a:schemeClr val="bg1"/>
              </a:solidFill>
            </a:endParaRPr>
          </a:p>
          <a:p>
            <a:pPr>
              <a:lnSpc>
                <a:spcPct val="150000"/>
              </a:lnSpc>
            </a:pPr>
            <a:r>
              <a:rPr lang="en-US" sz="1800" b="1" kern="0">
                <a:solidFill>
                  <a:schemeClr val="bg1"/>
                </a:solidFill>
              </a:rPr>
              <a:t>Moving and Seeing</a:t>
            </a:r>
          </a:p>
        </p:txBody>
      </p:sp>
      <p:sp>
        <p:nvSpPr>
          <p:cNvPr id="32" name="Text Placeholder 4">
            <a:extLst>
              <a:ext uri="{FF2B5EF4-FFF2-40B4-BE49-F238E27FC236}">
                <a16:creationId xmlns:a16="http://schemas.microsoft.com/office/drawing/2014/main" id="{814086AA-7172-2144-BD69-AF803FFB40AD}"/>
              </a:ext>
            </a:extLst>
          </p:cNvPr>
          <p:cNvSpPr txBox="1">
            <a:spLocks/>
          </p:cNvSpPr>
          <p:nvPr/>
        </p:nvSpPr>
        <p:spPr>
          <a:xfrm>
            <a:off x="4482726" y="2878558"/>
            <a:ext cx="3161211" cy="1286691"/>
          </a:xfrm>
          <a:prstGeom prst="rect">
            <a:avLst/>
          </a:prstGeom>
          <a:solidFill>
            <a:srgbClr val="0599A3"/>
          </a:solidFill>
          <a:ln>
            <a:solidFill>
              <a:srgbClr val="0599A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2200" b="1" kern="0">
              <a:solidFill>
                <a:schemeClr val="bg1"/>
              </a:solidFill>
            </a:endParaRPr>
          </a:p>
          <a:p>
            <a:pPr>
              <a:lnSpc>
                <a:spcPct val="150000"/>
              </a:lnSpc>
            </a:pPr>
            <a:r>
              <a:rPr lang="en-US" sz="1800" b="1" kern="0">
                <a:solidFill>
                  <a:schemeClr val="bg1"/>
                </a:solidFill>
              </a:rPr>
              <a:t>Communicating</a:t>
            </a:r>
          </a:p>
        </p:txBody>
      </p:sp>
      <p:sp>
        <p:nvSpPr>
          <p:cNvPr id="33" name="Text Placeholder 4">
            <a:extLst>
              <a:ext uri="{FF2B5EF4-FFF2-40B4-BE49-F238E27FC236}">
                <a16:creationId xmlns:a16="http://schemas.microsoft.com/office/drawing/2014/main" id="{F2E53793-A1C2-EEB7-56AA-9E3DF01878F0}"/>
              </a:ext>
            </a:extLst>
          </p:cNvPr>
          <p:cNvSpPr txBox="1">
            <a:spLocks/>
          </p:cNvSpPr>
          <p:nvPr/>
        </p:nvSpPr>
        <p:spPr>
          <a:xfrm>
            <a:off x="8562679" y="2878558"/>
            <a:ext cx="3161211" cy="1286691"/>
          </a:xfrm>
          <a:prstGeom prst="rect">
            <a:avLst/>
          </a:prstGeom>
          <a:solidFill>
            <a:srgbClr val="0599A3"/>
          </a:solidFill>
          <a:ln>
            <a:solidFill>
              <a:srgbClr val="0599A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2200" b="1" kern="0">
              <a:solidFill>
                <a:schemeClr val="bg1"/>
              </a:solidFill>
            </a:endParaRPr>
          </a:p>
          <a:p>
            <a:pPr>
              <a:lnSpc>
                <a:spcPct val="150000"/>
              </a:lnSpc>
            </a:pPr>
            <a:r>
              <a:rPr lang="en-US" sz="1800" b="1" kern="0">
                <a:solidFill>
                  <a:schemeClr val="bg1"/>
                </a:solidFill>
              </a:rPr>
              <a:t>Learning &amp; Remembering</a:t>
            </a:r>
          </a:p>
        </p:txBody>
      </p:sp>
      <p:sp>
        <p:nvSpPr>
          <p:cNvPr id="35" name="Text Placeholder 4">
            <a:extLst>
              <a:ext uri="{FF2B5EF4-FFF2-40B4-BE49-F238E27FC236}">
                <a16:creationId xmlns:a16="http://schemas.microsoft.com/office/drawing/2014/main" id="{8F9CF6D8-F116-51C6-1090-2288FF2AD837}"/>
              </a:ext>
            </a:extLst>
          </p:cNvPr>
          <p:cNvSpPr txBox="1">
            <a:spLocks/>
          </p:cNvSpPr>
          <p:nvPr/>
        </p:nvSpPr>
        <p:spPr>
          <a:xfrm>
            <a:off x="402768" y="5135879"/>
            <a:ext cx="3161211" cy="1286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2200" b="1" kern="0">
              <a:solidFill>
                <a:schemeClr val="bg1"/>
              </a:solidFill>
            </a:endParaRPr>
          </a:p>
          <a:p>
            <a:pPr>
              <a:lnSpc>
                <a:spcPct val="150000"/>
              </a:lnSpc>
            </a:pPr>
            <a:r>
              <a:rPr lang="en-US" sz="1800" b="1" kern="0">
                <a:solidFill>
                  <a:schemeClr val="bg1"/>
                </a:solidFill>
              </a:rPr>
              <a:t>Understanding Others</a:t>
            </a:r>
          </a:p>
        </p:txBody>
      </p:sp>
      <p:sp>
        <p:nvSpPr>
          <p:cNvPr id="36" name="Text Placeholder 4">
            <a:extLst>
              <a:ext uri="{FF2B5EF4-FFF2-40B4-BE49-F238E27FC236}">
                <a16:creationId xmlns:a16="http://schemas.microsoft.com/office/drawing/2014/main" id="{C6DEFBCD-1FF1-D360-845D-39C18645B7A0}"/>
              </a:ext>
            </a:extLst>
          </p:cNvPr>
          <p:cNvSpPr txBox="1">
            <a:spLocks/>
          </p:cNvSpPr>
          <p:nvPr/>
        </p:nvSpPr>
        <p:spPr>
          <a:xfrm>
            <a:off x="4482732" y="5135878"/>
            <a:ext cx="3161211" cy="1286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2200" b="1" kern="0">
              <a:solidFill>
                <a:schemeClr val="bg1"/>
              </a:solidFill>
            </a:endParaRPr>
          </a:p>
          <a:p>
            <a:pPr>
              <a:lnSpc>
                <a:spcPct val="150000"/>
              </a:lnSpc>
            </a:pPr>
            <a:r>
              <a:rPr lang="en-US" sz="1800" b="1" kern="0">
                <a:solidFill>
                  <a:schemeClr val="bg1"/>
                </a:solidFill>
              </a:rPr>
              <a:t>Paying Attention</a:t>
            </a:r>
          </a:p>
        </p:txBody>
      </p:sp>
      <p:sp>
        <p:nvSpPr>
          <p:cNvPr id="37" name="Text Placeholder 4">
            <a:extLst>
              <a:ext uri="{FF2B5EF4-FFF2-40B4-BE49-F238E27FC236}">
                <a16:creationId xmlns:a16="http://schemas.microsoft.com/office/drawing/2014/main" id="{9DF236BE-CC9E-F280-1CF6-86A42474ADFC}"/>
              </a:ext>
            </a:extLst>
          </p:cNvPr>
          <p:cNvSpPr txBox="1">
            <a:spLocks/>
          </p:cNvSpPr>
          <p:nvPr/>
        </p:nvSpPr>
        <p:spPr>
          <a:xfrm>
            <a:off x="8562691" y="5147304"/>
            <a:ext cx="3161211" cy="1286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2200" b="1" kern="0">
              <a:solidFill>
                <a:schemeClr val="bg1"/>
              </a:solidFill>
            </a:endParaRPr>
          </a:p>
          <a:p>
            <a:pPr>
              <a:lnSpc>
                <a:spcPct val="150000"/>
              </a:lnSpc>
            </a:pPr>
            <a:r>
              <a:rPr lang="en-US" sz="1800" b="1" kern="0">
                <a:solidFill>
                  <a:schemeClr val="bg1"/>
                </a:solidFill>
              </a:rPr>
              <a:t>Making Choices</a:t>
            </a:r>
          </a:p>
        </p:txBody>
      </p:sp>
      <p:sp>
        <p:nvSpPr>
          <p:cNvPr id="38" name="Oval 37">
            <a:extLst>
              <a:ext uri="{FF2B5EF4-FFF2-40B4-BE49-F238E27FC236}">
                <a16:creationId xmlns:a16="http://schemas.microsoft.com/office/drawing/2014/main" id="{4C27B4DB-B57F-5F4F-86F6-21F1E5E4618C}"/>
              </a:ext>
            </a:extLst>
          </p:cNvPr>
          <p:cNvSpPr/>
          <p:nvPr/>
        </p:nvSpPr>
        <p:spPr>
          <a:xfrm>
            <a:off x="1467390" y="2452550"/>
            <a:ext cx="1031966" cy="8948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13A5D36-09B6-CB68-0850-42B33806AB5D}"/>
              </a:ext>
            </a:extLst>
          </p:cNvPr>
          <p:cNvSpPr/>
          <p:nvPr/>
        </p:nvSpPr>
        <p:spPr>
          <a:xfrm>
            <a:off x="5547354" y="2452550"/>
            <a:ext cx="1031966" cy="8948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FC479FA-6A56-702C-AFC4-82598429E88C}"/>
              </a:ext>
            </a:extLst>
          </p:cNvPr>
          <p:cNvSpPr/>
          <p:nvPr/>
        </p:nvSpPr>
        <p:spPr>
          <a:xfrm>
            <a:off x="9627315" y="2448467"/>
            <a:ext cx="1031966" cy="8948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BF10B02-FD92-1DB0-F5F3-756DCA2D052C}"/>
              </a:ext>
            </a:extLst>
          </p:cNvPr>
          <p:cNvSpPr/>
          <p:nvPr/>
        </p:nvSpPr>
        <p:spPr>
          <a:xfrm>
            <a:off x="1467390" y="4708070"/>
            <a:ext cx="1031966" cy="8948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F16BCB9-7752-1F36-4B2F-5C61FC28F70D}"/>
              </a:ext>
            </a:extLst>
          </p:cNvPr>
          <p:cNvSpPr/>
          <p:nvPr/>
        </p:nvSpPr>
        <p:spPr>
          <a:xfrm>
            <a:off x="5547349" y="4710790"/>
            <a:ext cx="1031966" cy="8948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6FDB3A3-5BB9-4CB7-2483-798904A86C79}"/>
              </a:ext>
            </a:extLst>
          </p:cNvPr>
          <p:cNvSpPr/>
          <p:nvPr/>
        </p:nvSpPr>
        <p:spPr>
          <a:xfrm>
            <a:off x="9659970" y="4708070"/>
            <a:ext cx="1031966" cy="8948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group of colorful circles with white faces&#10;&#10;Description automatically generated">
            <a:extLst>
              <a:ext uri="{FF2B5EF4-FFF2-40B4-BE49-F238E27FC236}">
                <a16:creationId xmlns:a16="http://schemas.microsoft.com/office/drawing/2014/main" id="{7A1F5E4D-F2F7-DD08-4418-3F9F0D1176F2}"/>
              </a:ext>
            </a:extLst>
          </p:cNvPr>
          <p:cNvPicPr>
            <a:picLocks noChangeAspect="1"/>
          </p:cNvPicPr>
          <p:nvPr/>
        </p:nvPicPr>
        <p:blipFill>
          <a:blip r:embed="rId4"/>
          <a:stretch>
            <a:fillRect/>
          </a:stretch>
        </p:blipFill>
        <p:spPr>
          <a:xfrm>
            <a:off x="1497267" y="4554395"/>
            <a:ext cx="972219" cy="972219"/>
          </a:xfrm>
          <a:prstGeom prst="rect">
            <a:avLst/>
          </a:prstGeom>
        </p:spPr>
      </p:pic>
      <p:pic>
        <p:nvPicPr>
          <p:cNvPr id="45" name="Picture 44" descr="A group of colorful bubbles&#10;&#10;Description automatically generated">
            <a:extLst>
              <a:ext uri="{FF2B5EF4-FFF2-40B4-BE49-F238E27FC236}">
                <a16:creationId xmlns:a16="http://schemas.microsoft.com/office/drawing/2014/main" id="{70EC800D-A9F2-4FE1-4B96-6C6E4F67F629}"/>
              </a:ext>
            </a:extLst>
          </p:cNvPr>
          <p:cNvPicPr>
            <a:picLocks noChangeAspect="1"/>
          </p:cNvPicPr>
          <p:nvPr/>
        </p:nvPicPr>
        <p:blipFill>
          <a:blip r:embed="rId5"/>
          <a:stretch>
            <a:fillRect/>
          </a:stretch>
        </p:blipFill>
        <p:spPr>
          <a:xfrm>
            <a:off x="5580006" y="2432956"/>
            <a:ext cx="822960" cy="822960"/>
          </a:xfrm>
          <a:prstGeom prst="rect">
            <a:avLst/>
          </a:prstGeom>
        </p:spPr>
      </p:pic>
      <p:pic>
        <p:nvPicPr>
          <p:cNvPr id="46" name="Picture 45" descr="A person with arrows in his head&#10;&#10;Description automatically generated">
            <a:extLst>
              <a:ext uri="{FF2B5EF4-FFF2-40B4-BE49-F238E27FC236}">
                <a16:creationId xmlns:a16="http://schemas.microsoft.com/office/drawing/2014/main" id="{1A0D7784-1F4A-71E6-F532-D1D22C6FF6F0}"/>
              </a:ext>
            </a:extLst>
          </p:cNvPr>
          <p:cNvPicPr>
            <a:picLocks noChangeAspect="1"/>
          </p:cNvPicPr>
          <p:nvPr/>
        </p:nvPicPr>
        <p:blipFill>
          <a:blip r:embed="rId6"/>
          <a:stretch>
            <a:fillRect/>
          </a:stretch>
        </p:blipFill>
        <p:spPr>
          <a:xfrm>
            <a:off x="9681090" y="4528134"/>
            <a:ext cx="989726" cy="989726"/>
          </a:xfrm>
          <a:prstGeom prst="rect">
            <a:avLst/>
          </a:prstGeom>
        </p:spPr>
      </p:pic>
      <p:pic>
        <p:nvPicPr>
          <p:cNvPr id="48" name="Picture 47" descr="A purple and blue shoe&#10;&#10;Description automatically generated">
            <a:extLst>
              <a:ext uri="{FF2B5EF4-FFF2-40B4-BE49-F238E27FC236}">
                <a16:creationId xmlns:a16="http://schemas.microsoft.com/office/drawing/2014/main" id="{791E08EE-88E2-F380-892C-E7765F108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2719" y="2375715"/>
            <a:ext cx="894806" cy="894806"/>
          </a:xfrm>
          <a:prstGeom prst="rect">
            <a:avLst/>
          </a:prstGeom>
        </p:spPr>
      </p:pic>
      <p:pic>
        <p:nvPicPr>
          <p:cNvPr id="50" name="Picture 49" descr="A cartoon of a baby reading a book&#10;&#10;Description automatically generated">
            <a:extLst>
              <a:ext uri="{FF2B5EF4-FFF2-40B4-BE49-F238E27FC236}">
                <a16:creationId xmlns:a16="http://schemas.microsoft.com/office/drawing/2014/main" id="{36F4427E-8E78-EC5F-AFE2-ED3385268B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9880" y="2227764"/>
            <a:ext cx="1046831" cy="1046831"/>
          </a:xfrm>
          <a:prstGeom prst="rect">
            <a:avLst/>
          </a:prstGeom>
        </p:spPr>
      </p:pic>
      <p:pic>
        <p:nvPicPr>
          <p:cNvPr id="54" name="Picture 53" descr="A cartoon of a child with glasses&#10;&#10;Description automatically generated">
            <a:extLst>
              <a:ext uri="{FF2B5EF4-FFF2-40B4-BE49-F238E27FC236}">
                <a16:creationId xmlns:a16="http://schemas.microsoft.com/office/drawing/2014/main" id="{A39A35B7-D71B-2AB5-A35F-BA1BCA9DF8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586768" y="4444802"/>
            <a:ext cx="957064" cy="957064"/>
          </a:xfrm>
          <a:prstGeom prst="rect">
            <a:avLst/>
          </a:prstGeom>
        </p:spPr>
      </p:pic>
    </p:spTree>
    <p:custDataLst>
      <p:tags r:id="rId1"/>
    </p:custDataLst>
    <p:extLst>
      <p:ext uri="{BB962C8B-B14F-4D97-AF65-F5344CB8AC3E}">
        <p14:creationId xmlns:p14="http://schemas.microsoft.com/office/powerpoint/2010/main" val="2521660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7"/>
          <p:cNvSpPr txBox="1">
            <a:spLocks noGrp="1"/>
          </p:cNvSpPr>
          <p:nvPr>
            <p:ph type="title"/>
          </p:nvPr>
        </p:nvSpPr>
        <p:spPr>
          <a:xfrm>
            <a:off x="2351314" y="610092"/>
            <a:ext cx="9840685" cy="963972"/>
          </a:xfrm>
          <a:prstGeom prst="rect">
            <a:avLst/>
          </a:prstGeom>
        </p:spPr>
        <p:txBody>
          <a:bodyPr spcFirstLastPara="1" vert="horz" wrap="square" lIns="91433" tIns="45700" rIns="91433" bIns="45700" rtlCol="0" anchor="b" anchorCtr="0">
            <a:noAutofit/>
          </a:bodyPr>
          <a:lstStyle/>
          <a:p>
            <a:pPr algn="ctr"/>
            <a:r>
              <a:rPr lang="en" sz="5000">
                <a:solidFill>
                  <a:srgbClr val="0BBAB4"/>
                </a:solidFill>
                <a:latin typeface="Arial" panose="020B0604020202020204" pitchFamily="34" charset="0"/>
                <a:cs typeface="Arial" panose="020B0604020202020204" pitchFamily="34" charset="0"/>
              </a:rPr>
              <a:t>Activity</a:t>
            </a:r>
            <a:endParaRPr lang="en-US" sz="5000">
              <a:solidFill>
                <a:srgbClr val="0BBAB4"/>
              </a:solidFill>
              <a:latin typeface="Arial" panose="020B0604020202020204" pitchFamily="34" charset="0"/>
              <a:cs typeface="Arial" panose="020B0604020202020204" pitchFamily="34" charset="0"/>
            </a:endParaRPr>
          </a:p>
        </p:txBody>
      </p:sp>
      <p:pic>
        <p:nvPicPr>
          <p:cNvPr id="3" name="Picture 2" descr="A group of kids wearing clothing&#10;&#10;Description automatically generated">
            <a:extLst>
              <a:ext uri="{FF2B5EF4-FFF2-40B4-BE49-F238E27FC236}">
                <a16:creationId xmlns:a16="http://schemas.microsoft.com/office/drawing/2014/main" id="{3711F188-F2AD-53CC-2E48-8F802BCECFE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055916" y="1953768"/>
            <a:ext cx="6324601" cy="4095179"/>
          </a:xfrm>
          <a:prstGeom prst="rect">
            <a:avLst/>
          </a:prstGeom>
        </p:spPr>
      </p:pic>
    </p:spTree>
    <p:custDataLst>
      <p:tags r:id="rId1"/>
    </p:custDataLst>
    <p:extLst>
      <p:ext uri="{BB962C8B-B14F-4D97-AF65-F5344CB8AC3E}">
        <p14:creationId xmlns:p14="http://schemas.microsoft.com/office/powerpoint/2010/main" val="4191498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FA68-1E75-C73E-C2E0-B7988D76A90F}"/>
            </a:ext>
          </a:extLst>
        </p:cNvPr>
        <p:cNvGrpSpPr/>
        <p:nvPr/>
      </p:nvGrpSpPr>
      <p:grpSpPr>
        <a:xfrm>
          <a:off x="0" y="0"/>
          <a:ext cx="0" cy="0"/>
          <a:chOff x="0" y="0"/>
          <a:chExt cx="0" cy="0"/>
        </a:xfrm>
      </p:grpSpPr>
      <p:sp>
        <p:nvSpPr>
          <p:cNvPr id="8" name="Google Shape;184;p34">
            <a:extLst>
              <a:ext uri="{FF2B5EF4-FFF2-40B4-BE49-F238E27FC236}">
                <a16:creationId xmlns:a16="http://schemas.microsoft.com/office/drawing/2014/main" id="{4159543B-2DA0-192C-F89E-44DCD76F10E7}"/>
              </a:ext>
            </a:extLst>
          </p:cNvPr>
          <p:cNvSpPr txBox="1">
            <a:spLocks noGrp="1"/>
          </p:cNvSpPr>
          <p:nvPr>
            <p:ph type="title"/>
          </p:nvPr>
        </p:nvSpPr>
        <p:spPr>
          <a:xfrm>
            <a:off x="402773" y="135088"/>
            <a:ext cx="11321143" cy="1571251"/>
          </a:xfrm>
        </p:spPr>
        <p:txBody>
          <a:bodyPr>
            <a:normAutofit/>
          </a:bodyPr>
          <a:lstStyle/>
          <a:p>
            <a:pPr algn="ctr"/>
            <a:r>
              <a:rPr lang="en-US" sz="4000" b="1">
                <a:solidFill>
                  <a:schemeClr val="bg1"/>
                </a:solidFill>
              </a:rPr>
              <a:t>Activity: My Brain Power Superhero</a:t>
            </a:r>
            <a:endParaRPr lang="en-US" sz="4000" b="1">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929C74FE-1318-23E3-6B4F-62EE828693E2}"/>
              </a:ext>
            </a:extLst>
          </p:cNvPr>
          <p:cNvSpPr/>
          <p:nvPr/>
        </p:nvSpPr>
        <p:spPr>
          <a:xfrm>
            <a:off x="1239541" y="2194560"/>
            <a:ext cx="4079951" cy="1907176"/>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625DBDE-EA57-1FD2-C2C5-031EA3E14919}"/>
              </a:ext>
            </a:extLst>
          </p:cNvPr>
          <p:cNvSpPr/>
          <p:nvPr/>
        </p:nvSpPr>
        <p:spPr>
          <a:xfrm>
            <a:off x="6898624" y="2194560"/>
            <a:ext cx="4053835" cy="1903362"/>
          </a:xfrm>
          <a:prstGeom prst="rect">
            <a:avLst/>
          </a:prstGeom>
          <a:solidFill>
            <a:srgbClr val="058D47"/>
          </a:solidFill>
          <a:ln>
            <a:solidFill>
              <a:srgbClr val="058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939E6AA-8CEE-FC01-B960-825AE1EF2255}"/>
              </a:ext>
            </a:extLst>
          </p:cNvPr>
          <p:cNvSpPr/>
          <p:nvPr/>
        </p:nvSpPr>
        <p:spPr>
          <a:xfrm>
            <a:off x="1239541" y="4389346"/>
            <a:ext cx="4079951" cy="1907176"/>
          </a:xfrm>
          <a:prstGeom prst="rect">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9521B0-8A99-9F35-9F5A-972406F89B34}"/>
              </a:ext>
            </a:extLst>
          </p:cNvPr>
          <p:cNvSpPr/>
          <p:nvPr/>
        </p:nvSpPr>
        <p:spPr>
          <a:xfrm>
            <a:off x="6898623" y="4374832"/>
            <a:ext cx="4053835" cy="1903362"/>
          </a:xfrm>
          <a:prstGeom prst="rect">
            <a:avLst/>
          </a:prstGeom>
          <a:solidFill>
            <a:srgbClr val="156299"/>
          </a:solidFill>
          <a:ln>
            <a:solidFill>
              <a:srgbClr val="1562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4">
            <a:extLst>
              <a:ext uri="{FF2B5EF4-FFF2-40B4-BE49-F238E27FC236}">
                <a16:creationId xmlns:a16="http://schemas.microsoft.com/office/drawing/2014/main" id="{D26AFCBF-368E-C18E-BC76-888B2F462668}"/>
              </a:ext>
            </a:extLst>
          </p:cNvPr>
          <p:cNvSpPr txBox="1">
            <a:spLocks/>
          </p:cNvSpPr>
          <p:nvPr/>
        </p:nvSpPr>
        <p:spPr>
          <a:xfrm>
            <a:off x="1382485" y="2212795"/>
            <a:ext cx="4079951" cy="19071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1200" b="1" kern="0">
              <a:solidFill>
                <a:schemeClr val="bg1"/>
              </a:solidFill>
            </a:endParaRPr>
          </a:p>
          <a:p>
            <a:pPr>
              <a:lnSpc>
                <a:spcPct val="150000"/>
              </a:lnSpc>
            </a:pPr>
            <a:r>
              <a:rPr lang="en-US" sz="2200" b="1" kern="0">
                <a:solidFill>
                  <a:schemeClr val="bg1"/>
                </a:solidFill>
              </a:rPr>
              <a:t>What is your brain’s superpower?</a:t>
            </a:r>
          </a:p>
        </p:txBody>
      </p:sp>
      <p:sp>
        <p:nvSpPr>
          <p:cNvPr id="35" name="Text Placeholder 4">
            <a:extLst>
              <a:ext uri="{FF2B5EF4-FFF2-40B4-BE49-F238E27FC236}">
                <a16:creationId xmlns:a16="http://schemas.microsoft.com/office/drawing/2014/main" id="{6DA5C135-D559-32E5-201D-C28B8B183453}"/>
              </a:ext>
            </a:extLst>
          </p:cNvPr>
          <p:cNvSpPr txBox="1">
            <a:spLocks/>
          </p:cNvSpPr>
          <p:nvPr/>
        </p:nvSpPr>
        <p:spPr>
          <a:xfrm>
            <a:off x="6898623" y="2192653"/>
            <a:ext cx="4053835" cy="18668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1200" b="1" kern="0">
              <a:solidFill>
                <a:schemeClr val="bg1"/>
              </a:solidFill>
            </a:endParaRPr>
          </a:p>
          <a:p>
            <a:pPr>
              <a:lnSpc>
                <a:spcPct val="150000"/>
              </a:lnSpc>
            </a:pPr>
            <a:r>
              <a:rPr lang="en-US" sz="2200" b="1" kern="0">
                <a:solidFill>
                  <a:schemeClr val="bg1"/>
                </a:solidFill>
              </a:rPr>
              <a:t>What is an ability you’d </a:t>
            </a:r>
          </a:p>
          <a:p>
            <a:pPr>
              <a:lnSpc>
                <a:spcPct val="150000"/>
              </a:lnSpc>
            </a:pPr>
            <a:r>
              <a:rPr lang="en-US" sz="2200" b="1" kern="0">
                <a:solidFill>
                  <a:schemeClr val="bg1"/>
                </a:solidFill>
              </a:rPr>
              <a:t>like to work on?</a:t>
            </a:r>
          </a:p>
        </p:txBody>
      </p:sp>
      <p:sp>
        <p:nvSpPr>
          <p:cNvPr id="36" name="Text Placeholder 4">
            <a:extLst>
              <a:ext uri="{FF2B5EF4-FFF2-40B4-BE49-F238E27FC236}">
                <a16:creationId xmlns:a16="http://schemas.microsoft.com/office/drawing/2014/main" id="{5EEF370F-3A83-0384-59B0-D5E9170540EB}"/>
              </a:ext>
            </a:extLst>
          </p:cNvPr>
          <p:cNvSpPr txBox="1">
            <a:spLocks/>
          </p:cNvSpPr>
          <p:nvPr/>
        </p:nvSpPr>
        <p:spPr>
          <a:xfrm>
            <a:off x="1239541" y="4397557"/>
            <a:ext cx="4079951" cy="19071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1200" b="1" kern="0">
              <a:solidFill>
                <a:schemeClr val="bg1"/>
              </a:solidFill>
            </a:endParaRPr>
          </a:p>
          <a:p>
            <a:pPr>
              <a:lnSpc>
                <a:spcPct val="150000"/>
              </a:lnSpc>
            </a:pPr>
            <a:r>
              <a:rPr lang="en-US" sz="2200" b="1" kern="0">
                <a:solidFill>
                  <a:schemeClr val="bg1"/>
                </a:solidFill>
              </a:rPr>
              <a:t>Name your </a:t>
            </a:r>
          </a:p>
          <a:p>
            <a:pPr>
              <a:lnSpc>
                <a:spcPct val="150000"/>
              </a:lnSpc>
            </a:pPr>
            <a:r>
              <a:rPr lang="en-US" sz="2200" b="1" kern="0">
                <a:solidFill>
                  <a:schemeClr val="bg1"/>
                </a:solidFill>
              </a:rPr>
              <a:t>superhero!</a:t>
            </a:r>
          </a:p>
        </p:txBody>
      </p:sp>
      <p:sp>
        <p:nvSpPr>
          <p:cNvPr id="37" name="Text Placeholder 4">
            <a:extLst>
              <a:ext uri="{FF2B5EF4-FFF2-40B4-BE49-F238E27FC236}">
                <a16:creationId xmlns:a16="http://schemas.microsoft.com/office/drawing/2014/main" id="{C1F5182C-2ACC-DBEA-FBD3-6548A209CAE5}"/>
              </a:ext>
            </a:extLst>
          </p:cNvPr>
          <p:cNvSpPr txBox="1">
            <a:spLocks/>
          </p:cNvSpPr>
          <p:nvPr/>
        </p:nvSpPr>
        <p:spPr>
          <a:xfrm>
            <a:off x="6872510" y="4376738"/>
            <a:ext cx="4053835" cy="19197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r>
              <a:rPr lang="en-US" sz="2200" b="1" kern="0">
                <a:solidFill>
                  <a:schemeClr val="bg1"/>
                </a:solidFill>
              </a:rPr>
              <a:t>How can you use</a:t>
            </a:r>
          </a:p>
          <a:p>
            <a:pPr>
              <a:lnSpc>
                <a:spcPct val="150000"/>
              </a:lnSpc>
            </a:pPr>
            <a:r>
              <a:rPr lang="en-US" sz="2200" b="1" kern="0">
                <a:solidFill>
                  <a:schemeClr val="bg1"/>
                </a:solidFill>
              </a:rPr>
              <a:t>your superpower</a:t>
            </a:r>
          </a:p>
          <a:p>
            <a:pPr>
              <a:lnSpc>
                <a:spcPct val="150000"/>
              </a:lnSpc>
            </a:pPr>
            <a:r>
              <a:rPr lang="en-US" sz="2200" b="1" kern="0">
                <a:solidFill>
                  <a:schemeClr val="bg1"/>
                </a:solidFill>
              </a:rPr>
              <a:t>in the classroom?</a:t>
            </a:r>
          </a:p>
        </p:txBody>
      </p:sp>
      <p:pic>
        <p:nvPicPr>
          <p:cNvPr id="3" name="Picture 2" descr="A cartoon of a child wearing a cape and mask&#10;&#10;Description automatically generated">
            <a:extLst>
              <a:ext uri="{FF2B5EF4-FFF2-40B4-BE49-F238E27FC236}">
                <a16:creationId xmlns:a16="http://schemas.microsoft.com/office/drawing/2014/main" id="{44656AF1-F7F8-9629-63CE-819B888A6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914" y="4741825"/>
            <a:ext cx="1309255" cy="1309255"/>
          </a:xfrm>
          <a:prstGeom prst="rect">
            <a:avLst/>
          </a:prstGeom>
        </p:spPr>
      </p:pic>
      <p:pic>
        <p:nvPicPr>
          <p:cNvPr id="7" name="Picture 6" descr="A pink brain with a yellow lightning bolt&#10;&#10;Description automatically generated">
            <a:extLst>
              <a:ext uri="{FF2B5EF4-FFF2-40B4-BE49-F238E27FC236}">
                <a16:creationId xmlns:a16="http://schemas.microsoft.com/office/drawing/2014/main" id="{55B85713-D45D-AF1C-5E00-F4566EC28C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913" y="2569454"/>
            <a:ext cx="1309256" cy="1309256"/>
          </a:xfrm>
          <a:prstGeom prst="rect">
            <a:avLst/>
          </a:prstGeom>
        </p:spPr>
      </p:pic>
      <p:pic>
        <p:nvPicPr>
          <p:cNvPr id="10" name="Picture 9" descr="A cartoon of a child holding a heart&#10;&#10;Description automatically generated">
            <a:extLst>
              <a:ext uri="{FF2B5EF4-FFF2-40B4-BE49-F238E27FC236}">
                <a16:creationId xmlns:a16="http://schemas.microsoft.com/office/drawing/2014/main" id="{0BF424D1-28C9-6E2B-AFBE-B9536C62B4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8188" y="2471470"/>
            <a:ext cx="1309256" cy="1309256"/>
          </a:xfrm>
          <a:prstGeom prst="rect">
            <a:avLst/>
          </a:prstGeom>
        </p:spPr>
      </p:pic>
      <p:pic>
        <p:nvPicPr>
          <p:cNvPr id="12" name="Picture 11" descr="A green chalkboard with a desk and chairs&#10;&#10;Description automatically generated">
            <a:extLst>
              <a:ext uri="{FF2B5EF4-FFF2-40B4-BE49-F238E27FC236}">
                <a16:creationId xmlns:a16="http://schemas.microsoft.com/office/drawing/2014/main" id="{637DAB93-CD0B-3D1D-0645-401806E41C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8188" y="4586143"/>
            <a:ext cx="1456582" cy="1456582"/>
          </a:xfrm>
          <a:prstGeom prst="rect">
            <a:avLst/>
          </a:prstGeom>
        </p:spPr>
      </p:pic>
    </p:spTree>
    <p:custDataLst>
      <p:tags r:id="rId1"/>
    </p:custDataLst>
    <p:extLst>
      <p:ext uri="{BB962C8B-B14F-4D97-AF65-F5344CB8AC3E}">
        <p14:creationId xmlns:p14="http://schemas.microsoft.com/office/powerpoint/2010/main" val="1219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02DF4-6FBB-9251-19DE-327AC29BD97B}"/>
              </a:ext>
            </a:extLst>
          </p:cNvPr>
          <p:cNvSpPr/>
          <p:nvPr/>
        </p:nvSpPr>
        <p:spPr>
          <a:xfrm>
            <a:off x="88135" y="88135"/>
            <a:ext cx="11953301" cy="66872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What Is Neurodiversity?">
            <a:hlinkClick r:id="" action="ppaction://media"/>
            <a:extLst>
              <a:ext uri="{FF2B5EF4-FFF2-40B4-BE49-F238E27FC236}">
                <a16:creationId xmlns:a16="http://schemas.microsoft.com/office/drawing/2014/main" id="{5A369C51-D86C-A220-0F20-1E1D2750F07D}"/>
              </a:ext>
            </a:extLst>
          </p:cNvPr>
          <p:cNvPicPr>
            <a:picLocks noRot="1" noChangeAspect="1"/>
          </p:cNvPicPr>
          <p:nvPr>
            <a:videoFile r:link="rId2"/>
          </p:nvPr>
        </p:nvPicPr>
        <p:blipFill>
          <a:blip r:embed="rId5"/>
          <a:stretch>
            <a:fillRect/>
          </a:stretch>
        </p:blipFill>
        <p:spPr>
          <a:xfrm>
            <a:off x="0" y="-15240"/>
            <a:ext cx="12192000" cy="6888480"/>
          </a:xfrm>
          <a:prstGeom prst="rect">
            <a:avLst/>
          </a:prstGeom>
        </p:spPr>
      </p:pic>
    </p:spTree>
    <p:custDataLst>
      <p:tags r:id="rId1"/>
    </p:custDataLst>
    <p:extLst>
      <p:ext uri="{BB962C8B-B14F-4D97-AF65-F5344CB8AC3E}">
        <p14:creationId xmlns:p14="http://schemas.microsoft.com/office/powerpoint/2010/main" val="10249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76DA932-6202-D816-2772-1804B2F0F452}"/>
              </a:ext>
            </a:extLst>
          </p:cNvPr>
          <p:cNvSpPr/>
          <p:nvPr/>
        </p:nvSpPr>
        <p:spPr>
          <a:xfrm>
            <a:off x="1237748" y="2335537"/>
            <a:ext cx="10486168" cy="3760464"/>
          </a:xfrm>
          <a:prstGeom prst="roundRect">
            <a:avLst/>
          </a:prstGeom>
          <a:solidFill>
            <a:schemeClr val="bg1"/>
          </a:solidFill>
          <a:ln w="57150">
            <a:solidFill>
              <a:srgbClr val="7C2E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ctr" defTabSz="1219170">
              <a:lnSpc>
                <a:spcPct val="150000"/>
              </a:lnSpc>
              <a:buClr>
                <a:srgbClr val="000000"/>
              </a:buClr>
            </a:pPr>
            <a:r>
              <a:rPr lang="en-US" sz="2200" kern="0">
                <a:solidFill>
                  <a:prstClr val="black"/>
                </a:solidFill>
                <a:latin typeface="Arial"/>
                <a:cs typeface="Arial"/>
                <a:sym typeface="Arial"/>
              </a:rPr>
              <a:t>The teacher gives the class instructions on a project. The teacher says, “Let’s begin working on our projects. Pull out your notebook and start brainstorming ideas for your topic.”</a:t>
            </a:r>
          </a:p>
          <a:p>
            <a:pPr lvl="1" algn="ctr" defTabSz="1219170">
              <a:lnSpc>
                <a:spcPct val="150000"/>
              </a:lnSpc>
              <a:buClr>
                <a:srgbClr val="000000"/>
              </a:buClr>
            </a:pPr>
            <a:endParaRPr lang="en-US" sz="1000" kern="0">
              <a:solidFill>
                <a:prstClr val="black"/>
              </a:solidFill>
              <a:latin typeface="Arial"/>
              <a:cs typeface="Arial"/>
              <a:sym typeface="Arial"/>
            </a:endParaRPr>
          </a:p>
          <a:p>
            <a:pPr lvl="1" algn="ctr" defTabSz="1219170">
              <a:lnSpc>
                <a:spcPct val="150000"/>
              </a:lnSpc>
              <a:buClr>
                <a:srgbClr val="000000"/>
              </a:buClr>
            </a:pPr>
            <a:r>
              <a:rPr lang="en-US" sz="2200" kern="0">
                <a:solidFill>
                  <a:prstClr val="black"/>
                </a:solidFill>
                <a:latin typeface="Arial"/>
                <a:cs typeface="Arial"/>
                <a:sym typeface="Arial"/>
              </a:rPr>
              <a:t>Many students with </a:t>
            </a:r>
            <a:r>
              <a:rPr lang="en-US" sz="2200" u="sng" kern="0">
                <a:solidFill>
                  <a:prstClr val="black"/>
                </a:solidFill>
                <a:latin typeface="Arial"/>
                <a:cs typeface="Arial"/>
                <a:sym typeface="Arial"/>
              </a:rPr>
              <a:t>neurotypical brains </a:t>
            </a:r>
            <a:r>
              <a:rPr lang="en-US" sz="2200" kern="0">
                <a:solidFill>
                  <a:prstClr val="black"/>
                </a:solidFill>
                <a:latin typeface="Arial"/>
                <a:cs typeface="Arial"/>
                <a:sym typeface="Arial"/>
              </a:rPr>
              <a:t>will probably listen to the instructions and follow the directions, probably getting right to work listing out topics.</a:t>
            </a:r>
            <a:endParaRPr lang="en-US" sz="2200" kern="0">
              <a:solidFill>
                <a:prstClr val="black"/>
              </a:solidFill>
              <a:latin typeface="Arial"/>
              <a:cs typeface="Arial"/>
            </a:endParaRPr>
          </a:p>
        </p:txBody>
      </p:sp>
      <p:sp>
        <p:nvSpPr>
          <p:cNvPr id="5" name="Rectangle 4">
            <a:extLst>
              <a:ext uri="{FF2B5EF4-FFF2-40B4-BE49-F238E27FC236}">
                <a16:creationId xmlns:a16="http://schemas.microsoft.com/office/drawing/2014/main" id="{51F1DDC6-CD11-EC72-82C0-DF1B34344282}"/>
              </a:ext>
            </a:extLst>
          </p:cNvPr>
          <p:cNvSpPr/>
          <p:nvPr/>
        </p:nvSpPr>
        <p:spPr>
          <a:xfrm>
            <a:off x="11712587" y="6368143"/>
            <a:ext cx="239928" cy="2068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prstClr val="black"/>
              </a:solidFill>
              <a:latin typeface="Calibri" panose="020F0502020204030204"/>
              <a:sym typeface="Arial"/>
            </a:endParaRPr>
          </a:p>
        </p:txBody>
      </p:sp>
      <p:sp>
        <p:nvSpPr>
          <p:cNvPr id="4" name="Google Shape;184;p34">
            <a:extLst>
              <a:ext uri="{FF2B5EF4-FFF2-40B4-BE49-F238E27FC236}">
                <a16:creationId xmlns:a16="http://schemas.microsoft.com/office/drawing/2014/main" id="{36A500BA-64D0-7D1C-8127-622E9A1AAED2}"/>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Some Brains</a:t>
            </a:r>
          </a:p>
        </p:txBody>
      </p:sp>
      <p:pic>
        <p:nvPicPr>
          <p:cNvPr id="7" name="Picture 6" descr="A cartoon of a child&#10;&#10;Description automatically generated">
            <a:extLst>
              <a:ext uri="{FF2B5EF4-FFF2-40B4-BE49-F238E27FC236}">
                <a16:creationId xmlns:a16="http://schemas.microsoft.com/office/drawing/2014/main" id="{047179B5-B515-E234-764B-A0CC30017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176" y="4582451"/>
            <a:ext cx="2119144" cy="2119144"/>
          </a:xfrm>
          <a:prstGeom prst="rect">
            <a:avLst/>
          </a:prstGeom>
        </p:spPr>
      </p:pic>
    </p:spTree>
    <p:custDataLst>
      <p:tags r:id="rId1"/>
    </p:custDataLst>
    <p:extLst>
      <p:ext uri="{BB962C8B-B14F-4D97-AF65-F5344CB8AC3E}">
        <p14:creationId xmlns:p14="http://schemas.microsoft.com/office/powerpoint/2010/main" val="2608378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5CE845-8572-D088-4AE8-8F71D16F39DD}"/>
              </a:ext>
            </a:extLst>
          </p:cNvPr>
          <p:cNvSpPr/>
          <p:nvPr/>
        </p:nvSpPr>
        <p:spPr>
          <a:xfrm>
            <a:off x="11712587" y="6368143"/>
            <a:ext cx="239928" cy="2068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4" name="Rectangle: Rounded Corners 3">
            <a:extLst>
              <a:ext uri="{FF2B5EF4-FFF2-40B4-BE49-F238E27FC236}">
                <a16:creationId xmlns:a16="http://schemas.microsoft.com/office/drawing/2014/main" id="{CE62BE08-902D-4D25-4A47-15F1F6392F3D}"/>
              </a:ext>
            </a:extLst>
          </p:cNvPr>
          <p:cNvSpPr/>
          <p:nvPr/>
        </p:nvSpPr>
        <p:spPr>
          <a:xfrm>
            <a:off x="1237748" y="2335537"/>
            <a:ext cx="10486168" cy="3760464"/>
          </a:xfrm>
          <a:prstGeom prst="roundRect">
            <a:avLst/>
          </a:prstGeom>
          <a:solidFill>
            <a:schemeClr val="bg1"/>
          </a:solidFill>
          <a:ln w="57150">
            <a:solidFill>
              <a:srgbClr val="058D4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ctr">
              <a:lnSpc>
                <a:spcPct val="150000"/>
              </a:lnSpc>
            </a:pPr>
            <a:r>
              <a:rPr lang="en-US" sz="2200" kern="0">
                <a:solidFill>
                  <a:prstClr val="black"/>
                </a:solidFill>
                <a:latin typeface="Arial"/>
                <a:cs typeface="Arial"/>
                <a:sym typeface="Arial"/>
              </a:rPr>
              <a:t>The teacher gives the class instructions on a project. The teacher says, “Let’s begin working on our projects. Pull out your notebook and start brainstorming ideas for your topic.”</a:t>
            </a:r>
          </a:p>
          <a:p>
            <a:pPr lvl="1" algn="ctr">
              <a:lnSpc>
                <a:spcPct val="150000"/>
              </a:lnSpc>
            </a:pPr>
            <a:endParaRPr lang="en-US" sz="1000" kern="0">
              <a:solidFill>
                <a:prstClr val="black"/>
              </a:solidFill>
              <a:latin typeface="Arial"/>
              <a:cs typeface="Arial"/>
              <a:sym typeface="Arial"/>
            </a:endParaRPr>
          </a:p>
          <a:p>
            <a:pPr lvl="1" algn="ctr">
              <a:lnSpc>
                <a:spcPct val="150000"/>
              </a:lnSpc>
            </a:pPr>
            <a:r>
              <a:rPr lang="en-US" sz="2200" kern="0">
                <a:solidFill>
                  <a:prstClr val="black"/>
                </a:solidFill>
                <a:latin typeface="Arial"/>
                <a:cs typeface="Arial"/>
                <a:sym typeface="Arial"/>
              </a:rPr>
              <a:t>Students with </a:t>
            </a:r>
            <a:r>
              <a:rPr lang="en-US" sz="2200" u="sng" kern="0">
                <a:solidFill>
                  <a:prstClr val="black"/>
                </a:solidFill>
                <a:latin typeface="Arial"/>
                <a:cs typeface="Arial"/>
                <a:sym typeface="Arial"/>
              </a:rPr>
              <a:t>neurodiverse brains </a:t>
            </a:r>
            <a:r>
              <a:rPr lang="en-US" sz="2200" kern="0">
                <a:solidFill>
                  <a:prstClr val="black"/>
                </a:solidFill>
                <a:latin typeface="Arial"/>
                <a:cs typeface="Arial"/>
                <a:sym typeface="Arial"/>
              </a:rPr>
              <a:t>may think about instructions differently.</a:t>
            </a:r>
            <a:endParaRPr lang="en-US" sz="2200" kern="0">
              <a:solidFill>
                <a:prstClr val="black"/>
              </a:solidFill>
              <a:latin typeface="Arial"/>
              <a:cs typeface="Arial"/>
            </a:endParaRPr>
          </a:p>
        </p:txBody>
      </p:sp>
      <p:pic>
        <p:nvPicPr>
          <p:cNvPr id="9" name="Picture 8" descr="A cartoon of a child wearing glasses&#10;&#10;Description automatically generated">
            <a:extLst>
              <a:ext uri="{FF2B5EF4-FFF2-40B4-BE49-F238E27FC236}">
                <a16:creationId xmlns:a16="http://schemas.microsoft.com/office/drawing/2014/main" id="{84041D86-E3C6-0DB6-8CCB-E14C24576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 y="4352414"/>
            <a:ext cx="2119143" cy="2119143"/>
          </a:xfrm>
          <a:prstGeom prst="rect">
            <a:avLst/>
          </a:prstGeom>
        </p:spPr>
      </p:pic>
      <p:sp>
        <p:nvSpPr>
          <p:cNvPr id="10" name="Google Shape;184;p34">
            <a:extLst>
              <a:ext uri="{FF2B5EF4-FFF2-40B4-BE49-F238E27FC236}">
                <a16:creationId xmlns:a16="http://schemas.microsoft.com/office/drawing/2014/main" id="{9D1F604F-B463-1289-B5FD-DAA98BCFCCEF}"/>
              </a:ext>
            </a:extLst>
          </p:cNvPr>
          <p:cNvSpPr txBox="1">
            <a:spLocks noGrp="1"/>
          </p:cNvSpPr>
          <p:nvPr>
            <p:ph type="title"/>
          </p:nvPr>
        </p:nvSpPr>
        <p:spPr>
          <a:xfrm>
            <a:off x="402773" y="135088"/>
            <a:ext cx="11321143" cy="1571251"/>
          </a:xfrm>
        </p:spPr>
        <p:txBody>
          <a:bodyPr>
            <a:normAutofit/>
          </a:bodyPr>
          <a:lstStyle/>
          <a:p>
            <a:pPr lvl="0" algn="ctr"/>
            <a:r>
              <a:rPr lang="en-US" sz="4000" b="1">
                <a:latin typeface="Arial" panose="020B0604020202020204" pitchFamily="34" charset="0"/>
                <a:cs typeface="Arial" panose="020B0604020202020204" pitchFamily="34" charset="0"/>
              </a:rPr>
              <a:t>Other</a:t>
            </a:r>
            <a:r>
              <a:rPr lang="en-US" sz="4000" b="1">
                <a:solidFill>
                  <a:schemeClr val="bg1"/>
                </a:solidFill>
                <a:latin typeface="Arial" panose="020B0604020202020204" pitchFamily="34" charset="0"/>
                <a:cs typeface="Arial" panose="020B0604020202020204" pitchFamily="34" charset="0"/>
              </a:rPr>
              <a:t> Brains</a:t>
            </a:r>
          </a:p>
        </p:txBody>
      </p:sp>
    </p:spTree>
    <p:custDataLst>
      <p:tags r:id="rId1"/>
    </p:custDataLst>
    <p:extLst>
      <p:ext uri="{BB962C8B-B14F-4D97-AF65-F5344CB8AC3E}">
        <p14:creationId xmlns:p14="http://schemas.microsoft.com/office/powerpoint/2010/main" val="3438765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a circle&#10;&#10;Description automatically generated">
            <a:extLst>
              <a:ext uri="{FF2B5EF4-FFF2-40B4-BE49-F238E27FC236}">
                <a16:creationId xmlns:a16="http://schemas.microsoft.com/office/drawing/2014/main" id="{16CDB9EA-92F3-916C-A615-2EE909913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13" y="2489057"/>
            <a:ext cx="3602776" cy="3602776"/>
          </a:xfrm>
          <a:prstGeom prst="rect">
            <a:avLst/>
          </a:prstGeom>
        </p:spPr>
      </p:pic>
      <p:sp>
        <p:nvSpPr>
          <p:cNvPr id="4" name="Google Shape;184;p34">
            <a:extLst>
              <a:ext uri="{FF2B5EF4-FFF2-40B4-BE49-F238E27FC236}">
                <a16:creationId xmlns:a16="http://schemas.microsoft.com/office/drawing/2014/main" id="{B2FC0C22-F999-FFAE-06AF-F644A7D130AB}"/>
              </a:ext>
            </a:extLst>
          </p:cNvPr>
          <p:cNvSpPr txBox="1">
            <a:spLocks noGrp="1"/>
          </p:cNvSpPr>
          <p:nvPr>
            <p:ph type="title"/>
          </p:nvPr>
        </p:nvSpPr>
        <p:spPr>
          <a:xfrm>
            <a:off x="402773" y="135088"/>
            <a:ext cx="11321143" cy="1571251"/>
          </a:xfrm>
        </p:spPr>
        <p:txBody>
          <a:bodyPr>
            <a:normAutofit/>
          </a:bodyPr>
          <a:lstStyle/>
          <a:p>
            <a:pPr lvl="0" algn="ctr"/>
            <a:r>
              <a:rPr lang="en-US" sz="4000" b="1">
                <a:latin typeface="Arial" panose="020B0604020202020204" pitchFamily="34" charset="0"/>
                <a:cs typeface="Arial" panose="020B0604020202020204" pitchFamily="34" charset="0"/>
              </a:rPr>
              <a:t>We all think differently!</a:t>
            </a:r>
            <a:endParaRPr lang="en-US" sz="4000" b="1">
              <a:solidFill>
                <a:schemeClr val="bg1"/>
              </a:solidFill>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10340981-435A-1F9C-89D4-F3CB7ABE4371}"/>
              </a:ext>
            </a:extLst>
          </p:cNvPr>
          <p:cNvSpPr>
            <a:spLocks noGrp="1"/>
          </p:cNvSpPr>
          <p:nvPr>
            <p:ph type="body" idx="1"/>
          </p:nvPr>
        </p:nvSpPr>
        <p:spPr>
          <a:xfrm>
            <a:off x="5361460" y="2040835"/>
            <a:ext cx="5998027" cy="4817165"/>
          </a:xfrm>
        </p:spPr>
        <p:txBody>
          <a:bodyPr/>
          <a:lstStyle/>
          <a:p>
            <a:pPr marL="608965" indent="-422910">
              <a:lnSpc>
                <a:spcPct val="150000"/>
              </a:lnSpc>
            </a:pPr>
            <a:endParaRPr lang="en-US" sz="2200">
              <a:solidFill>
                <a:schemeClr val="tx1"/>
              </a:solidFill>
              <a:ea typeface="Calibri" panose="020F0502020204030204"/>
              <a:cs typeface="Calibri" panose="020F0502020204030204"/>
            </a:endParaRPr>
          </a:p>
          <a:p>
            <a:pPr marL="608965" indent="-422910">
              <a:lnSpc>
                <a:spcPct val="150000"/>
              </a:lnSpc>
              <a:buSzPct val="75000"/>
            </a:pPr>
            <a:endParaRPr lang="en-US" sz="2200">
              <a:solidFill>
                <a:schemeClr val="tx1"/>
              </a:solidFill>
              <a:latin typeface="Arial" panose="020B0604020202020204" pitchFamily="34" charset="0"/>
              <a:cs typeface="Arial" panose="020B0604020202020204" pitchFamily="34" charset="0"/>
            </a:endParaRPr>
          </a:p>
          <a:p>
            <a:pPr marL="608965" indent="-422910">
              <a:lnSpc>
                <a:spcPct val="150000"/>
              </a:lnSpc>
              <a:buSzPct val="75000"/>
            </a:pPr>
            <a:r>
              <a:rPr lang="en-US" sz="2200">
                <a:latin typeface="Arial"/>
                <a:cs typeface="Arial"/>
              </a:rPr>
              <a:t>There are many different types of brains.</a:t>
            </a:r>
          </a:p>
          <a:p>
            <a:pPr marL="608965" indent="-422910">
              <a:lnSpc>
                <a:spcPct val="150000"/>
              </a:lnSpc>
              <a:buSzPct val="75000"/>
            </a:pPr>
            <a:r>
              <a:rPr lang="en-US" sz="2200">
                <a:latin typeface="Arial"/>
                <a:cs typeface="Arial"/>
              </a:rPr>
              <a:t>Our brains have different abilities.</a:t>
            </a:r>
          </a:p>
          <a:p>
            <a:pPr marL="608965" indent="-422910">
              <a:lnSpc>
                <a:spcPct val="150000"/>
              </a:lnSpc>
              <a:buSzPct val="75000"/>
            </a:pPr>
            <a:r>
              <a:rPr lang="en-US" sz="2200">
                <a:latin typeface="Arial"/>
                <a:cs typeface="Arial"/>
              </a:rPr>
              <a:t>We all think and process differently.</a:t>
            </a:r>
          </a:p>
        </p:txBody>
      </p:sp>
    </p:spTree>
    <p:custDataLst>
      <p:tags r:id="rId1"/>
    </p:custDataLst>
    <p:extLst>
      <p:ext uri="{BB962C8B-B14F-4D97-AF65-F5344CB8AC3E}">
        <p14:creationId xmlns:p14="http://schemas.microsoft.com/office/powerpoint/2010/main" val="133643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C01F3-97C4-82CC-BC91-28B03AA53914}"/>
            </a:ext>
          </a:extLst>
        </p:cNvPr>
        <p:cNvGrpSpPr/>
        <p:nvPr/>
      </p:nvGrpSpPr>
      <p:grpSpPr>
        <a:xfrm>
          <a:off x="0" y="0"/>
          <a:ext cx="0" cy="0"/>
          <a:chOff x="0" y="0"/>
          <a:chExt cx="0" cy="0"/>
        </a:xfrm>
      </p:grpSpPr>
      <p:sp>
        <p:nvSpPr>
          <p:cNvPr id="7" name="Google Shape;184;p34">
            <a:extLst>
              <a:ext uri="{FF2B5EF4-FFF2-40B4-BE49-F238E27FC236}">
                <a16:creationId xmlns:a16="http://schemas.microsoft.com/office/drawing/2014/main" id="{9156DA21-58A6-1143-00E0-C473453F6912}"/>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How are you?</a:t>
            </a:r>
          </a:p>
        </p:txBody>
      </p:sp>
      <p:grpSp>
        <p:nvGrpSpPr>
          <p:cNvPr id="8" name="Group 7">
            <a:extLst>
              <a:ext uri="{FF2B5EF4-FFF2-40B4-BE49-F238E27FC236}">
                <a16:creationId xmlns:a16="http://schemas.microsoft.com/office/drawing/2014/main" id="{AA234DC5-6885-6051-5C8C-350FDAFFF78D}"/>
              </a:ext>
            </a:extLst>
          </p:cNvPr>
          <p:cNvGrpSpPr/>
          <p:nvPr/>
        </p:nvGrpSpPr>
        <p:grpSpPr>
          <a:xfrm>
            <a:off x="763151" y="2259519"/>
            <a:ext cx="8871227" cy="1247057"/>
            <a:chOff x="1614298" y="876935"/>
            <a:chExt cx="8963176" cy="1296035"/>
          </a:xfrm>
        </p:grpSpPr>
        <p:sp>
          <p:nvSpPr>
            <p:cNvPr id="141" name="Rectangle 140">
              <a:extLst>
                <a:ext uri="{FF2B5EF4-FFF2-40B4-BE49-F238E27FC236}">
                  <a16:creationId xmlns:a16="http://schemas.microsoft.com/office/drawing/2014/main" id="{9A6B751C-4876-8C89-F2F8-92F96FF715D9}"/>
                </a:ext>
              </a:extLst>
            </p:cNvPr>
            <p:cNvSpPr/>
            <p:nvPr/>
          </p:nvSpPr>
          <p:spPr>
            <a:xfrm>
              <a:off x="1614298" y="87693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BBAB4"/>
                  </a:solidFill>
                  <a:effectLst/>
                  <a:uLnTx/>
                  <a:uFillTx/>
                  <a:latin typeface="+mj-lt"/>
                  <a:ea typeface="+mn-ea"/>
                  <a:cs typeface="+mn-cs"/>
                </a:rPr>
                <a:t>Happy</a:t>
              </a:r>
            </a:p>
          </p:txBody>
        </p:sp>
        <p:sp>
          <p:nvSpPr>
            <p:cNvPr id="142" name="Rectangle 141">
              <a:extLst>
                <a:ext uri="{FF2B5EF4-FFF2-40B4-BE49-F238E27FC236}">
                  <a16:creationId xmlns:a16="http://schemas.microsoft.com/office/drawing/2014/main" id="{90B76028-F685-C66D-84C1-CB9AB3498A12}"/>
                </a:ext>
              </a:extLst>
            </p:cNvPr>
            <p:cNvSpPr/>
            <p:nvPr/>
          </p:nvSpPr>
          <p:spPr>
            <a:xfrm>
              <a:off x="3466643" y="87693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Excited</a:t>
              </a:r>
            </a:p>
          </p:txBody>
        </p:sp>
        <p:sp>
          <p:nvSpPr>
            <p:cNvPr id="143" name="Rectangle 142">
              <a:extLst>
                <a:ext uri="{FF2B5EF4-FFF2-40B4-BE49-F238E27FC236}">
                  <a16:creationId xmlns:a16="http://schemas.microsoft.com/office/drawing/2014/main" id="{72400B8C-022C-D241-6994-7F6DF9C10008}"/>
                </a:ext>
              </a:extLst>
            </p:cNvPr>
            <p:cNvSpPr/>
            <p:nvPr/>
          </p:nvSpPr>
          <p:spPr>
            <a:xfrm>
              <a:off x="5318760" y="87820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BBAB4"/>
                  </a:solidFill>
                  <a:effectLst/>
                  <a:uLnTx/>
                  <a:uFillTx/>
                  <a:latin typeface="+mj-lt"/>
                  <a:ea typeface="+mn-ea"/>
                  <a:cs typeface="+mn-cs"/>
                </a:rPr>
                <a:t>Silly</a:t>
              </a:r>
            </a:p>
          </p:txBody>
        </p:sp>
        <p:sp>
          <p:nvSpPr>
            <p:cNvPr id="144" name="Rectangle 143">
              <a:extLst>
                <a:ext uri="{FF2B5EF4-FFF2-40B4-BE49-F238E27FC236}">
                  <a16:creationId xmlns:a16="http://schemas.microsoft.com/office/drawing/2014/main" id="{6E089530-1238-2D2E-F9BF-A4295F98EEF4}"/>
                </a:ext>
              </a:extLst>
            </p:cNvPr>
            <p:cNvSpPr/>
            <p:nvPr/>
          </p:nvSpPr>
          <p:spPr>
            <a:xfrm>
              <a:off x="7170877" y="89281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Energized</a:t>
              </a:r>
            </a:p>
          </p:txBody>
        </p:sp>
        <p:sp>
          <p:nvSpPr>
            <p:cNvPr id="145" name="Rectangle 144">
              <a:extLst>
                <a:ext uri="{FF2B5EF4-FFF2-40B4-BE49-F238E27FC236}">
                  <a16:creationId xmlns:a16="http://schemas.microsoft.com/office/drawing/2014/main" id="{D5489AF2-EE4B-3730-1E0A-772B72B46885}"/>
                </a:ext>
              </a:extLst>
            </p:cNvPr>
            <p:cNvSpPr/>
            <p:nvPr/>
          </p:nvSpPr>
          <p:spPr>
            <a:xfrm>
              <a:off x="9022994" y="89281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Confident</a:t>
              </a:r>
            </a:p>
          </p:txBody>
        </p:sp>
        <p:grpSp>
          <p:nvGrpSpPr>
            <p:cNvPr id="146" name="Group 145">
              <a:extLst>
                <a:ext uri="{FF2B5EF4-FFF2-40B4-BE49-F238E27FC236}">
                  <a16:creationId xmlns:a16="http://schemas.microsoft.com/office/drawing/2014/main" id="{5AB901A2-8EDE-15F1-DD63-2B921D3437BA}"/>
                </a:ext>
              </a:extLst>
            </p:cNvPr>
            <p:cNvGrpSpPr/>
            <p:nvPr/>
          </p:nvGrpSpPr>
          <p:grpSpPr>
            <a:xfrm>
              <a:off x="2025778" y="1039495"/>
              <a:ext cx="731520" cy="731520"/>
              <a:chOff x="2025778" y="1039495"/>
              <a:chExt cx="731520" cy="731520"/>
            </a:xfrm>
          </p:grpSpPr>
          <p:sp>
            <p:nvSpPr>
              <p:cNvPr id="178" name="Freeform: Shape 177">
                <a:extLst>
                  <a:ext uri="{FF2B5EF4-FFF2-40B4-BE49-F238E27FC236}">
                    <a16:creationId xmlns:a16="http://schemas.microsoft.com/office/drawing/2014/main" id="{76DD1319-628A-1B30-FD2F-409B6707CB1D}"/>
                  </a:ext>
                </a:extLst>
              </p:cNvPr>
              <p:cNvSpPr/>
              <p:nvPr/>
            </p:nvSpPr>
            <p:spPr>
              <a:xfrm>
                <a:off x="2025778" y="103949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9" name="Freeform: Shape 178">
                <a:extLst>
                  <a:ext uri="{FF2B5EF4-FFF2-40B4-BE49-F238E27FC236}">
                    <a16:creationId xmlns:a16="http://schemas.microsoft.com/office/drawing/2014/main" id="{41B9C2F7-1034-FCE9-07C8-B5B906AB3D72}"/>
                  </a:ext>
                </a:extLst>
              </p:cNvPr>
              <p:cNvSpPr/>
              <p:nvPr/>
            </p:nvSpPr>
            <p:spPr>
              <a:xfrm>
                <a:off x="2160087" y="1426686"/>
                <a:ext cx="462900" cy="171021"/>
              </a:xfrm>
              <a:custGeom>
                <a:avLst/>
                <a:gdLst>
                  <a:gd name="connsiteX0" fmla="*/ 462479 w 462900"/>
                  <a:gd name="connsiteY0" fmla="*/ 25716 h 171021"/>
                  <a:gd name="connsiteX1" fmla="*/ 366039 w 462900"/>
                  <a:gd name="connsiteY1" fmla="*/ 171021 h 171021"/>
                  <a:gd name="connsiteX2" fmla="*/ 96862 w 462900"/>
                  <a:gd name="connsiteY2" fmla="*/ 171021 h 171021"/>
                  <a:gd name="connsiteX3" fmla="*/ 422 w 462900"/>
                  <a:gd name="connsiteY3" fmla="*/ 25716 h 171021"/>
                  <a:gd name="connsiteX4" fmla="*/ 4709 w 462900"/>
                  <a:gd name="connsiteY4" fmla="*/ 7715 h 171021"/>
                  <a:gd name="connsiteX5" fmla="*/ 21424 w 462900"/>
                  <a:gd name="connsiteY5" fmla="*/ 0 h 171021"/>
                  <a:gd name="connsiteX6" fmla="*/ 441478 w 462900"/>
                  <a:gd name="connsiteY6" fmla="*/ 0 h 171021"/>
                  <a:gd name="connsiteX7" fmla="*/ 458193 w 462900"/>
                  <a:gd name="connsiteY7" fmla="*/ 7715 h 171021"/>
                  <a:gd name="connsiteX8" fmla="*/ 462479 w 462900"/>
                  <a:gd name="connsiteY8"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6"/>
                    </a:moveTo>
                    <a:cubicBezTo>
                      <a:pt x="450048" y="86154"/>
                      <a:pt x="414045" y="137160"/>
                      <a:pt x="366039" y="171021"/>
                    </a:cubicBezTo>
                    <a:lnTo>
                      <a:pt x="96862" y="171021"/>
                    </a:lnTo>
                    <a:cubicBezTo>
                      <a:pt x="48856" y="137160"/>
                      <a:pt x="12853" y="86154"/>
                      <a:pt x="422" y="25716"/>
                    </a:cubicBezTo>
                    <a:cubicBezTo>
                      <a:pt x="-863" y="19288"/>
                      <a:pt x="850" y="12857"/>
                      <a:pt x="4709" y="7715"/>
                    </a:cubicBezTo>
                    <a:cubicBezTo>
                      <a:pt x="8994" y="3000"/>
                      <a:pt x="14996" y="0"/>
                      <a:pt x="21424" y="0"/>
                    </a:cubicBezTo>
                    <a:lnTo>
                      <a:pt x="441478" y="0"/>
                    </a:lnTo>
                    <a:cubicBezTo>
                      <a:pt x="447906" y="0"/>
                      <a:pt x="453907" y="3000"/>
                      <a:pt x="458193" y="7715"/>
                    </a:cubicBezTo>
                    <a:cubicBezTo>
                      <a:pt x="462051" y="12859"/>
                      <a:pt x="463764" y="19288"/>
                      <a:pt x="46247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0" name="Freeform: Shape 179">
                <a:extLst>
                  <a:ext uri="{FF2B5EF4-FFF2-40B4-BE49-F238E27FC236}">
                    <a16:creationId xmlns:a16="http://schemas.microsoft.com/office/drawing/2014/main" id="{34A14E47-4671-D2FD-E2B7-44E9558695F7}"/>
                  </a:ext>
                </a:extLst>
              </p:cNvPr>
              <p:cNvSpPr/>
              <p:nvPr/>
            </p:nvSpPr>
            <p:spPr>
              <a:xfrm>
                <a:off x="2391538" y="1426686"/>
                <a:ext cx="231450" cy="171021"/>
              </a:xfrm>
              <a:custGeom>
                <a:avLst/>
                <a:gdLst>
                  <a:gd name="connsiteX0" fmla="*/ 231029 w 231450"/>
                  <a:gd name="connsiteY0" fmla="*/ 25716 h 171021"/>
                  <a:gd name="connsiteX1" fmla="*/ 134588 w 231450"/>
                  <a:gd name="connsiteY1" fmla="*/ 171021 h 171021"/>
                  <a:gd name="connsiteX2" fmla="*/ 0 w 231450"/>
                  <a:gd name="connsiteY2" fmla="*/ 171021 h 171021"/>
                  <a:gd name="connsiteX3" fmla="*/ 0 w 231450"/>
                  <a:gd name="connsiteY3" fmla="*/ 0 h 171021"/>
                  <a:gd name="connsiteX4" fmla="*/ 210028 w 231450"/>
                  <a:gd name="connsiteY4" fmla="*/ 0 h 171021"/>
                  <a:gd name="connsiteX5" fmla="*/ 226743 w 231450"/>
                  <a:gd name="connsiteY5" fmla="*/ 7715 h 171021"/>
                  <a:gd name="connsiteX6" fmla="*/ 231029 w 231450"/>
                  <a:gd name="connsiteY6"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6"/>
                    </a:moveTo>
                    <a:cubicBezTo>
                      <a:pt x="218597" y="86154"/>
                      <a:pt x="182594" y="137160"/>
                      <a:pt x="134588" y="171021"/>
                    </a:cubicBezTo>
                    <a:lnTo>
                      <a:pt x="0" y="171021"/>
                    </a:lnTo>
                    <a:lnTo>
                      <a:pt x="0" y="0"/>
                    </a:lnTo>
                    <a:lnTo>
                      <a:pt x="210028" y="0"/>
                    </a:lnTo>
                    <a:cubicBezTo>
                      <a:pt x="216456" y="0"/>
                      <a:pt x="222456" y="3000"/>
                      <a:pt x="226743" y="7715"/>
                    </a:cubicBezTo>
                    <a:cubicBezTo>
                      <a:pt x="230600" y="12859"/>
                      <a:pt x="232313" y="19288"/>
                      <a:pt x="23102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1" name="Freeform: Shape 180">
                <a:extLst>
                  <a:ext uri="{FF2B5EF4-FFF2-40B4-BE49-F238E27FC236}">
                    <a16:creationId xmlns:a16="http://schemas.microsoft.com/office/drawing/2014/main" id="{0D8EAEB7-3AB8-EBD1-A544-A2A0438937C6}"/>
                  </a:ext>
                </a:extLst>
              </p:cNvPr>
              <p:cNvSpPr/>
              <p:nvPr/>
            </p:nvSpPr>
            <p:spPr>
              <a:xfrm>
                <a:off x="2198656" y="1212373"/>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2" name="Freeform: Shape 181">
                <a:extLst>
                  <a:ext uri="{FF2B5EF4-FFF2-40B4-BE49-F238E27FC236}">
                    <a16:creationId xmlns:a16="http://schemas.microsoft.com/office/drawing/2014/main" id="{59478CA5-D47A-F210-118B-33F72BA93FB4}"/>
                  </a:ext>
                </a:extLst>
              </p:cNvPr>
              <p:cNvSpPr/>
              <p:nvPr/>
            </p:nvSpPr>
            <p:spPr>
              <a:xfrm>
                <a:off x="2455831" y="1212373"/>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3" name="Freeform: Shape 182">
                <a:extLst>
                  <a:ext uri="{FF2B5EF4-FFF2-40B4-BE49-F238E27FC236}">
                    <a16:creationId xmlns:a16="http://schemas.microsoft.com/office/drawing/2014/main" id="{6144BE30-5962-51FF-A157-17E6B3E33E98}"/>
                  </a:ext>
                </a:extLst>
              </p:cNvPr>
              <p:cNvSpPr/>
              <p:nvPr/>
            </p:nvSpPr>
            <p:spPr>
              <a:xfrm>
                <a:off x="2256949" y="1512411"/>
                <a:ext cx="269176" cy="128587"/>
              </a:xfrm>
              <a:custGeom>
                <a:avLst/>
                <a:gdLst>
                  <a:gd name="connsiteX0" fmla="*/ 269177 w 269176"/>
                  <a:gd name="connsiteY0" fmla="*/ 85296 h 128587"/>
                  <a:gd name="connsiteX1" fmla="*/ 134588 w 269176"/>
                  <a:gd name="connsiteY1" fmla="*/ 128588 h 128587"/>
                  <a:gd name="connsiteX2" fmla="*/ 0 w 269176"/>
                  <a:gd name="connsiteY2" fmla="*/ 85296 h 128587"/>
                  <a:gd name="connsiteX3" fmla="*/ 134588 w 269176"/>
                  <a:gd name="connsiteY3" fmla="*/ 0 h 128587"/>
                  <a:gd name="connsiteX4" fmla="*/ 269177 w 269176"/>
                  <a:gd name="connsiteY4" fmla="*/ 85296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7">
                    <a:moveTo>
                      <a:pt x="269177" y="85296"/>
                    </a:moveTo>
                    <a:cubicBezTo>
                      <a:pt x="230600" y="112300"/>
                      <a:pt x="184307" y="128588"/>
                      <a:pt x="134588" y="128588"/>
                    </a:cubicBezTo>
                    <a:cubicBezTo>
                      <a:pt x="84869" y="128588"/>
                      <a:pt x="38576" y="112300"/>
                      <a:pt x="0" y="85296"/>
                    </a:cubicBezTo>
                    <a:cubicBezTo>
                      <a:pt x="24003" y="34719"/>
                      <a:pt x="75009" y="0"/>
                      <a:pt x="134588" y="0"/>
                    </a:cubicBezTo>
                    <a:cubicBezTo>
                      <a:pt x="194167" y="0"/>
                      <a:pt x="245175" y="34719"/>
                      <a:pt x="269177"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4" name="Freeform: Shape 183">
                <a:extLst>
                  <a:ext uri="{FF2B5EF4-FFF2-40B4-BE49-F238E27FC236}">
                    <a16:creationId xmlns:a16="http://schemas.microsoft.com/office/drawing/2014/main" id="{38149C9F-D3F1-7D89-D9C8-C90E6D907F12}"/>
                  </a:ext>
                </a:extLst>
              </p:cNvPr>
              <p:cNvSpPr/>
              <p:nvPr/>
            </p:nvSpPr>
            <p:spPr>
              <a:xfrm>
                <a:off x="2391538" y="1512411"/>
                <a:ext cx="134588" cy="128587"/>
              </a:xfrm>
              <a:custGeom>
                <a:avLst/>
                <a:gdLst>
                  <a:gd name="connsiteX0" fmla="*/ 134588 w 134588"/>
                  <a:gd name="connsiteY0" fmla="*/ 85296 h 128587"/>
                  <a:gd name="connsiteX1" fmla="*/ 0 w 134588"/>
                  <a:gd name="connsiteY1" fmla="*/ 128588 h 128587"/>
                  <a:gd name="connsiteX2" fmla="*/ 0 w 134588"/>
                  <a:gd name="connsiteY2" fmla="*/ 0 h 128587"/>
                  <a:gd name="connsiteX3" fmla="*/ 134588 w 134588"/>
                  <a:gd name="connsiteY3" fmla="*/ 85296 h 128587"/>
                </a:gdLst>
                <a:ahLst/>
                <a:cxnLst>
                  <a:cxn ang="0">
                    <a:pos x="connsiteX0" y="connsiteY0"/>
                  </a:cxn>
                  <a:cxn ang="0">
                    <a:pos x="connsiteX1" y="connsiteY1"/>
                  </a:cxn>
                  <a:cxn ang="0">
                    <a:pos x="connsiteX2" y="connsiteY2"/>
                  </a:cxn>
                  <a:cxn ang="0">
                    <a:pos x="connsiteX3" y="connsiteY3"/>
                  </a:cxn>
                </a:cxnLst>
                <a:rect l="l" t="t" r="r" b="b"/>
                <a:pathLst>
                  <a:path w="134588" h="128587">
                    <a:moveTo>
                      <a:pt x="134588" y="85296"/>
                    </a:moveTo>
                    <a:cubicBezTo>
                      <a:pt x="96012" y="112300"/>
                      <a:pt x="49719" y="128588"/>
                      <a:pt x="0" y="128588"/>
                    </a:cubicBezTo>
                    <a:lnTo>
                      <a:pt x="0" y="0"/>
                    </a:lnTo>
                    <a:cubicBezTo>
                      <a:pt x="59579" y="0"/>
                      <a:pt x="110587" y="34719"/>
                      <a:pt x="134588"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47" name="Group 146">
              <a:extLst>
                <a:ext uri="{FF2B5EF4-FFF2-40B4-BE49-F238E27FC236}">
                  <a16:creationId xmlns:a16="http://schemas.microsoft.com/office/drawing/2014/main" id="{6913BEEA-E5D2-D773-69CC-90B35061B327}"/>
                </a:ext>
              </a:extLst>
            </p:cNvPr>
            <p:cNvGrpSpPr/>
            <p:nvPr/>
          </p:nvGrpSpPr>
          <p:grpSpPr>
            <a:xfrm>
              <a:off x="3877895" y="1039495"/>
              <a:ext cx="731520" cy="731520"/>
              <a:chOff x="3877895" y="1039495"/>
              <a:chExt cx="731520" cy="731520"/>
            </a:xfrm>
          </p:grpSpPr>
          <p:sp>
            <p:nvSpPr>
              <p:cNvPr id="171" name="Freeform: Shape 170">
                <a:extLst>
                  <a:ext uri="{FF2B5EF4-FFF2-40B4-BE49-F238E27FC236}">
                    <a16:creationId xmlns:a16="http://schemas.microsoft.com/office/drawing/2014/main" id="{ADD11498-B7E8-F0E7-4EE3-953B08D00C56}"/>
                  </a:ext>
                </a:extLst>
              </p:cNvPr>
              <p:cNvSpPr/>
              <p:nvPr/>
            </p:nvSpPr>
            <p:spPr>
              <a:xfrm>
                <a:off x="3877895" y="103949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2" name="Freeform: Shape 171">
                <a:extLst>
                  <a:ext uri="{FF2B5EF4-FFF2-40B4-BE49-F238E27FC236}">
                    <a16:creationId xmlns:a16="http://schemas.microsoft.com/office/drawing/2014/main" id="{130FCAF4-48D5-7222-6B0D-9E46AE3BCFF7}"/>
                  </a:ext>
                </a:extLst>
              </p:cNvPr>
              <p:cNvSpPr/>
              <p:nvPr/>
            </p:nvSpPr>
            <p:spPr>
              <a:xfrm>
                <a:off x="4012204" y="1426686"/>
                <a:ext cx="462900" cy="171021"/>
              </a:xfrm>
              <a:custGeom>
                <a:avLst/>
                <a:gdLst>
                  <a:gd name="connsiteX0" fmla="*/ 462479 w 462900"/>
                  <a:gd name="connsiteY0" fmla="*/ 25716 h 171021"/>
                  <a:gd name="connsiteX1" fmla="*/ 366039 w 462900"/>
                  <a:gd name="connsiteY1" fmla="*/ 171021 h 171021"/>
                  <a:gd name="connsiteX2" fmla="*/ 96862 w 462900"/>
                  <a:gd name="connsiteY2" fmla="*/ 171021 h 171021"/>
                  <a:gd name="connsiteX3" fmla="*/ 422 w 462900"/>
                  <a:gd name="connsiteY3" fmla="*/ 25716 h 171021"/>
                  <a:gd name="connsiteX4" fmla="*/ 4709 w 462900"/>
                  <a:gd name="connsiteY4" fmla="*/ 7715 h 171021"/>
                  <a:gd name="connsiteX5" fmla="*/ 21424 w 462900"/>
                  <a:gd name="connsiteY5" fmla="*/ 0 h 171021"/>
                  <a:gd name="connsiteX6" fmla="*/ 441478 w 462900"/>
                  <a:gd name="connsiteY6" fmla="*/ 0 h 171021"/>
                  <a:gd name="connsiteX7" fmla="*/ 458193 w 462900"/>
                  <a:gd name="connsiteY7" fmla="*/ 7715 h 171021"/>
                  <a:gd name="connsiteX8" fmla="*/ 462479 w 462900"/>
                  <a:gd name="connsiteY8"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6"/>
                    </a:moveTo>
                    <a:cubicBezTo>
                      <a:pt x="450048" y="86154"/>
                      <a:pt x="414045" y="137160"/>
                      <a:pt x="366039" y="171021"/>
                    </a:cubicBezTo>
                    <a:lnTo>
                      <a:pt x="96862" y="171021"/>
                    </a:lnTo>
                    <a:cubicBezTo>
                      <a:pt x="48856" y="137160"/>
                      <a:pt x="12853" y="86154"/>
                      <a:pt x="422" y="25716"/>
                    </a:cubicBezTo>
                    <a:cubicBezTo>
                      <a:pt x="-863" y="19288"/>
                      <a:pt x="850" y="12857"/>
                      <a:pt x="4709" y="7715"/>
                    </a:cubicBezTo>
                    <a:cubicBezTo>
                      <a:pt x="8994" y="3000"/>
                      <a:pt x="14996" y="0"/>
                      <a:pt x="21424" y="0"/>
                    </a:cubicBezTo>
                    <a:lnTo>
                      <a:pt x="441478" y="0"/>
                    </a:lnTo>
                    <a:cubicBezTo>
                      <a:pt x="447906" y="0"/>
                      <a:pt x="453907" y="3000"/>
                      <a:pt x="458193" y="7715"/>
                    </a:cubicBezTo>
                    <a:cubicBezTo>
                      <a:pt x="462051" y="12859"/>
                      <a:pt x="463764" y="19288"/>
                      <a:pt x="46247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3" name="Freeform: Shape 172">
                <a:extLst>
                  <a:ext uri="{FF2B5EF4-FFF2-40B4-BE49-F238E27FC236}">
                    <a16:creationId xmlns:a16="http://schemas.microsoft.com/office/drawing/2014/main" id="{CF07BF55-BECF-F389-C591-23347AA48033}"/>
                  </a:ext>
                </a:extLst>
              </p:cNvPr>
              <p:cNvSpPr/>
              <p:nvPr/>
            </p:nvSpPr>
            <p:spPr>
              <a:xfrm>
                <a:off x="4243655" y="1426686"/>
                <a:ext cx="231450" cy="171021"/>
              </a:xfrm>
              <a:custGeom>
                <a:avLst/>
                <a:gdLst>
                  <a:gd name="connsiteX0" fmla="*/ 231029 w 231450"/>
                  <a:gd name="connsiteY0" fmla="*/ 25716 h 171021"/>
                  <a:gd name="connsiteX1" fmla="*/ 134588 w 231450"/>
                  <a:gd name="connsiteY1" fmla="*/ 171021 h 171021"/>
                  <a:gd name="connsiteX2" fmla="*/ 0 w 231450"/>
                  <a:gd name="connsiteY2" fmla="*/ 171021 h 171021"/>
                  <a:gd name="connsiteX3" fmla="*/ 0 w 231450"/>
                  <a:gd name="connsiteY3" fmla="*/ 0 h 171021"/>
                  <a:gd name="connsiteX4" fmla="*/ 210028 w 231450"/>
                  <a:gd name="connsiteY4" fmla="*/ 0 h 171021"/>
                  <a:gd name="connsiteX5" fmla="*/ 226743 w 231450"/>
                  <a:gd name="connsiteY5" fmla="*/ 7715 h 171021"/>
                  <a:gd name="connsiteX6" fmla="*/ 231029 w 231450"/>
                  <a:gd name="connsiteY6"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6"/>
                    </a:moveTo>
                    <a:cubicBezTo>
                      <a:pt x="218597" y="86154"/>
                      <a:pt x="182594" y="137160"/>
                      <a:pt x="134588" y="171021"/>
                    </a:cubicBezTo>
                    <a:lnTo>
                      <a:pt x="0" y="171021"/>
                    </a:lnTo>
                    <a:lnTo>
                      <a:pt x="0" y="0"/>
                    </a:lnTo>
                    <a:lnTo>
                      <a:pt x="210028" y="0"/>
                    </a:lnTo>
                    <a:cubicBezTo>
                      <a:pt x="216456" y="0"/>
                      <a:pt x="222456" y="3000"/>
                      <a:pt x="226743" y="7715"/>
                    </a:cubicBezTo>
                    <a:cubicBezTo>
                      <a:pt x="230600" y="12859"/>
                      <a:pt x="232313" y="19288"/>
                      <a:pt x="23102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4" name="Freeform: Shape 173">
                <a:extLst>
                  <a:ext uri="{FF2B5EF4-FFF2-40B4-BE49-F238E27FC236}">
                    <a16:creationId xmlns:a16="http://schemas.microsoft.com/office/drawing/2014/main" id="{1B5B8905-389F-D9D6-0BD6-536A3455170D}"/>
                  </a:ext>
                </a:extLst>
              </p:cNvPr>
              <p:cNvSpPr/>
              <p:nvPr/>
            </p:nvSpPr>
            <p:spPr>
              <a:xfrm>
                <a:off x="4109066" y="1512411"/>
                <a:ext cx="269176" cy="128587"/>
              </a:xfrm>
              <a:custGeom>
                <a:avLst/>
                <a:gdLst>
                  <a:gd name="connsiteX0" fmla="*/ 269177 w 269176"/>
                  <a:gd name="connsiteY0" fmla="*/ 85296 h 128587"/>
                  <a:gd name="connsiteX1" fmla="*/ 134588 w 269176"/>
                  <a:gd name="connsiteY1" fmla="*/ 128588 h 128587"/>
                  <a:gd name="connsiteX2" fmla="*/ 0 w 269176"/>
                  <a:gd name="connsiteY2" fmla="*/ 85296 h 128587"/>
                  <a:gd name="connsiteX3" fmla="*/ 134588 w 269176"/>
                  <a:gd name="connsiteY3" fmla="*/ 0 h 128587"/>
                  <a:gd name="connsiteX4" fmla="*/ 269177 w 269176"/>
                  <a:gd name="connsiteY4" fmla="*/ 85296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7">
                    <a:moveTo>
                      <a:pt x="269177" y="85296"/>
                    </a:moveTo>
                    <a:cubicBezTo>
                      <a:pt x="230600" y="112300"/>
                      <a:pt x="184307" y="128588"/>
                      <a:pt x="134588" y="128588"/>
                    </a:cubicBezTo>
                    <a:cubicBezTo>
                      <a:pt x="84869" y="128588"/>
                      <a:pt x="38576" y="112300"/>
                      <a:pt x="0" y="85296"/>
                    </a:cubicBezTo>
                    <a:cubicBezTo>
                      <a:pt x="24003" y="34719"/>
                      <a:pt x="75009" y="0"/>
                      <a:pt x="134588" y="0"/>
                    </a:cubicBezTo>
                    <a:cubicBezTo>
                      <a:pt x="194167" y="0"/>
                      <a:pt x="245175" y="34719"/>
                      <a:pt x="269177"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5" name="Freeform: Shape 174">
                <a:extLst>
                  <a:ext uri="{FF2B5EF4-FFF2-40B4-BE49-F238E27FC236}">
                    <a16:creationId xmlns:a16="http://schemas.microsoft.com/office/drawing/2014/main" id="{C675AAD6-C276-6046-9998-68B8ABA8BA80}"/>
                  </a:ext>
                </a:extLst>
              </p:cNvPr>
              <p:cNvSpPr/>
              <p:nvPr/>
            </p:nvSpPr>
            <p:spPr>
              <a:xfrm>
                <a:off x="4243655" y="1512411"/>
                <a:ext cx="134588" cy="128587"/>
              </a:xfrm>
              <a:custGeom>
                <a:avLst/>
                <a:gdLst>
                  <a:gd name="connsiteX0" fmla="*/ 134588 w 134588"/>
                  <a:gd name="connsiteY0" fmla="*/ 85296 h 128587"/>
                  <a:gd name="connsiteX1" fmla="*/ 0 w 134588"/>
                  <a:gd name="connsiteY1" fmla="*/ 128588 h 128587"/>
                  <a:gd name="connsiteX2" fmla="*/ 0 w 134588"/>
                  <a:gd name="connsiteY2" fmla="*/ 0 h 128587"/>
                  <a:gd name="connsiteX3" fmla="*/ 134588 w 134588"/>
                  <a:gd name="connsiteY3" fmla="*/ 85296 h 128587"/>
                </a:gdLst>
                <a:ahLst/>
                <a:cxnLst>
                  <a:cxn ang="0">
                    <a:pos x="connsiteX0" y="connsiteY0"/>
                  </a:cxn>
                  <a:cxn ang="0">
                    <a:pos x="connsiteX1" y="connsiteY1"/>
                  </a:cxn>
                  <a:cxn ang="0">
                    <a:pos x="connsiteX2" y="connsiteY2"/>
                  </a:cxn>
                  <a:cxn ang="0">
                    <a:pos x="connsiteX3" y="connsiteY3"/>
                  </a:cxn>
                </a:cxnLst>
                <a:rect l="l" t="t" r="r" b="b"/>
                <a:pathLst>
                  <a:path w="134588" h="128587">
                    <a:moveTo>
                      <a:pt x="134588" y="85296"/>
                    </a:moveTo>
                    <a:cubicBezTo>
                      <a:pt x="96012" y="112300"/>
                      <a:pt x="49719" y="128588"/>
                      <a:pt x="0" y="128588"/>
                    </a:cubicBezTo>
                    <a:lnTo>
                      <a:pt x="0" y="0"/>
                    </a:lnTo>
                    <a:cubicBezTo>
                      <a:pt x="59579" y="0"/>
                      <a:pt x="110587" y="34719"/>
                      <a:pt x="134588"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6" name="Freeform: Shape 175">
                <a:extLst>
                  <a:ext uri="{FF2B5EF4-FFF2-40B4-BE49-F238E27FC236}">
                    <a16:creationId xmlns:a16="http://schemas.microsoft.com/office/drawing/2014/main" id="{6CAD7C48-DEA0-DEC8-57B4-72BF37383823}"/>
                  </a:ext>
                </a:extLst>
              </p:cNvPr>
              <p:cNvSpPr/>
              <p:nvPr/>
            </p:nvSpPr>
            <p:spPr>
              <a:xfrm>
                <a:off x="4007912" y="1262654"/>
                <a:ext cx="214311" cy="78306"/>
              </a:xfrm>
              <a:custGeom>
                <a:avLst/>
                <a:gdLst>
                  <a:gd name="connsiteX0" fmla="*/ 177728 w 214311"/>
                  <a:gd name="connsiteY0" fmla="*/ 72028 h 78306"/>
                  <a:gd name="connsiteX1" fmla="*/ 36584 w 214311"/>
                  <a:gd name="connsiteY1" fmla="*/ 72028 h 78306"/>
                  <a:gd name="connsiteX2" fmla="*/ 6278 w 214311"/>
                  <a:gd name="connsiteY2" fmla="*/ 72028 h 78306"/>
                  <a:gd name="connsiteX3" fmla="*/ 6278 w 214311"/>
                  <a:gd name="connsiteY3" fmla="*/ 41722 h 78306"/>
                  <a:gd name="connsiteX4" fmla="*/ 208033 w 214311"/>
                  <a:gd name="connsiteY4" fmla="*/ 41722 h 78306"/>
                  <a:gd name="connsiteX5" fmla="*/ 208033 w 214311"/>
                  <a:gd name="connsiteY5" fmla="*/ 72028 h 78306"/>
                  <a:gd name="connsiteX6" fmla="*/ 177728 w 214311"/>
                  <a:gd name="connsiteY6" fmla="*/ 72028 h 78306"/>
                  <a:gd name="connsiteX7" fmla="*/ 177728 w 214311"/>
                  <a:gd name="connsiteY7" fmla="*/ 72028 h 7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1" h="78306">
                    <a:moveTo>
                      <a:pt x="177728" y="72028"/>
                    </a:moveTo>
                    <a:cubicBezTo>
                      <a:pt x="138801" y="33100"/>
                      <a:pt x="75511" y="33100"/>
                      <a:pt x="36584" y="72028"/>
                    </a:cubicBezTo>
                    <a:cubicBezTo>
                      <a:pt x="28212" y="80399"/>
                      <a:pt x="14649" y="80399"/>
                      <a:pt x="6278" y="72028"/>
                    </a:cubicBezTo>
                    <a:cubicBezTo>
                      <a:pt x="-2093" y="63657"/>
                      <a:pt x="-2093" y="50093"/>
                      <a:pt x="6278" y="41722"/>
                    </a:cubicBezTo>
                    <a:cubicBezTo>
                      <a:pt x="61908" y="-13907"/>
                      <a:pt x="152404" y="-13907"/>
                      <a:pt x="208033" y="41722"/>
                    </a:cubicBezTo>
                    <a:cubicBezTo>
                      <a:pt x="216405" y="50093"/>
                      <a:pt x="216405" y="63657"/>
                      <a:pt x="208033" y="72028"/>
                    </a:cubicBezTo>
                    <a:cubicBezTo>
                      <a:pt x="199661" y="80400"/>
                      <a:pt x="186099" y="80400"/>
                      <a:pt x="177728" y="72028"/>
                    </a:cubicBezTo>
                    <a:lnTo>
                      <a:pt x="177728" y="72028"/>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7" name="Freeform: Shape 176">
                <a:extLst>
                  <a:ext uri="{FF2B5EF4-FFF2-40B4-BE49-F238E27FC236}">
                    <a16:creationId xmlns:a16="http://schemas.microsoft.com/office/drawing/2014/main" id="{F1D69A45-4C2A-7BBE-75D0-DAC466A339B6}"/>
                  </a:ext>
                </a:extLst>
              </p:cNvPr>
              <p:cNvSpPr/>
              <p:nvPr/>
            </p:nvSpPr>
            <p:spPr>
              <a:xfrm>
                <a:off x="4265087" y="1262654"/>
                <a:ext cx="214311" cy="78306"/>
              </a:xfrm>
              <a:custGeom>
                <a:avLst/>
                <a:gdLst>
                  <a:gd name="connsiteX0" fmla="*/ 177728 w 214311"/>
                  <a:gd name="connsiteY0" fmla="*/ 72028 h 78306"/>
                  <a:gd name="connsiteX1" fmla="*/ 36583 w 214311"/>
                  <a:gd name="connsiteY1" fmla="*/ 72028 h 78306"/>
                  <a:gd name="connsiteX2" fmla="*/ 6278 w 214311"/>
                  <a:gd name="connsiteY2" fmla="*/ 72028 h 78306"/>
                  <a:gd name="connsiteX3" fmla="*/ 6278 w 214311"/>
                  <a:gd name="connsiteY3" fmla="*/ 41722 h 78306"/>
                  <a:gd name="connsiteX4" fmla="*/ 208033 w 214311"/>
                  <a:gd name="connsiteY4" fmla="*/ 41722 h 78306"/>
                  <a:gd name="connsiteX5" fmla="*/ 208033 w 214311"/>
                  <a:gd name="connsiteY5" fmla="*/ 72028 h 78306"/>
                  <a:gd name="connsiteX6" fmla="*/ 177728 w 214311"/>
                  <a:gd name="connsiteY6" fmla="*/ 72028 h 78306"/>
                  <a:gd name="connsiteX7" fmla="*/ 177728 w 214311"/>
                  <a:gd name="connsiteY7" fmla="*/ 72028 h 7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1" h="78306">
                    <a:moveTo>
                      <a:pt x="177728" y="72028"/>
                    </a:moveTo>
                    <a:cubicBezTo>
                      <a:pt x="138801" y="33100"/>
                      <a:pt x="75511" y="33100"/>
                      <a:pt x="36583" y="72028"/>
                    </a:cubicBezTo>
                    <a:cubicBezTo>
                      <a:pt x="28212" y="80399"/>
                      <a:pt x="14649" y="80399"/>
                      <a:pt x="6278" y="72028"/>
                    </a:cubicBezTo>
                    <a:cubicBezTo>
                      <a:pt x="-2093" y="63657"/>
                      <a:pt x="-2093" y="50093"/>
                      <a:pt x="6278" y="41722"/>
                    </a:cubicBezTo>
                    <a:cubicBezTo>
                      <a:pt x="61908" y="-13907"/>
                      <a:pt x="152404" y="-13907"/>
                      <a:pt x="208033" y="41722"/>
                    </a:cubicBezTo>
                    <a:cubicBezTo>
                      <a:pt x="216405" y="50093"/>
                      <a:pt x="216405" y="63657"/>
                      <a:pt x="208033" y="72028"/>
                    </a:cubicBezTo>
                    <a:cubicBezTo>
                      <a:pt x="199661" y="80400"/>
                      <a:pt x="186099" y="80400"/>
                      <a:pt x="177728" y="72028"/>
                    </a:cubicBezTo>
                    <a:lnTo>
                      <a:pt x="177728" y="72028"/>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48" name="Group 147">
              <a:extLst>
                <a:ext uri="{FF2B5EF4-FFF2-40B4-BE49-F238E27FC236}">
                  <a16:creationId xmlns:a16="http://schemas.microsoft.com/office/drawing/2014/main" id="{2750B05B-B38C-42A3-E02F-E26980D6616F}"/>
                </a:ext>
              </a:extLst>
            </p:cNvPr>
            <p:cNvGrpSpPr/>
            <p:nvPr/>
          </p:nvGrpSpPr>
          <p:grpSpPr>
            <a:xfrm>
              <a:off x="5730240" y="1062990"/>
              <a:ext cx="731520" cy="731520"/>
              <a:chOff x="5730240" y="1062990"/>
              <a:chExt cx="731520" cy="731520"/>
            </a:xfrm>
          </p:grpSpPr>
          <p:sp>
            <p:nvSpPr>
              <p:cNvPr id="163" name="Freeform: Shape 162">
                <a:extLst>
                  <a:ext uri="{FF2B5EF4-FFF2-40B4-BE49-F238E27FC236}">
                    <a16:creationId xmlns:a16="http://schemas.microsoft.com/office/drawing/2014/main" id="{C88A3873-2AC6-BA67-9922-91B8B1CCF1BE}"/>
                  </a:ext>
                </a:extLst>
              </p:cNvPr>
              <p:cNvSpPr/>
              <p:nvPr/>
            </p:nvSpPr>
            <p:spPr>
              <a:xfrm>
                <a:off x="5730240" y="1062990"/>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4" name="Freeform: Shape 163">
                <a:extLst>
                  <a:ext uri="{FF2B5EF4-FFF2-40B4-BE49-F238E27FC236}">
                    <a16:creationId xmlns:a16="http://schemas.microsoft.com/office/drawing/2014/main" id="{AF5FE400-D49A-D08F-17B9-9993A8E1ADD7}"/>
                  </a:ext>
                </a:extLst>
              </p:cNvPr>
              <p:cNvSpPr/>
              <p:nvPr/>
            </p:nvSpPr>
            <p:spPr>
              <a:xfrm>
                <a:off x="5903119" y="1450181"/>
                <a:ext cx="385761" cy="214312"/>
              </a:xfrm>
              <a:custGeom>
                <a:avLst/>
                <a:gdLst>
                  <a:gd name="connsiteX0" fmla="*/ 385761 w 385761"/>
                  <a:gd name="connsiteY0" fmla="*/ 21430 h 214312"/>
                  <a:gd name="connsiteX1" fmla="*/ 329184 w 385761"/>
                  <a:gd name="connsiteY1" fmla="*/ 157734 h 214312"/>
                  <a:gd name="connsiteX2" fmla="*/ 192881 w 385761"/>
                  <a:gd name="connsiteY2" fmla="*/ 214313 h 214312"/>
                  <a:gd name="connsiteX3" fmla="*/ 0 w 385761"/>
                  <a:gd name="connsiteY3" fmla="*/ 21430 h 214312"/>
                  <a:gd name="connsiteX4" fmla="*/ 21430 w 385761"/>
                  <a:gd name="connsiteY4" fmla="*/ 0 h 214312"/>
                  <a:gd name="connsiteX5" fmla="*/ 364331 w 385761"/>
                  <a:gd name="connsiteY5" fmla="*/ 0 h 214312"/>
                  <a:gd name="connsiteX6" fmla="*/ 385761 w 385761"/>
                  <a:gd name="connsiteY6" fmla="*/ 21430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761" h="214312">
                    <a:moveTo>
                      <a:pt x="385761" y="21430"/>
                    </a:moveTo>
                    <a:cubicBezTo>
                      <a:pt x="385761" y="74579"/>
                      <a:pt x="364331" y="123014"/>
                      <a:pt x="329184" y="157734"/>
                    </a:cubicBezTo>
                    <a:cubicBezTo>
                      <a:pt x="294464" y="192881"/>
                      <a:pt x="246030" y="214313"/>
                      <a:pt x="192881" y="214313"/>
                    </a:cubicBezTo>
                    <a:cubicBezTo>
                      <a:pt x="86154" y="214313"/>
                      <a:pt x="0" y="128157"/>
                      <a:pt x="0" y="21430"/>
                    </a:cubicBezTo>
                    <a:cubicBezTo>
                      <a:pt x="0" y="9427"/>
                      <a:pt x="9428" y="0"/>
                      <a:pt x="21430" y="0"/>
                    </a:cubicBezTo>
                    <a:lnTo>
                      <a:pt x="364331" y="0"/>
                    </a:lnTo>
                    <a:cubicBezTo>
                      <a:pt x="376333" y="0"/>
                      <a:pt x="385761" y="9427"/>
                      <a:pt x="385761" y="21430"/>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5" name="Freeform: Shape 164">
                <a:extLst>
                  <a:ext uri="{FF2B5EF4-FFF2-40B4-BE49-F238E27FC236}">
                    <a16:creationId xmlns:a16="http://schemas.microsoft.com/office/drawing/2014/main" id="{15A4A550-0322-2D4C-902E-DB54E0F4D905}"/>
                  </a:ext>
                </a:extLst>
              </p:cNvPr>
              <p:cNvSpPr/>
              <p:nvPr/>
            </p:nvSpPr>
            <p:spPr>
              <a:xfrm>
                <a:off x="5860256" y="1193006"/>
                <a:ext cx="214311" cy="214311"/>
              </a:xfrm>
              <a:custGeom>
                <a:avLst/>
                <a:gdLst>
                  <a:gd name="connsiteX0" fmla="*/ 107155 w 214311"/>
                  <a:gd name="connsiteY0" fmla="*/ 214312 h 214311"/>
                  <a:gd name="connsiteX1" fmla="*/ 0 w 214311"/>
                  <a:gd name="connsiteY1" fmla="*/ 107155 h 214311"/>
                  <a:gd name="connsiteX2" fmla="*/ 107155 w 214311"/>
                  <a:gd name="connsiteY2" fmla="*/ 0 h 214311"/>
                  <a:gd name="connsiteX3" fmla="*/ 214312 w 214311"/>
                  <a:gd name="connsiteY3" fmla="*/ 107155 h 214311"/>
                  <a:gd name="connsiteX4" fmla="*/ 107155 w 214311"/>
                  <a:gd name="connsiteY4" fmla="*/ 214312 h 21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1" h="214311">
                    <a:moveTo>
                      <a:pt x="107155" y="214312"/>
                    </a:moveTo>
                    <a:cubicBezTo>
                      <a:pt x="48073" y="214312"/>
                      <a:pt x="0" y="166240"/>
                      <a:pt x="0" y="107155"/>
                    </a:cubicBezTo>
                    <a:cubicBezTo>
                      <a:pt x="0" y="48073"/>
                      <a:pt x="48073" y="0"/>
                      <a:pt x="107155" y="0"/>
                    </a:cubicBezTo>
                    <a:cubicBezTo>
                      <a:pt x="166240" y="0"/>
                      <a:pt x="214312" y="48073"/>
                      <a:pt x="214312" y="107155"/>
                    </a:cubicBezTo>
                    <a:cubicBezTo>
                      <a:pt x="214312" y="166240"/>
                      <a:pt x="166240" y="214312"/>
                      <a:pt x="107155" y="214312"/>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6" name="Freeform: Shape 165">
                <a:extLst>
                  <a:ext uri="{FF2B5EF4-FFF2-40B4-BE49-F238E27FC236}">
                    <a16:creationId xmlns:a16="http://schemas.microsoft.com/office/drawing/2014/main" id="{37EF8CE6-0A1F-C78C-673D-602B8AF26BA0}"/>
                  </a:ext>
                </a:extLst>
              </p:cNvPr>
              <p:cNvSpPr/>
              <p:nvPr/>
            </p:nvSpPr>
            <p:spPr>
              <a:xfrm>
                <a:off x="5945980" y="1300162"/>
                <a:ext cx="42862" cy="42862"/>
              </a:xfrm>
              <a:custGeom>
                <a:avLst/>
                <a:gdLst>
                  <a:gd name="connsiteX0" fmla="*/ 42863 w 42862"/>
                  <a:gd name="connsiteY0" fmla="*/ 21431 h 42862"/>
                  <a:gd name="connsiteX1" fmla="*/ 21431 w 42862"/>
                  <a:gd name="connsiteY1" fmla="*/ 42863 h 42862"/>
                  <a:gd name="connsiteX2" fmla="*/ 0 w 42862"/>
                  <a:gd name="connsiteY2" fmla="*/ 21431 h 42862"/>
                  <a:gd name="connsiteX3" fmla="*/ 21431 w 42862"/>
                  <a:gd name="connsiteY3" fmla="*/ 0 h 42862"/>
                  <a:gd name="connsiteX4" fmla="*/ 42863 w 42862"/>
                  <a:gd name="connsiteY4" fmla="*/ 21431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42862">
                    <a:moveTo>
                      <a:pt x="42863" y="21431"/>
                    </a:moveTo>
                    <a:cubicBezTo>
                      <a:pt x="42863" y="33267"/>
                      <a:pt x="33267" y="42863"/>
                      <a:pt x="21431" y="42863"/>
                    </a:cubicBezTo>
                    <a:cubicBezTo>
                      <a:pt x="9595" y="42863"/>
                      <a:pt x="0" y="33267"/>
                      <a:pt x="0" y="21431"/>
                    </a:cubicBezTo>
                    <a:cubicBezTo>
                      <a:pt x="0" y="9595"/>
                      <a:pt x="9595" y="0"/>
                      <a:pt x="21431" y="0"/>
                    </a:cubicBezTo>
                    <a:cubicBezTo>
                      <a:pt x="33267" y="0"/>
                      <a:pt x="42863" y="9595"/>
                      <a:pt x="42863" y="21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7" name="Freeform: Shape 166">
                <a:extLst>
                  <a:ext uri="{FF2B5EF4-FFF2-40B4-BE49-F238E27FC236}">
                    <a16:creationId xmlns:a16="http://schemas.microsoft.com/office/drawing/2014/main" id="{ACFC1552-462E-E316-6F22-83E574263DE9}"/>
                  </a:ext>
                </a:extLst>
              </p:cNvPr>
              <p:cNvSpPr/>
              <p:nvPr/>
            </p:nvSpPr>
            <p:spPr>
              <a:xfrm>
                <a:off x="6117431" y="1193006"/>
                <a:ext cx="214312" cy="214311"/>
              </a:xfrm>
              <a:custGeom>
                <a:avLst/>
                <a:gdLst>
                  <a:gd name="connsiteX0" fmla="*/ 107156 w 214312"/>
                  <a:gd name="connsiteY0" fmla="*/ 214312 h 214311"/>
                  <a:gd name="connsiteX1" fmla="*/ 0 w 214312"/>
                  <a:gd name="connsiteY1" fmla="*/ 107155 h 214311"/>
                  <a:gd name="connsiteX2" fmla="*/ 107156 w 214312"/>
                  <a:gd name="connsiteY2" fmla="*/ 0 h 214311"/>
                  <a:gd name="connsiteX3" fmla="*/ 214313 w 214312"/>
                  <a:gd name="connsiteY3" fmla="*/ 107155 h 214311"/>
                  <a:gd name="connsiteX4" fmla="*/ 107156 w 214312"/>
                  <a:gd name="connsiteY4" fmla="*/ 214312 h 21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2" h="214311">
                    <a:moveTo>
                      <a:pt x="107156" y="214312"/>
                    </a:moveTo>
                    <a:cubicBezTo>
                      <a:pt x="48072" y="214312"/>
                      <a:pt x="0" y="166240"/>
                      <a:pt x="0" y="107155"/>
                    </a:cubicBezTo>
                    <a:cubicBezTo>
                      <a:pt x="0" y="48073"/>
                      <a:pt x="48072" y="0"/>
                      <a:pt x="107156" y="0"/>
                    </a:cubicBezTo>
                    <a:cubicBezTo>
                      <a:pt x="166239" y="0"/>
                      <a:pt x="214313" y="48073"/>
                      <a:pt x="214313" y="107155"/>
                    </a:cubicBezTo>
                    <a:cubicBezTo>
                      <a:pt x="214313" y="166240"/>
                      <a:pt x="166239" y="214312"/>
                      <a:pt x="107156" y="214312"/>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8" name="Freeform: Shape 167">
                <a:extLst>
                  <a:ext uri="{FF2B5EF4-FFF2-40B4-BE49-F238E27FC236}">
                    <a16:creationId xmlns:a16="http://schemas.microsoft.com/office/drawing/2014/main" id="{97B59609-FB69-FBFD-320C-8E1DE45D48B7}"/>
                  </a:ext>
                </a:extLst>
              </p:cNvPr>
              <p:cNvSpPr/>
              <p:nvPr/>
            </p:nvSpPr>
            <p:spPr>
              <a:xfrm>
                <a:off x="6203156" y="1257300"/>
                <a:ext cx="42862" cy="42862"/>
              </a:xfrm>
              <a:custGeom>
                <a:avLst/>
                <a:gdLst>
                  <a:gd name="connsiteX0" fmla="*/ 42863 w 42862"/>
                  <a:gd name="connsiteY0" fmla="*/ 21431 h 42862"/>
                  <a:gd name="connsiteX1" fmla="*/ 21431 w 42862"/>
                  <a:gd name="connsiteY1" fmla="*/ 42863 h 42862"/>
                  <a:gd name="connsiteX2" fmla="*/ 0 w 42862"/>
                  <a:gd name="connsiteY2" fmla="*/ 21431 h 42862"/>
                  <a:gd name="connsiteX3" fmla="*/ 21431 w 42862"/>
                  <a:gd name="connsiteY3" fmla="*/ 0 h 42862"/>
                  <a:gd name="connsiteX4" fmla="*/ 42863 w 42862"/>
                  <a:gd name="connsiteY4" fmla="*/ 21431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42862">
                    <a:moveTo>
                      <a:pt x="42863" y="21431"/>
                    </a:moveTo>
                    <a:cubicBezTo>
                      <a:pt x="42863" y="33267"/>
                      <a:pt x="33267" y="42863"/>
                      <a:pt x="21431" y="42863"/>
                    </a:cubicBezTo>
                    <a:cubicBezTo>
                      <a:pt x="9595" y="42863"/>
                      <a:pt x="0" y="33267"/>
                      <a:pt x="0" y="21431"/>
                    </a:cubicBezTo>
                    <a:cubicBezTo>
                      <a:pt x="0" y="9595"/>
                      <a:pt x="9595" y="0"/>
                      <a:pt x="21431" y="0"/>
                    </a:cubicBezTo>
                    <a:cubicBezTo>
                      <a:pt x="33267" y="0"/>
                      <a:pt x="42863" y="9595"/>
                      <a:pt x="42863" y="21431"/>
                    </a:cubicBez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9" name="Freeform: Shape 168">
                <a:extLst>
                  <a:ext uri="{FF2B5EF4-FFF2-40B4-BE49-F238E27FC236}">
                    <a16:creationId xmlns:a16="http://schemas.microsoft.com/office/drawing/2014/main" id="{815E164C-AC20-E9BE-D72B-E7DBF18B2C3B}"/>
                  </a:ext>
                </a:extLst>
              </p:cNvPr>
              <p:cNvSpPr/>
              <p:nvPr/>
            </p:nvSpPr>
            <p:spPr>
              <a:xfrm>
                <a:off x="5945981" y="1535906"/>
                <a:ext cx="214312" cy="258603"/>
              </a:xfrm>
              <a:custGeom>
                <a:avLst/>
                <a:gdLst>
                  <a:gd name="connsiteX0" fmla="*/ 150019 w 214312"/>
                  <a:gd name="connsiteY0" fmla="*/ 0 h 258603"/>
                  <a:gd name="connsiteX1" fmla="*/ 107156 w 214312"/>
                  <a:gd name="connsiteY1" fmla="*/ 16288 h 258603"/>
                  <a:gd name="connsiteX2" fmla="*/ 64294 w 214312"/>
                  <a:gd name="connsiteY2" fmla="*/ 0 h 258603"/>
                  <a:gd name="connsiteX3" fmla="*/ 0 w 214312"/>
                  <a:gd name="connsiteY3" fmla="*/ 64294 h 258603"/>
                  <a:gd name="connsiteX4" fmla="*/ 0 w 214312"/>
                  <a:gd name="connsiteY4" fmla="*/ 150019 h 258603"/>
                  <a:gd name="connsiteX5" fmla="*/ 107156 w 214312"/>
                  <a:gd name="connsiteY5" fmla="*/ 258604 h 258603"/>
                  <a:gd name="connsiteX6" fmla="*/ 150019 w 214312"/>
                  <a:gd name="connsiteY6" fmla="*/ 249601 h 258603"/>
                  <a:gd name="connsiteX7" fmla="*/ 214313 w 214312"/>
                  <a:gd name="connsiteY7" fmla="*/ 150019 h 258603"/>
                  <a:gd name="connsiteX8" fmla="*/ 214313 w 214312"/>
                  <a:gd name="connsiteY8" fmla="*/ 64294 h 258603"/>
                  <a:gd name="connsiteX9" fmla="*/ 150019 w 214312"/>
                  <a:gd name="connsiteY9" fmla="*/ 0 h 25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58603">
                    <a:moveTo>
                      <a:pt x="150019" y="0"/>
                    </a:moveTo>
                    <a:cubicBezTo>
                      <a:pt x="133730" y="0"/>
                      <a:pt x="118731" y="6428"/>
                      <a:pt x="107156" y="16288"/>
                    </a:cubicBezTo>
                    <a:cubicBezTo>
                      <a:pt x="95582" y="6428"/>
                      <a:pt x="80581" y="0"/>
                      <a:pt x="64294" y="0"/>
                    </a:cubicBezTo>
                    <a:cubicBezTo>
                      <a:pt x="28716" y="0"/>
                      <a:pt x="0" y="28716"/>
                      <a:pt x="0" y="64294"/>
                    </a:cubicBezTo>
                    <a:lnTo>
                      <a:pt x="0" y="150019"/>
                    </a:lnTo>
                    <a:cubicBezTo>
                      <a:pt x="0" y="209169"/>
                      <a:pt x="48006" y="258604"/>
                      <a:pt x="107156" y="258604"/>
                    </a:cubicBezTo>
                    <a:cubicBezTo>
                      <a:pt x="122156" y="258604"/>
                      <a:pt x="136731" y="255603"/>
                      <a:pt x="150019" y="249601"/>
                    </a:cubicBezTo>
                    <a:cubicBezTo>
                      <a:pt x="187737" y="233313"/>
                      <a:pt x="214313" y="194165"/>
                      <a:pt x="214313" y="150019"/>
                    </a:cubicBezTo>
                    <a:lnTo>
                      <a:pt x="214313" y="64294"/>
                    </a:lnTo>
                    <a:cubicBezTo>
                      <a:pt x="214313" y="28716"/>
                      <a:pt x="185596" y="0"/>
                      <a:pt x="150019" y="0"/>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0" name="Freeform: Shape 169">
                <a:extLst>
                  <a:ext uri="{FF2B5EF4-FFF2-40B4-BE49-F238E27FC236}">
                    <a16:creationId xmlns:a16="http://schemas.microsoft.com/office/drawing/2014/main" id="{F47A1AC2-E3CB-B799-FAB8-00409C05EB00}"/>
                  </a:ext>
                </a:extLst>
              </p:cNvPr>
              <p:cNvSpPr/>
              <p:nvPr/>
            </p:nvSpPr>
            <p:spPr>
              <a:xfrm>
                <a:off x="6096000" y="1535906"/>
                <a:ext cx="64294" cy="249601"/>
              </a:xfrm>
              <a:custGeom>
                <a:avLst/>
                <a:gdLst>
                  <a:gd name="connsiteX0" fmla="*/ 64294 w 64294"/>
                  <a:gd name="connsiteY0" fmla="*/ 64294 h 249601"/>
                  <a:gd name="connsiteX1" fmla="*/ 64294 w 64294"/>
                  <a:gd name="connsiteY1" fmla="*/ 150019 h 249601"/>
                  <a:gd name="connsiteX2" fmla="*/ 0 w 64294"/>
                  <a:gd name="connsiteY2" fmla="*/ 249601 h 249601"/>
                  <a:gd name="connsiteX3" fmla="*/ 0 w 64294"/>
                  <a:gd name="connsiteY3" fmla="*/ 0 h 249601"/>
                  <a:gd name="connsiteX4" fmla="*/ 64294 w 64294"/>
                  <a:gd name="connsiteY4" fmla="*/ 64294 h 24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4" h="249601">
                    <a:moveTo>
                      <a:pt x="64294" y="64294"/>
                    </a:moveTo>
                    <a:lnTo>
                      <a:pt x="64294" y="150019"/>
                    </a:lnTo>
                    <a:cubicBezTo>
                      <a:pt x="64294" y="194165"/>
                      <a:pt x="37719" y="233313"/>
                      <a:pt x="0" y="249601"/>
                    </a:cubicBezTo>
                    <a:lnTo>
                      <a:pt x="0" y="0"/>
                    </a:lnTo>
                    <a:cubicBezTo>
                      <a:pt x="35578" y="0"/>
                      <a:pt x="64294" y="28716"/>
                      <a:pt x="64294" y="64294"/>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49" name="Group 148">
              <a:extLst>
                <a:ext uri="{FF2B5EF4-FFF2-40B4-BE49-F238E27FC236}">
                  <a16:creationId xmlns:a16="http://schemas.microsoft.com/office/drawing/2014/main" id="{3FAB2098-89A4-A0B9-8308-9AB57E61DC11}"/>
                </a:ext>
              </a:extLst>
            </p:cNvPr>
            <p:cNvGrpSpPr/>
            <p:nvPr/>
          </p:nvGrpSpPr>
          <p:grpSpPr>
            <a:xfrm>
              <a:off x="7582357" y="1059817"/>
              <a:ext cx="731520" cy="731520"/>
              <a:chOff x="7582357" y="1059817"/>
              <a:chExt cx="731520" cy="731520"/>
            </a:xfrm>
          </p:grpSpPr>
          <p:sp>
            <p:nvSpPr>
              <p:cNvPr id="156" name="Freeform: Shape 155">
                <a:extLst>
                  <a:ext uri="{FF2B5EF4-FFF2-40B4-BE49-F238E27FC236}">
                    <a16:creationId xmlns:a16="http://schemas.microsoft.com/office/drawing/2014/main" id="{8D99D130-A4DB-9E3C-11F8-B9499FFC28BE}"/>
                  </a:ext>
                </a:extLst>
              </p:cNvPr>
              <p:cNvSpPr/>
              <p:nvPr/>
            </p:nvSpPr>
            <p:spPr>
              <a:xfrm>
                <a:off x="7582357" y="1059817"/>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7" name="Freeform: Shape 156">
                <a:extLst>
                  <a:ext uri="{FF2B5EF4-FFF2-40B4-BE49-F238E27FC236}">
                    <a16:creationId xmlns:a16="http://schemas.microsoft.com/office/drawing/2014/main" id="{3FB9B397-49EB-4D62-B7A1-855EB7596583}"/>
                  </a:ext>
                </a:extLst>
              </p:cNvPr>
              <p:cNvSpPr/>
              <p:nvPr/>
            </p:nvSpPr>
            <p:spPr>
              <a:xfrm>
                <a:off x="7691695" y="1170891"/>
                <a:ext cx="256418" cy="245043"/>
              </a:xfrm>
              <a:custGeom>
                <a:avLst/>
                <a:gdLst>
                  <a:gd name="connsiteX0" fmla="*/ 184217 w 256418"/>
                  <a:gd name="connsiteY0" fmla="*/ 242547 h 245043"/>
                  <a:gd name="connsiteX1" fmla="*/ 128212 w 256418"/>
                  <a:gd name="connsiteY1" fmla="*/ 213100 h 245043"/>
                  <a:gd name="connsiteX2" fmla="*/ 72206 w 256418"/>
                  <a:gd name="connsiteY2" fmla="*/ 242547 h 245043"/>
                  <a:gd name="connsiteX3" fmla="*/ 49623 w 256418"/>
                  <a:gd name="connsiteY3" fmla="*/ 240914 h 245043"/>
                  <a:gd name="connsiteX4" fmla="*/ 41105 w 256418"/>
                  <a:gd name="connsiteY4" fmla="*/ 219964 h 245043"/>
                  <a:gd name="connsiteX5" fmla="*/ 51799 w 256418"/>
                  <a:gd name="connsiteY5" fmla="*/ 157575 h 245043"/>
                  <a:gd name="connsiteX6" fmla="*/ 6466 w 256418"/>
                  <a:gd name="connsiteY6" fmla="*/ 113393 h 245043"/>
                  <a:gd name="connsiteX7" fmla="*/ 1046 w 256418"/>
                  <a:gd name="connsiteY7" fmla="*/ 91439 h 245043"/>
                  <a:gd name="connsiteX8" fmla="*/ 18354 w 256418"/>
                  <a:gd name="connsiteY8" fmla="*/ 76852 h 245043"/>
                  <a:gd name="connsiteX9" fmla="*/ 80973 w 256418"/>
                  <a:gd name="connsiteY9" fmla="*/ 67748 h 245043"/>
                  <a:gd name="connsiteX10" fmla="*/ 108996 w 256418"/>
                  <a:gd name="connsiteY10" fmla="*/ 10988 h 245043"/>
                  <a:gd name="connsiteX11" fmla="*/ 147423 w 256418"/>
                  <a:gd name="connsiteY11" fmla="*/ 10988 h 245043"/>
                  <a:gd name="connsiteX12" fmla="*/ 175446 w 256418"/>
                  <a:gd name="connsiteY12" fmla="*/ 67748 h 245043"/>
                  <a:gd name="connsiteX13" fmla="*/ 238065 w 256418"/>
                  <a:gd name="connsiteY13" fmla="*/ 76852 h 245043"/>
                  <a:gd name="connsiteX14" fmla="*/ 255373 w 256418"/>
                  <a:gd name="connsiteY14" fmla="*/ 91439 h 245043"/>
                  <a:gd name="connsiteX15" fmla="*/ 249952 w 256418"/>
                  <a:gd name="connsiteY15" fmla="*/ 113393 h 245043"/>
                  <a:gd name="connsiteX16" fmla="*/ 204620 w 256418"/>
                  <a:gd name="connsiteY16" fmla="*/ 157575 h 245043"/>
                  <a:gd name="connsiteX17" fmla="*/ 215314 w 256418"/>
                  <a:gd name="connsiteY17" fmla="*/ 219964 h 245043"/>
                  <a:gd name="connsiteX18" fmla="*/ 206796 w 256418"/>
                  <a:gd name="connsiteY18" fmla="*/ 240914 h 245043"/>
                  <a:gd name="connsiteX19" fmla="*/ 184217 w 256418"/>
                  <a:gd name="connsiteY19" fmla="*/ 242547 h 245043"/>
                  <a:gd name="connsiteX20" fmla="*/ 184217 w 256418"/>
                  <a:gd name="connsiteY20" fmla="*/ 242547 h 24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418" h="245043">
                    <a:moveTo>
                      <a:pt x="184217" y="242547"/>
                    </a:moveTo>
                    <a:lnTo>
                      <a:pt x="128212" y="213100"/>
                    </a:lnTo>
                    <a:lnTo>
                      <a:pt x="72206" y="242547"/>
                    </a:lnTo>
                    <a:cubicBezTo>
                      <a:pt x="65007" y="246397"/>
                      <a:pt x="56258" y="245749"/>
                      <a:pt x="49623" y="240914"/>
                    </a:cubicBezTo>
                    <a:cubicBezTo>
                      <a:pt x="43031" y="236122"/>
                      <a:pt x="39723" y="228001"/>
                      <a:pt x="41105" y="219964"/>
                    </a:cubicBezTo>
                    <a:lnTo>
                      <a:pt x="51799" y="157575"/>
                    </a:lnTo>
                    <a:lnTo>
                      <a:pt x="6466" y="113393"/>
                    </a:lnTo>
                    <a:cubicBezTo>
                      <a:pt x="627" y="107701"/>
                      <a:pt x="-1466" y="99183"/>
                      <a:pt x="1046" y="91439"/>
                    </a:cubicBezTo>
                    <a:cubicBezTo>
                      <a:pt x="3577" y="83674"/>
                      <a:pt x="10275" y="78023"/>
                      <a:pt x="18354" y="76852"/>
                    </a:cubicBezTo>
                    <a:lnTo>
                      <a:pt x="80973" y="67748"/>
                    </a:lnTo>
                    <a:lnTo>
                      <a:pt x="108996" y="10988"/>
                    </a:lnTo>
                    <a:cubicBezTo>
                      <a:pt x="116196" y="-3663"/>
                      <a:pt x="140222" y="-3663"/>
                      <a:pt x="147423" y="10988"/>
                    </a:cubicBezTo>
                    <a:lnTo>
                      <a:pt x="175446" y="67748"/>
                    </a:lnTo>
                    <a:lnTo>
                      <a:pt x="238065" y="76852"/>
                    </a:lnTo>
                    <a:cubicBezTo>
                      <a:pt x="246143" y="78023"/>
                      <a:pt x="252841" y="83674"/>
                      <a:pt x="255373" y="91439"/>
                    </a:cubicBezTo>
                    <a:cubicBezTo>
                      <a:pt x="257885" y="99183"/>
                      <a:pt x="255792" y="107701"/>
                      <a:pt x="249952" y="113393"/>
                    </a:cubicBezTo>
                    <a:lnTo>
                      <a:pt x="204620" y="157575"/>
                    </a:lnTo>
                    <a:lnTo>
                      <a:pt x="215314" y="219964"/>
                    </a:lnTo>
                    <a:cubicBezTo>
                      <a:pt x="216695" y="228001"/>
                      <a:pt x="213388" y="236122"/>
                      <a:pt x="206796" y="240914"/>
                    </a:cubicBezTo>
                    <a:cubicBezTo>
                      <a:pt x="200158" y="245737"/>
                      <a:pt x="191421" y="246342"/>
                      <a:pt x="184217" y="242547"/>
                    </a:cubicBezTo>
                    <a:lnTo>
                      <a:pt x="184217" y="242547"/>
                    </a:ln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8" name="Freeform: Shape 157">
                <a:extLst>
                  <a:ext uri="{FF2B5EF4-FFF2-40B4-BE49-F238E27FC236}">
                    <a16:creationId xmlns:a16="http://schemas.microsoft.com/office/drawing/2014/main" id="{0C94C86A-1594-9CF7-1261-8243244EBB6D}"/>
                  </a:ext>
                </a:extLst>
              </p:cNvPr>
              <p:cNvSpPr/>
              <p:nvPr/>
            </p:nvSpPr>
            <p:spPr>
              <a:xfrm>
                <a:off x="7948117" y="1170891"/>
                <a:ext cx="256418" cy="245043"/>
              </a:xfrm>
              <a:custGeom>
                <a:avLst/>
                <a:gdLst>
                  <a:gd name="connsiteX0" fmla="*/ 184217 w 256418"/>
                  <a:gd name="connsiteY0" fmla="*/ 242547 h 245043"/>
                  <a:gd name="connsiteX1" fmla="*/ 128212 w 256418"/>
                  <a:gd name="connsiteY1" fmla="*/ 213100 h 245043"/>
                  <a:gd name="connsiteX2" fmla="*/ 72206 w 256418"/>
                  <a:gd name="connsiteY2" fmla="*/ 242547 h 245043"/>
                  <a:gd name="connsiteX3" fmla="*/ 49623 w 256418"/>
                  <a:gd name="connsiteY3" fmla="*/ 240914 h 245043"/>
                  <a:gd name="connsiteX4" fmla="*/ 41105 w 256418"/>
                  <a:gd name="connsiteY4" fmla="*/ 219964 h 245043"/>
                  <a:gd name="connsiteX5" fmla="*/ 51799 w 256418"/>
                  <a:gd name="connsiteY5" fmla="*/ 157575 h 245043"/>
                  <a:gd name="connsiteX6" fmla="*/ 6466 w 256418"/>
                  <a:gd name="connsiteY6" fmla="*/ 113393 h 245043"/>
                  <a:gd name="connsiteX7" fmla="*/ 1046 w 256418"/>
                  <a:gd name="connsiteY7" fmla="*/ 91439 h 245043"/>
                  <a:gd name="connsiteX8" fmla="*/ 18354 w 256418"/>
                  <a:gd name="connsiteY8" fmla="*/ 76852 h 245043"/>
                  <a:gd name="connsiteX9" fmla="*/ 80973 w 256418"/>
                  <a:gd name="connsiteY9" fmla="*/ 67748 h 245043"/>
                  <a:gd name="connsiteX10" fmla="*/ 108996 w 256418"/>
                  <a:gd name="connsiteY10" fmla="*/ 10988 h 245043"/>
                  <a:gd name="connsiteX11" fmla="*/ 147423 w 256418"/>
                  <a:gd name="connsiteY11" fmla="*/ 10988 h 245043"/>
                  <a:gd name="connsiteX12" fmla="*/ 175446 w 256418"/>
                  <a:gd name="connsiteY12" fmla="*/ 67748 h 245043"/>
                  <a:gd name="connsiteX13" fmla="*/ 238065 w 256418"/>
                  <a:gd name="connsiteY13" fmla="*/ 76852 h 245043"/>
                  <a:gd name="connsiteX14" fmla="*/ 255373 w 256418"/>
                  <a:gd name="connsiteY14" fmla="*/ 91439 h 245043"/>
                  <a:gd name="connsiteX15" fmla="*/ 249952 w 256418"/>
                  <a:gd name="connsiteY15" fmla="*/ 113393 h 245043"/>
                  <a:gd name="connsiteX16" fmla="*/ 204620 w 256418"/>
                  <a:gd name="connsiteY16" fmla="*/ 157575 h 245043"/>
                  <a:gd name="connsiteX17" fmla="*/ 215314 w 256418"/>
                  <a:gd name="connsiteY17" fmla="*/ 219964 h 245043"/>
                  <a:gd name="connsiteX18" fmla="*/ 206796 w 256418"/>
                  <a:gd name="connsiteY18" fmla="*/ 240914 h 245043"/>
                  <a:gd name="connsiteX19" fmla="*/ 184217 w 256418"/>
                  <a:gd name="connsiteY19" fmla="*/ 242547 h 245043"/>
                  <a:gd name="connsiteX20" fmla="*/ 184217 w 256418"/>
                  <a:gd name="connsiteY20" fmla="*/ 242547 h 24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418" h="245043">
                    <a:moveTo>
                      <a:pt x="184217" y="242547"/>
                    </a:moveTo>
                    <a:lnTo>
                      <a:pt x="128212" y="213100"/>
                    </a:lnTo>
                    <a:lnTo>
                      <a:pt x="72206" y="242547"/>
                    </a:lnTo>
                    <a:cubicBezTo>
                      <a:pt x="64985" y="246397"/>
                      <a:pt x="56257" y="245749"/>
                      <a:pt x="49623" y="240914"/>
                    </a:cubicBezTo>
                    <a:cubicBezTo>
                      <a:pt x="43031" y="236122"/>
                      <a:pt x="39723" y="228001"/>
                      <a:pt x="41105" y="219964"/>
                    </a:cubicBezTo>
                    <a:lnTo>
                      <a:pt x="51799" y="157575"/>
                    </a:lnTo>
                    <a:lnTo>
                      <a:pt x="6466" y="113393"/>
                    </a:lnTo>
                    <a:cubicBezTo>
                      <a:pt x="627" y="107701"/>
                      <a:pt x="-1466" y="99183"/>
                      <a:pt x="1046" y="91439"/>
                    </a:cubicBezTo>
                    <a:cubicBezTo>
                      <a:pt x="3577" y="83674"/>
                      <a:pt x="10275" y="78023"/>
                      <a:pt x="18354" y="76852"/>
                    </a:cubicBezTo>
                    <a:lnTo>
                      <a:pt x="80973" y="67748"/>
                    </a:lnTo>
                    <a:lnTo>
                      <a:pt x="108996" y="10988"/>
                    </a:lnTo>
                    <a:cubicBezTo>
                      <a:pt x="116196" y="-3663"/>
                      <a:pt x="140222" y="-3663"/>
                      <a:pt x="147423" y="10988"/>
                    </a:cubicBezTo>
                    <a:lnTo>
                      <a:pt x="175446" y="67748"/>
                    </a:lnTo>
                    <a:lnTo>
                      <a:pt x="238065" y="76852"/>
                    </a:lnTo>
                    <a:cubicBezTo>
                      <a:pt x="246143" y="78023"/>
                      <a:pt x="252841" y="83674"/>
                      <a:pt x="255373" y="91439"/>
                    </a:cubicBezTo>
                    <a:cubicBezTo>
                      <a:pt x="257885" y="99183"/>
                      <a:pt x="255792" y="107701"/>
                      <a:pt x="249952" y="113393"/>
                    </a:cubicBezTo>
                    <a:lnTo>
                      <a:pt x="204620" y="157575"/>
                    </a:lnTo>
                    <a:lnTo>
                      <a:pt x="215314" y="219964"/>
                    </a:lnTo>
                    <a:cubicBezTo>
                      <a:pt x="216695" y="228001"/>
                      <a:pt x="213388" y="236122"/>
                      <a:pt x="206796" y="240914"/>
                    </a:cubicBezTo>
                    <a:cubicBezTo>
                      <a:pt x="200158" y="245737"/>
                      <a:pt x="191421" y="246342"/>
                      <a:pt x="184217" y="242547"/>
                    </a:cubicBezTo>
                    <a:lnTo>
                      <a:pt x="184217" y="242547"/>
                    </a:ln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9" name="Freeform: Shape 158">
                <a:extLst>
                  <a:ext uri="{FF2B5EF4-FFF2-40B4-BE49-F238E27FC236}">
                    <a16:creationId xmlns:a16="http://schemas.microsoft.com/office/drawing/2014/main" id="{2CC0A605-3228-13E4-FFE5-FF97202E09DF}"/>
                  </a:ext>
                </a:extLst>
              </p:cNvPr>
              <p:cNvSpPr/>
              <p:nvPr/>
            </p:nvSpPr>
            <p:spPr>
              <a:xfrm>
                <a:off x="7716666" y="1447008"/>
                <a:ext cx="462900" cy="171021"/>
              </a:xfrm>
              <a:custGeom>
                <a:avLst/>
                <a:gdLst>
                  <a:gd name="connsiteX0" fmla="*/ 462479 w 462900"/>
                  <a:gd name="connsiteY0" fmla="*/ 25716 h 171021"/>
                  <a:gd name="connsiteX1" fmla="*/ 366039 w 462900"/>
                  <a:gd name="connsiteY1" fmla="*/ 171021 h 171021"/>
                  <a:gd name="connsiteX2" fmla="*/ 96862 w 462900"/>
                  <a:gd name="connsiteY2" fmla="*/ 171021 h 171021"/>
                  <a:gd name="connsiteX3" fmla="*/ 422 w 462900"/>
                  <a:gd name="connsiteY3" fmla="*/ 25716 h 171021"/>
                  <a:gd name="connsiteX4" fmla="*/ 4709 w 462900"/>
                  <a:gd name="connsiteY4" fmla="*/ 7715 h 171021"/>
                  <a:gd name="connsiteX5" fmla="*/ 21424 w 462900"/>
                  <a:gd name="connsiteY5" fmla="*/ 0 h 171021"/>
                  <a:gd name="connsiteX6" fmla="*/ 441478 w 462900"/>
                  <a:gd name="connsiteY6" fmla="*/ 0 h 171021"/>
                  <a:gd name="connsiteX7" fmla="*/ 458193 w 462900"/>
                  <a:gd name="connsiteY7" fmla="*/ 7715 h 171021"/>
                  <a:gd name="connsiteX8" fmla="*/ 462479 w 462900"/>
                  <a:gd name="connsiteY8"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6"/>
                    </a:moveTo>
                    <a:cubicBezTo>
                      <a:pt x="450048" y="86154"/>
                      <a:pt x="414045" y="137160"/>
                      <a:pt x="366039" y="171021"/>
                    </a:cubicBezTo>
                    <a:lnTo>
                      <a:pt x="96862" y="171021"/>
                    </a:lnTo>
                    <a:cubicBezTo>
                      <a:pt x="48856" y="137160"/>
                      <a:pt x="12853" y="86154"/>
                      <a:pt x="422" y="25716"/>
                    </a:cubicBezTo>
                    <a:cubicBezTo>
                      <a:pt x="-863" y="19288"/>
                      <a:pt x="850" y="12857"/>
                      <a:pt x="4709" y="7715"/>
                    </a:cubicBezTo>
                    <a:cubicBezTo>
                      <a:pt x="8994" y="3000"/>
                      <a:pt x="14996" y="0"/>
                      <a:pt x="21424" y="0"/>
                    </a:cubicBezTo>
                    <a:lnTo>
                      <a:pt x="441478" y="0"/>
                    </a:lnTo>
                    <a:cubicBezTo>
                      <a:pt x="447906" y="0"/>
                      <a:pt x="453907" y="3000"/>
                      <a:pt x="458193" y="7715"/>
                    </a:cubicBezTo>
                    <a:cubicBezTo>
                      <a:pt x="462051" y="12859"/>
                      <a:pt x="463764" y="19288"/>
                      <a:pt x="46247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0" name="Freeform: Shape 159">
                <a:extLst>
                  <a:ext uri="{FF2B5EF4-FFF2-40B4-BE49-F238E27FC236}">
                    <a16:creationId xmlns:a16="http://schemas.microsoft.com/office/drawing/2014/main" id="{EE59416E-E715-7F30-A34C-D035D8CB335C}"/>
                  </a:ext>
                </a:extLst>
              </p:cNvPr>
              <p:cNvSpPr/>
              <p:nvPr/>
            </p:nvSpPr>
            <p:spPr>
              <a:xfrm>
                <a:off x="7948117" y="1447008"/>
                <a:ext cx="231450" cy="171021"/>
              </a:xfrm>
              <a:custGeom>
                <a:avLst/>
                <a:gdLst>
                  <a:gd name="connsiteX0" fmla="*/ 231029 w 231450"/>
                  <a:gd name="connsiteY0" fmla="*/ 25716 h 171021"/>
                  <a:gd name="connsiteX1" fmla="*/ 134588 w 231450"/>
                  <a:gd name="connsiteY1" fmla="*/ 171021 h 171021"/>
                  <a:gd name="connsiteX2" fmla="*/ 0 w 231450"/>
                  <a:gd name="connsiteY2" fmla="*/ 171021 h 171021"/>
                  <a:gd name="connsiteX3" fmla="*/ 0 w 231450"/>
                  <a:gd name="connsiteY3" fmla="*/ 0 h 171021"/>
                  <a:gd name="connsiteX4" fmla="*/ 210028 w 231450"/>
                  <a:gd name="connsiteY4" fmla="*/ 0 h 171021"/>
                  <a:gd name="connsiteX5" fmla="*/ 226743 w 231450"/>
                  <a:gd name="connsiteY5" fmla="*/ 7715 h 171021"/>
                  <a:gd name="connsiteX6" fmla="*/ 231029 w 231450"/>
                  <a:gd name="connsiteY6"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6"/>
                    </a:moveTo>
                    <a:cubicBezTo>
                      <a:pt x="218597" y="86154"/>
                      <a:pt x="182594" y="137160"/>
                      <a:pt x="134588" y="171021"/>
                    </a:cubicBezTo>
                    <a:lnTo>
                      <a:pt x="0" y="171021"/>
                    </a:lnTo>
                    <a:lnTo>
                      <a:pt x="0" y="0"/>
                    </a:lnTo>
                    <a:lnTo>
                      <a:pt x="210028" y="0"/>
                    </a:lnTo>
                    <a:cubicBezTo>
                      <a:pt x="216456" y="0"/>
                      <a:pt x="222456" y="3000"/>
                      <a:pt x="226743" y="7715"/>
                    </a:cubicBezTo>
                    <a:cubicBezTo>
                      <a:pt x="230600" y="12859"/>
                      <a:pt x="232313" y="19288"/>
                      <a:pt x="23102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1" name="Freeform: Shape 160">
                <a:extLst>
                  <a:ext uri="{FF2B5EF4-FFF2-40B4-BE49-F238E27FC236}">
                    <a16:creationId xmlns:a16="http://schemas.microsoft.com/office/drawing/2014/main" id="{92FAE581-6127-E055-D80E-657BFA13C3C9}"/>
                  </a:ext>
                </a:extLst>
              </p:cNvPr>
              <p:cNvSpPr/>
              <p:nvPr/>
            </p:nvSpPr>
            <p:spPr>
              <a:xfrm>
                <a:off x="7813528" y="1532733"/>
                <a:ext cx="269176" cy="128587"/>
              </a:xfrm>
              <a:custGeom>
                <a:avLst/>
                <a:gdLst>
                  <a:gd name="connsiteX0" fmla="*/ 269177 w 269176"/>
                  <a:gd name="connsiteY0" fmla="*/ 85296 h 128587"/>
                  <a:gd name="connsiteX1" fmla="*/ 134588 w 269176"/>
                  <a:gd name="connsiteY1" fmla="*/ 128588 h 128587"/>
                  <a:gd name="connsiteX2" fmla="*/ 0 w 269176"/>
                  <a:gd name="connsiteY2" fmla="*/ 85296 h 128587"/>
                  <a:gd name="connsiteX3" fmla="*/ 134588 w 269176"/>
                  <a:gd name="connsiteY3" fmla="*/ 0 h 128587"/>
                  <a:gd name="connsiteX4" fmla="*/ 269177 w 269176"/>
                  <a:gd name="connsiteY4" fmla="*/ 85296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7">
                    <a:moveTo>
                      <a:pt x="269177" y="85296"/>
                    </a:moveTo>
                    <a:cubicBezTo>
                      <a:pt x="230600" y="112300"/>
                      <a:pt x="184307" y="128588"/>
                      <a:pt x="134588" y="128588"/>
                    </a:cubicBezTo>
                    <a:cubicBezTo>
                      <a:pt x="84869" y="128588"/>
                      <a:pt x="38576" y="112300"/>
                      <a:pt x="0" y="85296"/>
                    </a:cubicBezTo>
                    <a:cubicBezTo>
                      <a:pt x="24003" y="34719"/>
                      <a:pt x="75009" y="0"/>
                      <a:pt x="134588" y="0"/>
                    </a:cubicBezTo>
                    <a:cubicBezTo>
                      <a:pt x="194167" y="0"/>
                      <a:pt x="245175" y="34719"/>
                      <a:pt x="269177"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2" name="Freeform: Shape 161">
                <a:extLst>
                  <a:ext uri="{FF2B5EF4-FFF2-40B4-BE49-F238E27FC236}">
                    <a16:creationId xmlns:a16="http://schemas.microsoft.com/office/drawing/2014/main" id="{A078369E-7332-2B06-3601-5D68C3D43CD4}"/>
                  </a:ext>
                </a:extLst>
              </p:cNvPr>
              <p:cNvSpPr/>
              <p:nvPr/>
            </p:nvSpPr>
            <p:spPr>
              <a:xfrm>
                <a:off x="7948117" y="1532733"/>
                <a:ext cx="134588" cy="128587"/>
              </a:xfrm>
              <a:custGeom>
                <a:avLst/>
                <a:gdLst>
                  <a:gd name="connsiteX0" fmla="*/ 134588 w 134588"/>
                  <a:gd name="connsiteY0" fmla="*/ 85296 h 128587"/>
                  <a:gd name="connsiteX1" fmla="*/ 0 w 134588"/>
                  <a:gd name="connsiteY1" fmla="*/ 128588 h 128587"/>
                  <a:gd name="connsiteX2" fmla="*/ 0 w 134588"/>
                  <a:gd name="connsiteY2" fmla="*/ 0 h 128587"/>
                  <a:gd name="connsiteX3" fmla="*/ 134588 w 134588"/>
                  <a:gd name="connsiteY3" fmla="*/ 85296 h 128587"/>
                </a:gdLst>
                <a:ahLst/>
                <a:cxnLst>
                  <a:cxn ang="0">
                    <a:pos x="connsiteX0" y="connsiteY0"/>
                  </a:cxn>
                  <a:cxn ang="0">
                    <a:pos x="connsiteX1" y="connsiteY1"/>
                  </a:cxn>
                  <a:cxn ang="0">
                    <a:pos x="connsiteX2" y="connsiteY2"/>
                  </a:cxn>
                  <a:cxn ang="0">
                    <a:pos x="connsiteX3" y="connsiteY3"/>
                  </a:cxn>
                </a:cxnLst>
                <a:rect l="l" t="t" r="r" b="b"/>
                <a:pathLst>
                  <a:path w="134588" h="128587">
                    <a:moveTo>
                      <a:pt x="134588" y="85296"/>
                    </a:moveTo>
                    <a:cubicBezTo>
                      <a:pt x="96012" y="112300"/>
                      <a:pt x="49719" y="128588"/>
                      <a:pt x="0" y="128588"/>
                    </a:cubicBezTo>
                    <a:lnTo>
                      <a:pt x="0" y="0"/>
                    </a:lnTo>
                    <a:cubicBezTo>
                      <a:pt x="59579" y="0"/>
                      <a:pt x="110587" y="34719"/>
                      <a:pt x="134588"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50" name="Group 149">
              <a:extLst>
                <a:ext uri="{FF2B5EF4-FFF2-40B4-BE49-F238E27FC236}">
                  <a16:creationId xmlns:a16="http://schemas.microsoft.com/office/drawing/2014/main" id="{0DFA24FE-49D3-2C16-E66D-A5185DC87F61}"/>
                </a:ext>
              </a:extLst>
            </p:cNvPr>
            <p:cNvGrpSpPr/>
            <p:nvPr/>
          </p:nvGrpSpPr>
          <p:grpSpPr>
            <a:xfrm>
              <a:off x="9433866" y="1086803"/>
              <a:ext cx="731520" cy="731520"/>
              <a:chOff x="9433866" y="1086803"/>
              <a:chExt cx="731520" cy="731520"/>
            </a:xfrm>
          </p:grpSpPr>
          <p:grpSp>
            <p:nvGrpSpPr>
              <p:cNvPr id="151" name="Graphic 37">
                <a:extLst>
                  <a:ext uri="{FF2B5EF4-FFF2-40B4-BE49-F238E27FC236}">
                    <a16:creationId xmlns:a16="http://schemas.microsoft.com/office/drawing/2014/main" id="{E33EEDD8-EE1F-5CDA-8437-24890AA3EFA1}"/>
                  </a:ext>
                </a:extLst>
              </p:cNvPr>
              <p:cNvGrpSpPr/>
              <p:nvPr/>
            </p:nvGrpSpPr>
            <p:grpSpPr>
              <a:xfrm>
                <a:off x="9433866" y="1086803"/>
                <a:ext cx="731520" cy="731520"/>
                <a:chOff x="9433866" y="1086803"/>
                <a:chExt cx="731520" cy="731520"/>
              </a:xfrm>
            </p:grpSpPr>
            <p:sp>
              <p:nvSpPr>
                <p:cNvPr id="153" name="Freeform: Shape 152">
                  <a:extLst>
                    <a:ext uri="{FF2B5EF4-FFF2-40B4-BE49-F238E27FC236}">
                      <a16:creationId xmlns:a16="http://schemas.microsoft.com/office/drawing/2014/main" id="{0E435227-95C7-011C-0514-23DC51FA2B6F}"/>
                    </a:ext>
                  </a:extLst>
                </p:cNvPr>
                <p:cNvSpPr/>
                <p:nvPr/>
              </p:nvSpPr>
              <p:spPr>
                <a:xfrm>
                  <a:off x="9433866" y="1086803"/>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4" name="Freeform: Shape 153">
                  <a:extLst>
                    <a:ext uri="{FF2B5EF4-FFF2-40B4-BE49-F238E27FC236}">
                      <a16:creationId xmlns:a16="http://schemas.microsoft.com/office/drawing/2014/main" id="{3721BBD5-A6C0-CDEA-7089-275B56C2E359}"/>
                    </a:ext>
                  </a:extLst>
                </p:cNvPr>
                <p:cNvSpPr/>
                <p:nvPr/>
              </p:nvSpPr>
              <p:spPr>
                <a:xfrm>
                  <a:off x="9606745" y="1259682"/>
                  <a:ext cx="171478" cy="171449"/>
                </a:xfrm>
                <a:custGeom>
                  <a:avLst/>
                  <a:gdLst>
                    <a:gd name="connsiteX0" fmla="*/ 6278 w 171478"/>
                    <a:gd name="connsiteY0" fmla="*/ 165171 h 171449"/>
                    <a:gd name="connsiteX1" fmla="*/ 6278 w 171478"/>
                    <a:gd name="connsiteY1" fmla="*/ 134865 h 171449"/>
                    <a:gd name="connsiteX2" fmla="*/ 112514 w 171478"/>
                    <a:gd name="connsiteY2" fmla="*/ 86184 h 171449"/>
                    <a:gd name="connsiteX3" fmla="*/ 21430 w 171478"/>
                    <a:gd name="connsiteY3" fmla="*/ 42862 h 171449"/>
                    <a:gd name="connsiteX4" fmla="*/ 0 w 171478"/>
                    <a:gd name="connsiteY4" fmla="*/ 21430 h 171449"/>
                    <a:gd name="connsiteX5" fmla="*/ 21430 w 171478"/>
                    <a:gd name="connsiteY5" fmla="*/ 0 h 171449"/>
                    <a:gd name="connsiteX6" fmla="*/ 169189 w 171478"/>
                    <a:gd name="connsiteY6" fmla="*/ 97570 h 171449"/>
                    <a:gd name="connsiteX7" fmla="*/ 150019 w 171478"/>
                    <a:gd name="connsiteY7" fmla="*/ 128587 h 171449"/>
                    <a:gd name="connsiteX8" fmla="*/ 124903 w 171478"/>
                    <a:gd name="connsiteY8" fmla="*/ 128587 h 171449"/>
                    <a:gd name="connsiteX9" fmla="*/ 36584 w 171478"/>
                    <a:gd name="connsiteY9" fmla="*/ 165171 h 171449"/>
                    <a:gd name="connsiteX10" fmla="*/ 6278 w 171478"/>
                    <a:gd name="connsiteY10" fmla="*/ 165171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78" h="171449">
                      <a:moveTo>
                        <a:pt x="6278" y="165171"/>
                      </a:moveTo>
                      <a:cubicBezTo>
                        <a:pt x="-2092" y="156799"/>
                        <a:pt x="-2092" y="143237"/>
                        <a:pt x="6278" y="134865"/>
                      </a:cubicBezTo>
                      <a:cubicBezTo>
                        <a:pt x="34575" y="106568"/>
                        <a:pt x="72749" y="89198"/>
                        <a:pt x="112514" y="86184"/>
                      </a:cubicBezTo>
                      <a:cubicBezTo>
                        <a:pt x="90559" y="58998"/>
                        <a:pt x="57471" y="42862"/>
                        <a:pt x="21430" y="42862"/>
                      </a:cubicBezTo>
                      <a:cubicBezTo>
                        <a:pt x="9585" y="42862"/>
                        <a:pt x="0" y="33276"/>
                        <a:pt x="0" y="21430"/>
                      </a:cubicBezTo>
                      <a:cubicBezTo>
                        <a:pt x="0" y="9585"/>
                        <a:pt x="9585" y="0"/>
                        <a:pt x="21430" y="0"/>
                      </a:cubicBezTo>
                      <a:cubicBezTo>
                        <a:pt x="131207" y="0"/>
                        <a:pt x="165377" y="93282"/>
                        <a:pt x="169189" y="97570"/>
                      </a:cubicBezTo>
                      <a:cubicBezTo>
                        <a:pt x="176330" y="111809"/>
                        <a:pt x="165889" y="128587"/>
                        <a:pt x="150019" y="128587"/>
                      </a:cubicBezTo>
                      <a:lnTo>
                        <a:pt x="124903" y="128587"/>
                      </a:lnTo>
                      <a:cubicBezTo>
                        <a:pt x="92024" y="128587"/>
                        <a:pt x="59835" y="141918"/>
                        <a:pt x="36584" y="165171"/>
                      </a:cubicBezTo>
                      <a:cubicBezTo>
                        <a:pt x="28212" y="173543"/>
                        <a:pt x="14650" y="173543"/>
                        <a:pt x="6278" y="16517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5" name="Freeform: Shape 154">
                  <a:extLst>
                    <a:ext uri="{FF2B5EF4-FFF2-40B4-BE49-F238E27FC236}">
                      <a16:creationId xmlns:a16="http://schemas.microsoft.com/office/drawing/2014/main" id="{CA9F591A-07D5-2C53-DD2E-79ABF191690E}"/>
                    </a:ext>
                  </a:extLst>
                </p:cNvPr>
                <p:cNvSpPr/>
                <p:nvPr/>
              </p:nvSpPr>
              <p:spPr>
                <a:xfrm>
                  <a:off x="9863920" y="1302544"/>
                  <a:ext cx="128586" cy="128586"/>
                </a:xfrm>
                <a:custGeom>
                  <a:avLst/>
                  <a:gdLst>
                    <a:gd name="connsiteX0" fmla="*/ 64294 w 128586"/>
                    <a:gd name="connsiteY0" fmla="*/ 128587 h 128586"/>
                    <a:gd name="connsiteX1" fmla="*/ 0 w 128586"/>
                    <a:gd name="connsiteY1" fmla="*/ 64294 h 128586"/>
                    <a:gd name="connsiteX2" fmla="*/ 64294 w 128586"/>
                    <a:gd name="connsiteY2" fmla="*/ 0 h 128586"/>
                    <a:gd name="connsiteX3" fmla="*/ 128587 w 128586"/>
                    <a:gd name="connsiteY3" fmla="*/ 64294 h 128586"/>
                    <a:gd name="connsiteX4" fmla="*/ 64294 w 128586"/>
                    <a:gd name="connsiteY4" fmla="*/ 128587 h 12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6">
                      <a:moveTo>
                        <a:pt x="64294" y="128587"/>
                      </a:moveTo>
                      <a:cubicBezTo>
                        <a:pt x="28840" y="128587"/>
                        <a:pt x="0" y="99747"/>
                        <a:pt x="0" y="64294"/>
                      </a:cubicBezTo>
                      <a:cubicBezTo>
                        <a:pt x="0" y="28840"/>
                        <a:pt x="28840" y="0"/>
                        <a:pt x="64294" y="0"/>
                      </a:cubicBezTo>
                      <a:cubicBezTo>
                        <a:pt x="99747" y="0"/>
                        <a:pt x="128587" y="28840"/>
                        <a:pt x="128587" y="64294"/>
                      </a:cubicBezTo>
                      <a:cubicBezTo>
                        <a:pt x="128587" y="99747"/>
                        <a:pt x="99747" y="128587"/>
                        <a:pt x="64294"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152" name="Freeform: Shape 151">
                <a:extLst>
                  <a:ext uri="{FF2B5EF4-FFF2-40B4-BE49-F238E27FC236}">
                    <a16:creationId xmlns:a16="http://schemas.microsoft.com/office/drawing/2014/main" id="{110EBE13-7E48-58FE-7D11-8E2536FC5063}"/>
                  </a:ext>
                </a:extLst>
              </p:cNvPr>
              <p:cNvSpPr/>
              <p:nvPr/>
            </p:nvSpPr>
            <p:spPr>
              <a:xfrm>
                <a:off x="9624061" y="1496454"/>
                <a:ext cx="345687" cy="105871"/>
              </a:xfrm>
              <a:custGeom>
                <a:avLst/>
                <a:gdLst>
                  <a:gd name="connsiteX0" fmla="*/ 339578 w 345687"/>
                  <a:gd name="connsiteY0" fmla="*/ 36863 h 105871"/>
                  <a:gd name="connsiteX1" fmla="*/ 172843 w 345687"/>
                  <a:gd name="connsiteY1" fmla="*/ 105872 h 105871"/>
                  <a:gd name="connsiteX2" fmla="*/ 6107 w 345687"/>
                  <a:gd name="connsiteY2" fmla="*/ 36863 h 105871"/>
                  <a:gd name="connsiteX3" fmla="*/ 6107 w 345687"/>
                  <a:gd name="connsiteY3" fmla="*/ 6429 h 105871"/>
                  <a:gd name="connsiteX4" fmla="*/ 36541 w 345687"/>
                  <a:gd name="connsiteY4" fmla="*/ 6429 h 105871"/>
                  <a:gd name="connsiteX5" fmla="*/ 172843 w 345687"/>
                  <a:gd name="connsiteY5" fmla="*/ 63009 h 105871"/>
                  <a:gd name="connsiteX6" fmla="*/ 309145 w 345687"/>
                  <a:gd name="connsiteY6" fmla="*/ 6430 h 105871"/>
                  <a:gd name="connsiteX7" fmla="*/ 339579 w 345687"/>
                  <a:gd name="connsiteY7" fmla="*/ 6430 h 105871"/>
                  <a:gd name="connsiteX8" fmla="*/ 339578 w 345687"/>
                  <a:gd name="connsiteY8" fmla="*/ 36863 h 10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87" h="105871">
                    <a:moveTo>
                      <a:pt x="339578" y="36863"/>
                    </a:moveTo>
                    <a:cubicBezTo>
                      <a:pt x="294999" y="81441"/>
                      <a:pt x="235850" y="105872"/>
                      <a:pt x="172843" y="105872"/>
                    </a:cubicBezTo>
                    <a:cubicBezTo>
                      <a:pt x="109837" y="105872"/>
                      <a:pt x="50686" y="81441"/>
                      <a:pt x="6107" y="36863"/>
                    </a:cubicBezTo>
                    <a:cubicBezTo>
                      <a:pt x="-2036" y="28290"/>
                      <a:pt x="-2036" y="15002"/>
                      <a:pt x="6107" y="6429"/>
                    </a:cubicBezTo>
                    <a:cubicBezTo>
                      <a:pt x="14680" y="-2143"/>
                      <a:pt x="27968" y="-2143"/>
                      <a:pt x="36541" y="6429"/>
                    </a:cubicBezTo>
                    <a:cubicBezTo>
                      <a:pt x="72971" y="42862"/>
                      <a:pt x="121408" y="63009"/>
                      <a:pt x="172843" y="63009"/>
                    </a:cubicBezTo>
                    <a:cubicBezTo>
                      <a:pt x="224277" y="63009"/>
                      <a:pt x="272714" y="42862"/>
                      <a:pt x="309145" y="6430"/>
                    </a:cubicBezTo>
                    <a:cubicBezTo>
                      <a:pt x="317718" y="-2141"/>
                      <a:pt x="331006" y="-2141"/>
                      <a:pt x="339579" y="6430"/>
                    </a:cubicBezTo>
                    <a:cubicBezTo>
                      <a:pt x="347724" y="15002"/>
                      <a:pt x="347724" y="28290"/>
                      <a:pt x="339578" y="3686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grpSp>
        <p:nvGrpSpPr>
          <p:cNvPr id="9" name="Group 8">
            <a:extLst>
              <a:ext uri="{FF2B5EF4-FFF2-40B4-BE49-F238E27FC236}">
                <a16:creationId xmlns:a16="http://schemas.microsoft.com/office/drawing/2014/main" id="{2287D1B8-0A40-71E5-0519-53759907CBBC}"/>
              </a:ext>
            </a:extLst>
          </p:cNvPr>
          <p:cNvGrpSpPr/>
          <p:nvPr/>
        </p:nvGrpSpPr>
        <p:grpSpPr>
          <a:xfrm>
            <a:off x="763151" y="3665999"/>
            <a:ext cx="8870147" cy="1231781"/>
            <a:chOff x="1625245" y="2341245"/>
            <a:chExt cx="8962085" cy="1280160"/>
          </a:xfrm>
        </p:grpSpPr>
        <p:sp>
          <p:nvSpPr>
            <p:cNvPr id="94" name="Rectangle 93">
              <a:extLst>
                <a:ext uri="{FF2B5EF4-FFF2-40B4-BE49-F238E27FC236}">
                  <a16:creationId xmlns:a16="http://schemas.microsoft.com/office/drawing/2014/main" id="{C9F9BD3A-5604-E676-57F5-E582DECCE33C}"/>
                </a:ext>
              </a:extLst>
            </p:cNvPr>
            <p:cNvSpPr/>
            <p:nvPr/>
          </p:nvSpPr>
          <p:spPr>
            <a:xfrm>
              <a:off x="3477362"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Grateful</a:t>
              </a:r>
            </a:p>
          </p:txBody>
        </p:sp>
        <p:sp>
          <p:nvSpPr>
            <p:cNvPr id="95" name="Rectangle 94">
              <a:extLst>
                <a:ext uri="{FF2B5EF4-FFF2-40B4-BE49-F238E27FC236}">
                  <a16:creationId xmlns:a16="http://schemas.microsoft.com/office/drawing/2014/main" id="{90976AEA-9069-1F2B-F4F7-07B434079E8B}"/>
                </a:ext>
              </a:extLst>
            </p:cNvPr>
            <p:cNvSpPr/>
            <p:nvPr/>
          </p:nvSpPr>
          <p:spPr>
            <a:xfrm>
              <a:off x="1625245"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Loved</a:t>
              </a:r>
            </a:p>
          </p:txBody>
        </p:sp>
        <p:sp>
          <p:nvSpPr>
            <p:cNvPr id="96" name="Rectangle 95">
              <a:extLst>
                <a:ext uri="{FF2B5EF4-FFF2-40B4-BE49-F238E27FC236}">
                  <a16:creationId xmlns:a16="http://schemas.microsoft.com/office/drawing/2014/main" id="{DA1F0601-1FCC-99B1-05A7-02A04EFFDE2F}"/>
                </a:ext>
              </a:extLst>
            </p:cNvPr>
            <p:cNvSpPr/>
            <p:nvPr/>
          </p:nvSpPr>
          <p:spPr>
            <a:xfrm>
              <a:off x="5318760"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Surprised</a:t>
              </a:r>
            </a:p>
          </p:txBody>
        </p:sp>
        <p:sp>
          <p:nvSpPr>
            <p:cNvPr id="97" name="Rectangle 96">
              <a:extLst>
                <a:ext uri="{FF2B5EF4-FFF2-40B4-BE49-F238E27FC236}">
                  <a16:creationId xmlns:a16="http://schemas.microsoft.com/office/drawing/2014/main" id="{80E29991-D79B-CA18-595B-EDF86720A5DB}"/>
                </a:ext>
              </a:extLst>
            </p:cNvPr>
            <p:cNvSpPr/>
            <p:nvPr/>
          </p:nvSpPr>
          <p:spPr>
            <a:xfrm>
              <a:off x="9032850"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Calm</a:t>
              </a:r>
            </a:p>
          </p:txBody>
        </p:sp>
        <p:sp>
          <p:nvSpPr>
            <p:cNvPr id="98" name="Rectangle 97">
              <a:extLst>
                <a:ext uri="{FF2B5EF4-FFF2-40B4-BE49-F238E27FC236}">
                  <a16:creationId xmlns:a16="http://schemas.microsoft.com/office/drawing/2014/main" id="{8B89A99D-DCF7-D312-DE45-5A133F228F21}"/>
                </a:ext>
              </a:extLst>
            </p:cNvPr>
            <p:cNvSpPr/>
            <p:nvPr/>
          </p:nvSpPr>
          <p:spPr>
            <a:xfrm>
              <a:off x="7170877"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Thoughtful</a:t>
              </a:r>
            </a:p>
          </p:txBody>
        </p:sp>
        <p:grpSp>
          <p:nvGrpSpPr>
            <p:cNvPr id="99" name="Group 98">
              <a:extLst>
                <a:ext uri="{FF2B5EF4-FFF2-40B4-BE49-F238E27FC236}">
                  <a16:creationId xmlns:a16="http://schemas.microsoft.com/office/drawing/2014/main" id="{230EC404-860A-0A48-C5FE-CB5DA57FFB29}"/>
                </a:ext>
              </a:extLst>
            </p:cNvPr>
            <p:cNvGrpSpPr/>
            <p:nvPr/>
          </p:nvGrpSpPr>
          <p:grpSpPr>
            <a:xfrm>
              <a:off x="2025778" y="2510135"/>
              <a:ext cx="731520" cy="731520"/>
              <a:chOff x="2025778" y="2510135"/>
              <a:chExt cx="731520" cy="731520"/>
            </a:xfrm>
          </p:grpSpPr>
          <p:sp>
            <p:nvSpPr>
              <p:cNvPr id="134" name="Freeform: Shape 133">
                <a:extLst>
                  <a:ext uri="{FF2B5EF4-FFF2-40B4-BE49-F238E27FC236}">
                    <a16:creationId xmlns:a16="http://schemas.microsoft.com/office/drawing/2014/main" id="{9F21851D-ED08-F865-247C-0A2FE3A46297}"/>
                  </a:ext>
                </a:extLst>
              </p:cNvPr>
              <p:cNvSpPr/>
              <p:nvPr/>
            </p:nvSpPr>
            <p:spPr>
              <a:xfrm>
                <a:off x="2025778" y="251013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5" name="Freeform: Shape 134">
                <a:extLst>
                  <a:ext uri="{FF2B5EF4-FFF2-40B4-BE49-F238E27FC236}">
                    <a16:creationId xmlns:a16="http://schemas.microsoft.com/office/drawing/2014/main" id="{83ED60F9-7BC9-1838-DF3A-3F4AAF6C2D84}"/>
                  </a:ext>
                </a:extLst>
              </p:cNvPr>
              <p:cNvSpPr/>
              <p:nvPr/>
            </p:nvSpPr>
            <p:spPr>
              <a:xfrm>
                <a:off x="2155794" y="2661582"/>
                <a:ext cx="223738" cy="199579"/>
              </a:xfrm>
              <a:custGeom>
                <a:avLst/>
                <a:gdLst>
                  <a:gd name="connsiteX0" fmla="*/ 111844 w 223738"/>
                  <a:gd name="connsiteY0" fmla="*/ 199580 h 199579"/>
                  <a:gd name="connsiteX1" fmla="*/ 97800 w 223738"/>
                  <a:gd name="connsiteY1" fmla="*/ 194347 h 199579"/>
                  <a:gd name="connsiteX2" fmla="*/ 0 w 223738"/>
                  <a:gd name="connsiteY2" fmla="*/ 70510 h 199579"/>
                  <a:gd name="connsiteX3" fmla="*/ 66639 w 223738"/>
                  <a:gd name="connsiteY3" fmla="*/ 0 h 199579"/>
                  <a:gd name="connsiteX4" fmla="*/ 111845 w 223738"/>
                  <a:gd name="connsiteY4" fmla="*/ 19171 h 199579"/>
                  <a:gd name="connsiteX5" fmla="*/ 157052 w 223738"/>
                  <a:gd name="connsiteY5" fmla="*/ 0 h 199579"/>
                  <a:gd name="connsiteX6" fmla="*/ 223692 w 223738"/>
                  <a:gd name="connsiteY6" fmla="*/ 70510 h 199579"/>
                  <a:gd name="connsiteX7" fmla="*/ 125891 w 223738"/>
                  <a:gd name="connsiteY7" fmla="*/ 194347 h 199579"/>
                  <a:gd name="connsiteX8" fmla="*/ 111844 w 223738"/>
                  <a:gd name="connsiteY8" fmla="*/ 199580 h 199579"/>
                  <a:gd name="connsiteX9" fmla="*/ 111844 w 223738"/>
                  <a:gd name="connsiteY9" fmla="*/ 199580 h 19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738" h="199579">
                    <a:moveTo>
                      <a:pt x="111844" y="199580"/>
                    </a:moveTo>
                    <a:cubicBezTo>
                      <a:pt x="106842" y="199580"/>
                      <a:pt x="101840" y="197842"/>
                      <a:pt x="97800" y="194347"/>
                    </a:cubicBezTo>
                    <a:cubicBezTo>
                      <a:pt x="27946" y="135255"/>
                      <a:pt x="0" y="112654"/>
                      <a:pt x="0" y="70510"/>
                    </a:cubicBezTo>
                    <a:cubicBezTo>
                      <a:pt x="0" y="30976"/>
                      <a:pt x="29279" y="0"/>
                      <a:pt x="66639" y="0"/>
                    </a:cubicBezTo>
                    <a:cubicBezTo>
                      <a:pt x="86270" y="0"/>
                      <a:pt x="101129" y="8308"/>
                      <a:pt x="111845" y="19171"/>
                    </a:cubicBezTo>
                    <a:cubicBezTo>
                      <a:pt x="122561" y="8308"/>
                      <a:pt x="137419" y="0"/>
                      <a:pt x="157052" y="0"/>
                    </a:cubicBezTo>
                    <a:cubicBezTo>
                      <a:pt x="194410" y="0"/>
                      <a:pt x="223692" y="30976"/>
                      <a:pt x="223692" y="70510"/>
                    </a:cubicBezTo>
                    <a:cubicBezTo>
                      <a:pt x="223692" y="84729"/>
                      <a:pt x="229033" y="110419"/>
                      <a:pt x="125891" y="194347"/>
                    </a:cubicBezTo>
                    <a:cubicBezTo>
                      <a:pt x="121848" y="197842"/>
                      <a:pt x="116846" y="199580"/>
                      <a:pt x="111844" y="199580"/>
                    </a:cubicBezTo>
                    <a:lnTo>
                      <a:pt x="111844" y="199580"/>
                    </a:ln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6" name="Freeform: Shape 135">
                <a:extLst>
                  <a:ext uri="{FF2B5EF4-FFF2-40B4-BE49-F238E27FC236}">
                    <a16:creationId xmlns:a16="http://schemas.microsoft.com/office/drawing/2014/main" id="{E74515A5-EF2D-7237-0332-313D99B401AB}"/>
                  </a:ext>
                </a:extLst>
              </p:cNvPr>
              <p:cNvSpPr/>
              <p:nvPr/>
            </p:nvSpPr>
            <p:spPr>
              <a:xfrm>
                <a:off x="2403593" y="2661582"/>
                <a:ext cx="223689" cy="199579"/>
              </a:xfrm>
              <a:custGeom>
                <a:avLst/>
                <a:gdLst>
                  <a:gd name="connsiteX0" fmla="*/ 111845 w 223689"/>
                  <a:gd name="connsiteY0" fmla="*/ 199580 h 199579"/>
                  <a:gd name="connsiteX1" fmla="*/ 97801 w 223689"/>
                  <a:gd name="connsiteY1" fmla="*/ 194347 h 199579"/>
                  <a:gd name="connsiteX2" fmla="*/ 0 w 223689"/>
                  <a:gd name="connsiteY2" fmla="*/ 70510 h 199579"/>
                  <a:gd name="connsiteX3" fmla="*/ 66638 w 223689"/>
                  <a:gd name="connsiteY3" fmla="*/ 0 h 199579"/>
                  <a:gd name="connsiteX4" fmla="*/ 111846 w 223689"/>
                  <a:gd name="connsiteY4" fmla="*/ 19171 h 199579"/>
                  <a:gd name="connsiteX5" fmla="*/ 157052 w 223689"/>
                  <a:gd name="connsiteY5" fmla="*/ 0 h 199579"/>
                  <a:gd name="connsiteX6" fmla="*/ 223689 w 223689"/>
                  <a:gd name="connsiteY6" fmla="*/ 70510 h 199579"/>
                  <a:gd name="connsiteX7" fmla="*/ 125888 w 223689"/>
                  <a:gd name="connsiteY7" fmla="*/ 194347 h 199579"/>
                  <a:gd name="connsiteX8" fmla="*/ 111845 w 223689"/>
                  <a:gd name="connsiteY8" fmla="*/ 199580 h 199579"/>
                  <a:gd name="connsiteX9" fmla="*/ 111845 w 223689"/>
                  <a:gd name="connsiteY9" fmla="*/ 199580 h 19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689" h="199579">
                    <a:moveTo>
                      <a:pt x="111845" y="199580"/>
                    </a:moveTo>
                    <a:cubicBezTo>
                      <a:pt x="106843" y="199580"/>
                      <a:pt x="101841" y="197842"/>
                      <a:pt x="97801" y="194347"/>
                    </a:cubicBezTo>
                    <a:cubicBezTo>
                      <a:pt x="27947" y="135255"/>
                      <a:pt x="0" y="112654"/>
                      <a:pt x="0" y="70510"/>
                    </a:cubicBezTo>
                    <a:cubicBezTo>
                      <a:pt x="0" y="30976"/>
                      <a:pt x="29280" y="0"/>
                      <a:pt x="66638" y="0"/>
                    </a:cubicBezTo>
                    <a:cubicBezTo>
                      <a:pt x="86269" y="0"/>
                      <a:pt x="101130" y="8308"/>
                      <a:pt x="111846" y="19171"/>
                    </a:cubicBezTo>
                    <a:cubicBezTo>
                      <a:pt x="122562" y="8308"/>
                      <a:pt x="137420" y="0"/>
                      <a:pt x="157052" y="0"/>
                    </a:cubicBezTo>
                    <a:cubicBezTo>
                      <a:pt x="194409" y="0"/>
                      <a:pt x="223689" y="30976"/>
                      <a:pt x="223689" y="70510"/>
                    </a:cubicBezTo>
                    <a:cubicBezTo>
                      <a:pt x="223689" y="116996"/>
                      <a:pt x="183785" y="145194"/>
                      <a:pt x="125888" y="194347"/>
                    </a:cubicBezTo>
                    <a:cubicBezTo>
                      <a:pt x="121848" y="197842"/>
                      <a:pt x="116847" y="199580"/>
                      <a:pt x="111845" y="199580"/>
                    </a:cubicBezTo>
                    <a:lnTo>
                      <a:pt x="111845" y="199580"/>
                    </a:ln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7" name="Freeform: Shape 136">
                <a:extLst>
                  <a:ext uri="{FF2B5EF4-FFF2-40B4-BE49-F238E27FC236}">
                    <a16:creationId xmlns:a16="http://schemas.microsoft.com/office/drawing/2014/main" id="{30C316D0-A546-C646-82DB-2DBE1F87C253}"/>
                  </a:ext>
                </a:extLst>
              </p:cNvPr>
              <p:cNvSpPr/>
              <p:nvPr/>
            </p:nvSpPr>
            <p:spPr>
              <a:xfrm>
                <a:off x="2160087" y="2897326"/>
                <a:ext cx="462900" cy="171021"/>
              </a:xfrm>
              <a:custGeom>
                <a:avLst/>
                <a:gdLst>
                  <a:gd name="connsiteX0" fmla="*/ 462479 w 462900"/>
                  <a:gd name="connsiteY0" fmla="*/ 25715 h 171021"/>
                  <a:gd name="connsiteX1" fmla="*/ 366039 w 462900"/>
                  <a:gd name="connsiteY1" fmla="*/ 171021 h 171021"/>
                  <a:gd name="connsiteX2" fmla="*/ 96862 w 462900"/>
                  <a:gd name="connsiteY2" fmla="*/ 171021 h 171021"/>
                  <a:gd name="connsiteX3" fmla="*/ 422 w 462900"/>
                  <a:gd name="connsiteY3" fmla="*/ 25715 h 171021"/>
                  <a:gd name="connsiteX4" fmla="*/ 4709 w 462900"/>
                  <a:gd name="connsiteY4" fmla="*/ 7715 h 171021"/>
                  <a:gd name="connsiteX5" fmla="*/ 21424 w 462900"/>
                  <a:gd name="connsiteY5" fmla="*/ 0 h 171021"/>
                  <a:gd name="connsiteX6" fmla="*/ 441478 w 462900"/>
                  <a:gd name="connsiteY6" fmla="*/ 0 h 171021"/>
                  <a:gd name="connsiteX7" fmla="*/ 458192 w 462900"/>
                  <a:gd name="connsiteY7" fmla="*/ 7715 h 171021"/>
                  <a:gd name="connsiteX8" fmla="*/ 462479 w 462900"/>
                  <a:gd name="connsiteY8" fmla="*/ 25715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5"/>
                    </a:moveTo>
                    <a:cubicBezTo>
                      <a:pt x="450048" y="86154"/>
                      <a:pt x="414044" y="137160"/>
                      <a:pt x="366039" y="171021"/>
                    </a:cubicBezTo>
                    <a:lnTo>
                      <a:pt x="96862" y="171021"/>
                    </a:lnTo>
                    <a:cubicBezTo>
                      <a:pt x="48857" y="137160"/>
                      <a:pt x="12853" y="86154"/>
                      <a:pt x="422" y="25715"/>
                    </a:cubicBezTo>
                    <a:cubicBezTo>
                      <a:pt x="-863" y="19288"/>
                      <a:pt x="850" y="12857"/>
                      <a:pt x="4709" y="7715"/>
                    </a:cubicBezTo>
                    <a:cubicBezTo>
                      <a:pt x="8994" y="2999"/>
                      <a:pt x="14996" y="0"/>
                      <a:pt x="21424" y="0"/>
                    </a:cubicBezTo>
                    <a:lnTo>
                      <a:pt x="441478" y="0"/>
                    </a:lnTo>
                    <a:cubicBezTo>
                      <a:pt x="447906" y="0"/>
                      <a:pt x="453907" y="2999"/>
                      <a:pt x="458192" y="7715"/>
                    </a:cubicBezTo>
                    <a:cubicBezTo>
                      <a:pt x="462050" y="12859"/>
                      <a:pt x="463763" y="19288"/>
                      <a:pt x="462479" y="25715"/>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8" name="Freeform: Shape 137">
                <a:extLst>
                  <a:ext uri="{FF2B5EF4-FFF2-40B4-BE49-F238E27FC236}">
                    <a16:creationId xmlns:a16="http://schemas.microsoft.com/office/drawing/2014/main" id="{AE57E8F5-C1AE-8191-CDF6-1972AAB95D35}"/>
                  </a:ext>
                </a:extLst>
              </p:cNvPr>
              <p:cNvSpPr/>
              <p:nvPr/>
            </p:nvSpPr>
            <p:spPr>
              <a:xfrm>
                <a:off x="2391538" y="2897326"/>
                <a:ext cx="231450" cy="171021"/>
              </a:xfrm>
              <a:custGeom>
                <a:avLst/>
                <a:gdLst>
                  <a:gd name="connsiteX0" fmla="*/ 231029 w 231450"/>
                  <a:gd name="connsiteY0" fmla="*/ 25715 h 171021"/>
                  <a:gd name="connsiteX1" fmla="*/ 134588 w 231450"/>
                  <a:gd name="connsiteY1" fmla="*/ 171021 h 171021"/>
                  <a:gd name="connsiteX2" fmla="*/ 0 w 231450"/>
                  <a:gd name="connsiteY2" fmla="*/ 171021 h 171021"/>
                  <a:gd name="connsiteX3" fmla="*/ 0 w 231450"/>
                  <a:gd name="connsiteY3" fmla="*/ 0 h 171021"/>
                  <a:gd name="connsiteX4" fmla="*/ 210027 w 231450"/>
                  <a:gd name="connsiteY4" fmla="*/ 0 h 171021"/>
                  <a:gd name="connsiteX5" fmla="*/ 226742 w 231450"/>
                  <a:gd name="connsiteY5" fmla="*/ 7715 h 171021"/>
                  <a:gd name="connsiteX6" fmla="*/ 231029 w 231450"/>
                  <a:gd name="connsiteY6" fmla="*/ 25715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5"/>
                    </a:moveTo>
                    <a:cubicBezTo>
                      <a:pt x="218598" y="86154"/>
                      <a:pt x="182594" y="137160"/>
                      <a:pt x="134588" y="171021"/>
                    </a:cubicBezTo>
                    <a:lnTo>
                      <a:pt x="0" y="171021"/>
                    </a:lnTo>
                    <a:lnTo>
                      <a:pt x="0" y="0"/>
                    </a:lnTo>
                    <a:lnTo>
                      <a:pt x="210027" y="0"/>
                    </a:lnTo>
                    <a:cubicBezTo>
                      <a:pt x="216455" y="0"/>
                      <a:pt x="222457" y="2999"/>
                      <a:pt x="226742" y="7715"/>
                    </a:cubicBezTo>
                    <a:cubicBezTo>
                      <a:pt x="230600" y="12859"/>
                      <a:pt x="232313" y="19288"/>
                      <a:pt x="231029" y="25715"/>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9" name="Freeform: Shape 138">
                <a:extLst>
                  <a:ext uri="{FF2B5EF4-FFF2-40B4-BE49-F238E27FC236}">
                    <a16:creationId xmlns:a16="http://schemas.microsoft.com/office/drawing/2014/main" id="{DF755684-3C17-F522-4C43-AE8E86C17B2E}"/>
                  </a:ext>
                </a:extLst>
              </p:cNvPr>
              <p:cNvSpPr/>
              <p:nvPr/>
            </p:nvSpPr>
            <p:spPr>
              <a:xfrm>
                <a:off x="2256949" y="2983051"/>
                <a:ext cx="269176" cy="128588"/>
              </a:xfrm>
              <a:custGeom>
                <a:avLst/>
                <a:gdLst>
                  <a:gd name="connsiteX0" fmla="*/ 269177 w 269176"/>
                  <a:gd name="connsiteY0" fmla="*/ 85297 h 128588"/>
                  <a:gd name="connsiteX1" fmla="*/ 134588 w 269176"/>
                  <a:gd name="connsiteY1" fmla="*/ 128588 h 128588"/>
                  <a:gd name="connsiteX2" fmla="*/ 0 w 269176"/>
                  <a:gd name="connsiteY2" fmla="*/ 85297 h 128588"/>
                  <a:gd name="connsiteX3" fmla="*/ 134588 w 269176"/>
                  <a:gd name="connsiteY3" fmla="*/ 0 h 128588"/>
                  <a:gd name="connsiteX4" fmla="*/ 269177 w 269176"/>
                  <a:gd name="connsiteY4" fmla="*/ 85297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8">
                    <a:moveTo>
                      <a:pt x="269177" y="85297"/>
                    </a:moveTo>
                    <a:cubicBezTo>
                      <a:pt x="230599" y="112300"/>
                      <a:pt x="184307" y="128588"/>
                      <a:pt x="134588" y="128588"/>
                    </a:cubicBezTo>
                    <a:cubicBezTo>
                      <a:pt x="84869" y="128588"/>
                      <a:pt x="38577" y="112300"/>
                      <a:pt x="0" y="85297"/>
                    </a:cubicBezTo>
                    <a:cubicBezTo>
                      <a:pt x="24004" y="34718"/>
                      <a:pt x="75010" y="0"/>
                      <a:pt x="134588" y="0"/>
                    </a:cubicBezTo>
                    <a:cubicBezTo>
                      <a:pt x="194167" y="0"/>
                      <a:pt x="245175" y="34718"/>
                      <a:pt x="269177" y="85297"/>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40" name="Freeform: Shape 139">
                <a:extLst>
                  <a:ext uri="{FF2B5EF4-FFF2-40B4-BE49-F238E27FC236}">
                    <a16:creationId xmlns:a16="http://schemas.microsoft.com/office/drawing/2014/main" id="{AC33E1E2-F17B-8CFF-77C4-5567975A946E}"/>
                  </a:ext>
                </a:extLst>
              </p:cNvPr>
              <p:cNvSpPr/>
              <p:nvPr/>
            </p:nvSpPr>
            <p:spPr>
              <a:xfrm>
                <a:off x="2391538" y="2983051"/>
                <a:ext cx="134588" cy="128588"/>
              </a:xfrm>
              <a:custGeom>
                <a:avLst/>
                <a:gdLst>
                  <a:gd name="connsiteX0" fmla="*/ 134588 w 134588"/>
                  <a:gd name="connsiteY0" fmla="*/ 85297 h 128588"/>
                  <a:gd name="connsiteX1" fmla="*/ 0 w 134588"/>
                  <a:gd name="connsiteY1" fmla="*/ 128588 h 128588"/>
                  <a:gd name="connsiteX2" fmla="*/ 0 w 134588"/>
                  <a:gd name="connsiteY2" fmla="*/ 0 h 128588"/>
                  <a:gd name="connsiteX3" fmla="*/ 134588 w 134588"/>
                  <a:gd name="connsiteY3" fmla="*/ 85297 h 128588"/>
                </a:gdLst>
                <a:ahLst/>
                <a:cxnLst>
                  <a:cxn ang="0">
                    <a:pos x="connsiteX0" y="connsiteY0"/>
                  </a:cxn>
                  <a:cxn ang="0">
                    <a:pos x="connsiteX1" y="connsiteY1"/>
                  </a:cxn>
                  <a:cxn ang="0">
                    <a:pos x="connsiteX2" y="connsiteY2"/>
                  </a:cxn>
                  <a:cxn ang="0">
                    <a:pos x="connsiteX3" y="connsiteY3"/>
                  </a:cxn>
                </a:cxnLst>
                <a:rect l="l" t="t" r="r" b="b"/>
                <a:pathLst>
                  <a:path w="134588" h="128588">
                    <a:moveTo>
                      <a:pt x="134588" y="85297"/>
                    </a:moveTo>
                    <a:cubicBezTo>
                      <a:pt x="96011" y="112300"/>
                      <a:pt x="49719" y="128588"/>
                      <a:pt x="0" y="128588"/>
                    </a:cubicBezTo>
                    <a:lnTo>
                      <a:pt x="0" y="0"/>
                    </a:lnTo>
                    <a:cubicBezTo>
                      <a:pt x="59578" y="0"/>
                      <a:pt x="110586" y="34718"/>
                      <a:pt x="134588" y="85297"/>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00" name="Group 99">
              <a:extLst>
                <a:ext uri="{FF2B5EF4-FFF2-40B4-BE49-F238E27FC236}">
                  <a16:creationId xmlns:a16="http://schemas.microsoft.com/office/drawing/2014/main" id="{E7FF1380-C494-7714-A40A-6AEF5E15E8F6}"/>
                </a:ext>
              </a:extLst>
            </p:cNvPr>
            <p:cNvGrpSpPr/>
            <p:nvPr/>
          </p:nvGrpSpPr>
          <p:grpSpPr>
            <a:xfrm>
              <a:off x="3899205" y="2510135"/>
              <a:ext cx="731520" cy="731520"/>
              <a:chOff x="3899205" y="2510135"/>
              <a:chExt cx="731520" cy="731520"/>
            </a:xfrm>
          </p:grpSpPr>
          <p:sp>
            <p:nvSpPr>
              <p:cNvPr id="125" name="Freeform: Shape 124">
                <a:extLst>
                  <a:ext uri="{FF2B5EF4-FFF2-40B4-BE49-F238E27FC236}">
                    <a16:creationId xmlns:a16="http://schemas.microsoft.com/office/drawing/2014/main" id="{01752344-935E-928D-179F-B8FE0502D0DB}"/>
                  </a:ext>
                </a:extLst>
              </p:cNvPr>
              <p:cNvSpPr/>
              <p:nvPr/>
            </p:nvSpPr>
            <p:spPr>
              <a:xfrm>
                <a:off x="3899205" y="251013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6" name="Freeform: Shape 125">
                <a:extLst>
                  <a:ext uri="{FF2B5EF4-FFF2-40B4-BE49-F238E27FC236}">
                    <a16:creationId xmlns:a16="http://schemas.microsoft.com/office/drawing/2014/main" id="{CC8A299B-9527-2C39-DCF1-192C231111F7}"/>
                  </a:ext>
                </a:extLst>
              </p:cNvPr>
              <p:cNvSpPr/>
              <p:nvPr/>
            </p:nvSpPr>
            <p:spPr>
              <a:xfrm>
                <a:off x="4066935" y="2683013"/>
                <a:ext cx="133735" cy="80576"/>
              </a:xfrm>
              <a:custGeom>
                <a:avLst/>
                <a:gdLst>
                  <a:gd name="connsiteX0" fmla="*/ 6278 w 133735"/>
                  <a:gd name="connsiteY0" fmla="*/ 74298 h 80576"/>
                  <a:gd name="connsiteX1" fmla="*/ 6278 w 133735"/>
                  <a:gd name="connsiteY1" fmla="*/ 43993 h 80576"/>
                  <a:gd name="connsiteX2" fmla="*/ 112304 w 133735"/>
                  <a:gd name="connsiteY2" fmla="*/ 0 h 80576"/>
                  <a:gd name="connsiteX3" fmla="*/ 133736 w 133735"/>
                  <a:gd name="connsiteY3" fmla="*/ 21431 h 80576"/>
                  <a:gd name="connsiteX4" fmla="*/ 112304 w 133735"/>
                  <a:gd name="connsiteY4" fmla="*/ 42863 h 80576"/>
                  <a:gd name="connsiteX5" fmla="*/ 36583 w 133735"/>
                  <a:gd name="connsiteY5" fmla="*/ 74298 h 80576"/>
                  <a:gd name="connsiteX6" fmla="*/ 6278 w 133735"/>
                  <a:gd name="connsiteY6" fmla="*/ 74298 h 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6">
                    <a:moveTo>
                      <a:pt x="6278" y="74298"/>
                    </a:moveTo>
                    <a:cubicBezTo>
                      <a:pt x="-2093" y="65947"/>
                      <a:pt x="-2093" y="52364"/>
                      <a:pt x="6278" y="43993"/>
                    </a:cubicBezTo>
                    <a:cubicBezTo>
                      <a:pt x="34615" y="15633"/>
                      <a:pt x="72268" y="0"/>
                      <a:pt x="112304" y="0"/>
                    </a:cubicBezTo>
                    <a:cubicBezTo>
                      <a:pt x="124150" y="0"/>
                      <a:pt x="133736" y="9585"/>
                      <a:pt x="133736" y="21431"/>
                    </a:cubicBezTo>
                    <a:cubicBezTo>
                      <a:pt x="133736" y="33277"/>
                      <a:pt x="124150" y="42863"/>
                      <a:pt x="112304" y="42863"/>
                    </a:cubicBezTo>
                    <a:cubicBezTo>
                      <a:pt x="83737" y="42863"/>
                      <a:pt x="56843" y="54018"/>
                      <a:pt x="36583" y="74298"/>
                    </a:cubicBezTo>
                    <a:cubicBezTo>
                      <a:pt x="28212" y="82669"/>
                      <a:pt x="14651" y="82669"/>
                      <a:pt x="6278"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7" name="Freeform: Shape 126">
                <a:extLst>
                  <a:ext uri="{FF2B5EF4-FFF2-40B4-BE49-F238E27FC236}">
                    <a16:creationId xmlns:a16="http://schemas.microsoft.com/office/drawing/2014/main" id="{23D47E13-9A05-B355-C172-22AA18A714FD}"/>
                  </a:ext>
                </a:extLst>
              </p:cNvPr>
              <p:cNvSpPr/>
              <p:nvPr/>
            </p:nvSpPr>
            <p:spPr>
              <a:xfrm>
                <a:off x="4114946" y="2768738"/>
                <a:ext cx="128587" cy="85725"/>
              </a:xfrm>
              <a:custGeom>
                <a:avLst/>
                <a:gdLst>
                  <a:gd name="connsiteX0" fmla="*/ 107156 w 128587"/>
                  <a:gd name="connsiteY0" fmla="*/ 85725 h 85725"/>
                  <a:gd name="connsiteX1" fmla="*/ 85725 w 128587"/>
                  <a:gd name="connsiteY1" fmla="*/ 64294 h 85725"/>
                  <a:gd name="connsiteX2" fmla="*/ 64294 w 128587"/>
                  <a:gd name="connsiteY2" fmla="*/ 42863 h 85725"/>
                  <a:gd name="connsiteX3" fmla="*/ 42863 w 128587"/>
                  <a:gd name="connsiteY3" fmla="*/ 64294 h 85725"/>
                  <a:gd name="connsiteX4" fmla="*/ 21431 w 128587"/>
                  <a:gd name="connsiteY4" fmla="*/ 85725 h 85725"/>
                  <a:gd name="connsiteX5" fmla="*/ 0 w 128587"/>
                  <a:gd name="connsiteY5" fmla="*/ 64294 h 85725"/>
                  <a:gd name="connsiteX6" fmla="*/ 64294 w 128587"/>
                  <a:gd name="connsiteY6" fmla="*/ 0 h 85725"/>
                  <a:gd name="connsiteX7" fmla="*/ 128588 w 128587"/>
                  <a:gd name="connsiteY7" fmla="*/ 64294 h 85725"/>
                  <a:gd name="connsiteX8" fmla="*/ 107156 w 128587"/>
                  <a:gd name="connsiteY8"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 h="85725">
                    <a:moveTo>
                      <a:pt x="107156" y="85725"/>
                    </a:moveTo>
                    <a:cubicBezTo>
                      <a:pt x="95310" y="85725"/>
                      <a:pt x="85725" y="76140"/>
                      <a:pt x="85725" y="64294"/>
                    </a:cubicBezTo>
                    <a:cubicBezTo>
                      <a:pt x="85725" y="52469"/>
                      <a:pt x="76118" y="42863"/>
                      <a:pt x="64294" y="42863"/>
                    </a:cubicBezTo>
                    <a:cubicBezTo>
                      <a:pt x="52469" y="42863"/>
                      <a:pt x="42863" y="52469"/>
                      <a:pt x="42863" y="64294"/>
                    </a:cubicBezTo>
                    <a:cubicBezTo>
                      <a:pt x="42863" y="76140"/>
                      <a:pt x="33277" y="85725"/>
                      <a:pt x="21431" y="85725"/>
                    </a:cubicBezTo>
                    <a:cubicBezTo>
                      <a:pt x="9585" y="85725"/>
                      <a:pt x="0" y="76140"/>
                      <a:pt x="0" y="64294"/>
                    </a:cubicBezTo>
                    <a:cubicBezTo>
                      <a:pt x="0" y="28841"/>
                      <a:pt x="28841" y="0"/>
                      <a:pt x="64294" y="0"/>
                    </a:cubicBezTo>
                    <a:cubicBezTo>
                      <a:pt x="99747" y="0"/>
                      <a:pt x="128588" y="28841"/>
                      <a:pt x="128588" y="64294"/>
                    </a:cubicBezTo>
                    <a:cubicBezTo>
                      <a:pt x="128588" y="76140"/>
                      <a:pt x="119002" y="85725"/>
                      <a:pt x="107156" y="85725"/>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8" name="Freeform: Shape 127">
                <a:extLst>
                  <a:ext uri="{FF2B5EF4-FFF2-40B4-BE49-F238E27FC236}">
                    <a16:creationId xmlns:a16="http://schemas.microsoft.com/office/drawing/2014/main" id="{80292120-526F-0AB8-3137-F0245D21F564}"/>
                  </a:ext>
                </a:extLst>
              </p:cNvPr>
              <p:cNvSpPr/>
              <p:nvPr/>
            </p:nvSpPr>
            <p:spPr>
              <a:xfrm>
                <a:off x="4329258" y="2683013"/>
                <a:ext cx="133735" cy="80576"/>
              </a:xfrm>
              <a:custGeom>
                <a:avLst/>
                <a:gdLst>
                  <a:gd name="connsiteX0" fmla="*/ 97152 w 133735"/>
                  <a:gd name="connsiteY0" fmla="*/ 74298 h 80576"/>
                  <a:gd name="connsiteX1" fmla="*/ 21431 w 133735"/>
                  <a:gd name="connsiteY1" fmla="*/ 42863 h 80576"/>
                  <a:gd name="connsiteX2" fmla="*/ 0 w 133735"/>
                  <a:gd name="connsiteY2" fmla="*/ 21431 h 80576"/>
                  <a:gd name="connsiteX3" fmla="*/ 21431 w 133735"/>
                  <a:gd name="connsiteY3" fmla="*/ 0 h 80576"/>
                  <a:gd name="connsiteX4" fmla="*/ 127457 w 133735"/>
                  <a:gd name="connsiteY4" fmla="*/ 43993 h 80576"/>
                  <a:gd name="connsiteX5" fmla="*/ 127457 w 133735"/>
                  <a:gd name="connsiteY5" fmla="*/ 74298 h 80576"/>
                  <a:gd name="connsiteX6" fmla="*/ 97152 w 133735"/>
                  <a:gd name="connsiteY6" fmla="*/ 74298 h 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6">
                    <a:moveTo>
                      <a:pt x="97152" y="74298"/>
                    </a:moveTo>
                    <a:cubicBezTo>
                      <a:pt x="76892" y="54018"/>
                      <a:pt x="49999" y="42863"/>
                      <a:pt x="21431" y="42863"/>
                    </a:cubicBezTo>
                    <a:cubicBezTo>
                      <a:pt x="9585" y="42863"/>
                      <a:pt x="0" y="33277"/>
                      <a:pt x="0" y="21431"/>
                    </a:cubicBezTo>
                    <a:cubicBezTo>
                      <a:pt x="0" y="9585"/>
                      <a:pt x="9585" y="0"/>
                      <a:pt x="21431" y="0"/>
                    </a:cubicBezTo>
                    <a:cubicBezTo>
                      <a:pt x="61468" y="0"/>
                      <a:pt x="99118" y="15633"/>
                      <a:pt x="127457" y="43993"/>
                    </a:cubicBezTo>
                    <a:cubicBezTo>
                      <a:pt x="135828" y="52364"/>
                      <a:pt x="135828" y="65947"/>
                      <a:pt x="127457" y="74298"/>
                    </a:cubicBezTo>
                    <a:cubicBezTo>
                      <a:pt x="119086" y="82669"/>
                      <a:pt x="105525" y="82669"/>
                      <a:pt x="97152"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9" name="Freeform: Shape 128">
                <a:extLst>
                  <a:ext uri="{FF2B5EF4-FFF2-40B4-BE49-F238E27FC236}">
                    <a16:creationId xmlns:a16="http://schemas.microsoft.com/office/drawing/2014/main" id="{ECF5C44D-97B9-B302-86F6-F1EFD0D45F1E}"/>
                  </a:ext>
                </a:extLst>
              </p:cNvPr>
              <p:cNvSpPr/>
              <p:nvPr/>
            </p:nvSpPr>
            <p:spPr>
              <a:xfrm>
                <a:off x="4286396" y="2768738"/>
                <a:ext cx="128587" cy="85725"/>
              </a:xfrm>
              <a:custGeom>
                <a:avLst/>
                <a:gdLst>
                  <a:gd name="connsiteX0" fmla="*/ 107156 w 128587"/>
                  <a:gd name="connsiteY0" fmla="*/ 85725 h 85725"/>
                  <a:gd name="connsiteX1" fmla="*/ 85725 w 128587"/>
                  <a:gd name="connsiteY1" fmla="*/ 64294 h 85725"/>
                  <a:gd name="connsiteX2" fmla="*/ 64294 w 128587"/>
                  <a:gd name="connsiteY2" fmla="*/ 42863 h 85725"/>
                  <a:gd name="connsiteX3" fmla="*/ 42863 w 128587"/>
                  <a:gd name="connsiteY3" fmla="*/ 64294 h 85725"/>
                  <a:gd name="connsiteX4" fmla="*/ 21431 w 128587"/>
                  <a:gd name="connsiteY4" fmla="*/ 85725 h 85725"/>
                  <a:gd name="connsiteX5" fmla="*/ 0 w 128587"/>
                  <a:gd name="connsiteY5" fmla="*/ 64294 h 85725"/>
                  <a:gd name="connsiteX6" fmla="*/ 64294 w 128587"/>
                  <a:gd name="connsiteY6" fmla="*/ 0 h 85725"/>
                  <a:gd name="connsiteX7" fmla="*/ 128588 w 128587"/>
                  <a:gd name="connsiteY7" fmla="*/ 64294 h 85725"/>
                  <a:gd name="connsiteX8" fmla="*/ 107156 w 128587"/>
                  <a:gd name="connsiteY8"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 h="85725">
                    <a:moveTo>
                      <a:pt x="107156" y="85725"/>
                    </a:moveTo>
                    <a:cubicBezTo>
                      <a:pt x="95310" y="85725"/>
                      <a:pt x="85725" y="76140"/>
                      <a:pt x="85725" y="64294"/>
                    </a:cubicBezTo>
                    <a:cubicBezTo>
                      <a:pt x="85725" y="52469"/>
                      <a:pt x="76118" y="42863"/>
                      <a:pt x="64294" y="42863"/>
                    </a:cubicBezTo>
                    <a:cubicBezTo>
                      <a:pt x="52469" y="42863"/>
                      <a:pt x="42863" y="52469"/>
                      <a:pt x="42863" y="64294"/>
                    </a:cubicBezTo>
                    <a:cubicBezTo>
                      <a:pt x="42863" y="76140"/>
                      <a:pt x="33277" y="85725"/>
                      <a:pt x="21431" y="85725"/>
                    </a:cubicBezTo>
                    <a:cubicBezTo>
                      <a:pt x="9585" y="85725"/>
                      <a:pt x="0" y="76140"/>
                      <a:pt x="0" y="64294"/>
                    </a:cubicBezTo>
                    <a:cubicBezTo>
                      <a:pt x="0" y="28841"/>
                      <a:pt x="28841" y="0"/>
                      <a:pt x="64294" y="0"/>
                    </a:cubicBezTo>
                    <a:cubicBezTo>
                      <a:pt x="99747" y="0"/>
                      <a:pt x="128588" y="28841"/>
                      <a:pt x="128588" y="64294"/>
                    </a:cubicBezTo>
                    <a:cubicBezTo>
                      <a:pt x="128588" y="76140"/>
                      <a:pt x="119002" y="85725"/>
                      <a:pt x="107156" y="85725"/>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0" name="Freeform: Shape 129">
                <a:extLst>
                  <a:ext uri="{FF2B5EF4-FFF2-40B4-BE49-F238E27FC236}">
                    <a16:creationId xmlns:a16="http://schemas.microsoft.com/office/drawing/2014/main" id="{5AD9EA74-2319-1DA3-C2E8-64803534BB14}"/>
                  </a:ext>
                </a:extLst>
              </p:cNvPr>
              <p:cNvSpPr/>
              <p:nvPr/>
            </p:nvSpPr>
            <p:spPr>
              <a:xfrm>
                <a:off x="4029221" y="2897326"/>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FFA2C3"/>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1" name="Freeform: Shape 130">
                <a:extLst>
                  <a:ext uri="{FF2B5EF4-FFF2-40B4-BE49-F238E27FC236}">
                    <a16:creationId xmlns:a16="http://schemas.microsoft.com/office/drawing/2014/main" id="{ABC89987-8E62-F404-C001-68FC68696EF9}"/>
                  </a:ext>
                </a:extLst>
              </p:cNvPr>
              <p:cNvSpPr/>
              <p:nvPr/>
            </p:nvSpPr>
            <p:spPr>
              <a:xfrm>
                <a:off x="4372121" y="2897326"/>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FF7CB9"/>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2" name="Freeform: Shape 131">
                <a:extLst>
                  <a:ext uri="{FF2B5EF4-FFF2-40B4-BE49-F238E27FC236}">
                    <a16:creationId xmlns:a16="http://schemas.microsoft.com/office/drawing/2014/main" id="{AAE371DB-03CE-33E3-04CB-1CEF38284AE9}"/>
                  </a:ext>
                </a:extLst>
              </p:cNvPr>
              <p:cNvSpPr/>
              <p:nvPr/>
            </p:nvSpPr>
            <p:spPr>
              <a:xfrm>
                <a:off x="4157810" y="3025913"/>
                <a:ext cx="214310" cy="78437"/>
              </a:xfrm>
              <a:custGeom>
                <a:avLst/>
                <a:gdLst>
                  <a:gd name="connsiteX0" fmla="*/ 207880 w 214310"/>
                  <a:gd name="connsiteY0" fmla="*/ 36432 h 78437"/>
                  <a:gd name="connsiteX1" fmla="*/ 107155 w 214310"/>
                  <a:gd name="connsiteY1" fmla="*/ 78437 h 78437"/>
                  <a:gd name="connsiteX2" fmla="*/ 6429 w 214310"/>
                  <a:gd name="connsiteY2" fmla="*/ 36433 h 78437"/>
                  <a:gd name="connsiteX3" fmla="*/ 6429 w 214310"/>
                  <a:gd name="connsiteY3" fmla="*/ 6430 h 78437"/>
                  <a:gd name="connsiteX4" fmla="*/ 36432 w 214310"/>
                  <a:gd name="connsiteY4" fmla="*/ 6430 h 78437"/>
                  <a:gd name="connsiteX5" fmla="*/ 107155 w 214310"/>
                  <a:gd name="connsiteY5" fmla="*/ 35148 h 78437"/>
                  <a:gd name="connsiteX6" fmla="*/ 177879 w 214310"/>
                  <a:gd name="connsiteY6" fmla="*/ 6428 h 78437"/>
                  <a:gd name="connsiteX7" fmla="*/ 207882 w 214310"/>
                  <a:gd name="connsiteY7" fmla="*/ 6428 h 78437"/>
                  <a:gd name="connsiteX8" fmla="*/ 207880 w 214310"/>
                  <a:gd name="connsiteY8" fmla="*/ 36432 h 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0" h="78437">
                    <a:moveTo>
                      <a:pt x="207880" y="36432"/>
                    </a:moveTo>
                    <a:cubicBezTo>
                      <a:pt x="180021" y="64294"/>
                      <a:pt x="143587" y="78437"/>
                      <a:pt x="107155" y="78437"/>
                    </a:cubicBezTo>
                    <a:cubicBezTo>
                      <a:pt x="70723" y="78437"/>
                      <a:pt x="34289" y="64294"/>
                      <a:pt x="6429" y="36433"/>
                    </a:cubicBezTo>
                    <a:cubicBezTo>
                      <a:pt x="-2143" y="28290"/>
                      <a:pt x="-2143" y="14574"/>
                      <a:pt x="6429" y="6430"/>
                    </a:cubicBezTo>
                    <a:cubicBezTo>
                      <a:pt x="14573" y="-2141"/>
                      <a:pt x="28286" y="-2141"/>
                      <a:pt x="36432" y="6430"/>
                    </a:cubicBezTo>
                    <a:cubicBezTo>
                      <a:pt x="55720" y="25716"/>
                      <a:pt x="81439" y="35148"/>
                      <a:pt x="107155" y="35148"/>
                    </a:cubicBezTo>
                    <a:cubicBezTo>
                      <a:pt x="132871" y="35148"/>
                      <a:pt x="158590" y="25716"/>
                      <a:pt x="177879" y="6428"/>
                    </a:cubicBezTo>
                    <a:cubicBezTo>
                      <a:pt x="186023" y="-2143"/>
                      <a:pt x="199736" y="-2143"/>
                      <a:pt x="207882" y="6428"/>
                    </a:cubicBezTo>
                    <a:cubicBezTo>
                      <a:pt x="216454" y="14572"/>
                      <a:pt x="216454" y="28288"/>
                      <a:pt x="207880" y="36432"/>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3" name="Freeform: Shape 132">
                <a:extLst>
                  <a:ext uri="{FF2B5EF4-FFF2-40B4-BE49-F238E27FC236}">
                    <a16:creationId xmlns:a16="http://schemas.microsoft.com/office/drawing/2014/main" id="{E7771605-5DBD-7899-20DB-E3906705A3E3}"/>
                  </a:ext>
                </a:extLst>
              </p:cNvPr>
              <p:cNvSpPr/>
              <p:nvPr/>
            </p:nvSpPr>
            <p:spPr>
              <a:xfrm>
                <a:off x="4264965" y="3025913"/>
                <a:ext cx="107156" cy="78437"/>
              </a:xfrm>
              <a:custGeom>
                <a:avLst/>
                <a:gdLst>
                  <a:gd name="connsiteX0" fmla="*/ 100725 w 107156"/>
                  <a:gd name="connsiteY0" fmla="*/ 36432 h 78437"/>
                  <a:gd name="connsiteX1" fmla="*/ 0 w 107156"/>
                  <a:gd name="connsiteY1" fmla="*/ 78437 h 78437"/>
                  <a:gd name="connsiteX2" fmla="*/ 0 w 107156"/>
                  <a:gd name="connsiteY2" fmla="*/ 35148 h 78437"/>
                  <a:gd name="connsiteX3" fmla="*/ 70725 w 107156"/>
                  <a:gd name="connsiteY3" fmla="*/ 6428 h 78437"/>
                  <a:gd name="connsiteX4" fmla="*/ 100727 w 107156"/>
                  <a:gd name="connsiteY4" fmla="*/ 6428 h 78437"/>
                  <a:gd name="connsiteX5" fmla="*/ 100725 w 107156"/>
                  <a:gd name="connsiteY5" fmla="*/ 36432 h 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56" h="78437">
                    <a:moveTo>
                      <a:pt x="100725" y="36432"/>
                    </a:moveTo>
                    <a:cubicBezTo>
                      <a:pt x="72866" y="64294"/>
                      <a:pt x="36432" y="78437"/>
                      <a:pt x="0" y="78437"/>
                    </a:cubicBezTo>
                    <a:lnTo>
                      <a:pt x="0" y="35148"/>
                    </a:lnTo>
                    <a:cubicBezTo>
                      <a:pt x="25716" y="35148"/>
                      <a:pt x="51435" y="25716"/>
                      <a:pt x="70725" y="6428"/>
                    </a:cubicBezTo>
                    <a:cubicBezTo>
                      <a:pt x="78868" y="-2143"/>
                      <a:pt x="92582" y="-2143"/>
                      <a:pt x="100727" y="6428"/>
                    </a:cubicBezTo>
                    <a:cubicBezTo>
                      <a:pt x="109299" y="14572"/>
                      <a:pt x="109299" y="28288"/>
                      <a:pt x="100725" y="36432"/>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01" name="Group 100">
              <a:extLst>
                <a:ext uri="{FF2B5EF4-FFF2-40B4-BE49-F238E27FC236}">
                  <a16:creationId xmlns:a16="http://schemas.microsoft.com/office/drawing/2014/main" id="{1616B4CF-0057-B594-B94C-7797DF67A936}"/>
                </a:ext>
              </a:extLst>
            </p:cNvPr>
            <p:cNvGrpSpPr/>
            <p:nvPr/>
          </p:nvGrpSpPr>
          <p:grpSpPr>
            <a:xfrm>
              <a:off x="5730240" y="2510135"/>
              <a:ext cx="731520" cy="731520"/>
              <a:chOff x="5730240" y="2510135"/>
              <a:chExt cx="731520" cy="731520"/>
            </a:xfrm>
          </p:grpSpPr>
          <p:grpSp>
            <p:nvGrpSpPr>
              <p:cNvPr id="114" name="Graphic 40">
                <a:extLst>
                  <a:ext uri="{FF2B5EF4-FFF2-40B4-BE49-F238E27FC236}">
                    <a16:creationId xmlns:a16="http://schemas.microsoft.com/office/drawing/2014/main" id="{51DF20AB-4D66-605A-B402-7E3041213744}"/>
                  </a:ext>
                </a:extLst>
              </p:cNvPr>
              <p:cNvGrpSpPr/>
              <p:nvPr/>
            </p:nvGrpSpPr>
            <p:grpSpPr>
              <a:xfrm>
                <a:off x="5730240" y="2510135"/>
                <a:ext cx="731520" cy="731520"/>
                <a:chOff x="5730240" y="2510135"/>
                <a:chExt cx="731520" cy="731520"/>
              </a:xfrm>
            </p:grpSpPr>
            <p:sp>
              <p:nvSpPr>
                <p:cNvPr id="120" name="Freeform: Shape 119">
                  <a:extLst>
                    <a:ext uri="{FF2B5EF4-FFF2-40B4-BE49-F238E27FC236}">
                      <a16:creationId xmlns:a16="http://schemas.microsoft.com/office/drawing/2014/main" id="{81D6B044-64C5-2663-D244-B21EFD5B27F9}"/>
                    </a:ext>
                  </a:extLst>
                </p:cNvPr>
                <p:cNvSpPr/>
                <p:nvPr/>
              </p:nvSpPr>
              <p:spPr>
                <a:xfrm>
                  <a:off x="5730240" y="251013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1" name="Freeform: Shape 120">
                  <a:extLst>
                    <a:ext uri="{FF2B5EF4-FFF2-40B4-BE49-F238E27FC236}">
                      <a16:creationId xmlns:a16="http://schemas.microsoft.com/office/drawing/2014/main" id="{F43738DF-49A8-2336-BDCE-A2200E180A93}"/>
                    </a:ext>
                  </a:extLst>
                </p:cNvPr>
                <p:cNvSpPr/>
                <p:nvPr/>
              </p:nvSpPr>
              <p:spPr>
                <a:xfrm>
                  <a:off x="5853055" y="2674154"/>
                  <a:ext cx="204825" cy="204825"/>
                </a:xfrm>
                <a:custGeom>
                  <a:avLst/>
                  <a:gdLst>
                    <a:gd name="connsiteX0" fmla="*/ 102413 w 204825"/>
                    <a:gd name="connsiteY0" fmla="*/ 204826 h 204825"/>
                    <a:gd name="connsiteX1" fmla="*/ 0 w 204825"/>
                    <a:gd name="connsiteY1" fmla="*/ 102413 h 204825"/>
                    <a:gd name="connsiteX2" fmla="*/ 102413 w 204825"/>
                    <a:gd name="connsiteY2" fmla="*/ 0 h 204825"/>
                    <a:gd name="connsiteX3" fmla="*/ 204826 w 204825"/>
                    <a:gd name="connsiteY3" fmla="*/ 102413 h 204825"/>
                    <a:gd name="connsiteX4" fmla="*/ 102413 w 204825"/>
                    <a:gd name="connsiteY4" fmla="*/ 204826 h 2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25" h="204825">
                      <a:moveTo>
                        <a:pt x="102413" y="204826"/>
                      </a:moveTo>
                      <a:cubicBezTo>
                        <a:pt x="45940" y="204826"/>
                        <a:pt x="0" y="158886"/>
                        <a:pt x="0" y="102413"/>
                      </a:cubicBezTo>
                      <a:cubicBezTo>
                        <a:pt x="0" y="45941"/>
                        <a:pt x="45940" y="0"/>
                        <a:pt x="102413" y="0"/>
                      </a:cubicBezTo>
                      <a:cubicBezTo>
                        <a:pt x="158885" y="0"/>
                        <a:pt x="204826" y="45941"/>
                        <a:pt x="204826" y="102413"/>
                      </a:cubicBezTo>
                      <a:cubicBezTo>
                        <a:pt x="204826" y="158886"/>
                        <a:pt x="158885" y="204826"/>
                        <a:pt x="102413" y="204826"/>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2" name="Freeform: Shape 121">
                  <a:extLst>
                    <a:ext uri="{FF2B5EF4-FFF2-40B4-BE49-F238E27FC236}">
                      <a16:creationId xmlns:a16="http://schemas.microsoft.com/office/drawing/2014/main" id="{B15A7EA4-8DB2-CAE6-F931-38D25C5D1004}"/>
                    </a:ext>
                  </a:extLst>
                </p:cNvPr>
                <p:cNvSpPr/>
                <p:nvPr/>
              </p:nvSpPr>
              <p:spPr>
                <a:xfrm>
                  <a:off x="6139891" y="2674154"/>
                  <a:ext cx="204825" cy="204825"/>
                </a:xfrm>
                <a:custGeom>
                  <a:avLst/>
                  <a:gdLst>
                    <a:gd name="connsiteX0" fmla="*/ 102413 w 204825"/>
                    <a:gd name="connsiteY0" fmla="*/ 204826 h 204825"/>
                    <a:gd name="connsiteX1" fmla="*/ 0 w 204825"/>
                    <a:gd name="connsiteY1" fmla="*/ 102413 h 204825"/>
                    <a:gd name="connsiteX2" fmla="*/ 102413 w 204825"/>
                    <a:gd name="connsiteY2" fmla="*/ 0 h 204825"/>
                    <a:gd name="connsiteX3" fmla="*/ 204826 w 204825"/>
                    <a:gd name="connsiteY3" fmla="*/ 102413 h 204825"/>
                    <a:gd name="connsiteX4" fmla="*/ 102413 w 204825"/>
                    <a:gd name="connsiteY4" fmla="*/ 204826 h 2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25" h="204825">
                      <a:moveTo>
                        <a:pt x="102413" y="204826"/>
                      </a:moveTo>
                      <a:cubicBezTo>
                        <a:pt x="45939" y="204826"/>
                        <a:pt x="0" y="158886"/>
                        <a:pt x="0" y="102413"/>
                      </a:cubicBezTo>
                      <a:cubicBezTo>
                        <a:pt x="0" y="45941"/>
                        <a:pt x="45939" y="0"/>
                        <a:pt x="102413" y="0"/>
                      </a:cubicBezTo>
                      <a:cubicBezTo>
                        <a:pt x="158886" y="0"/>
                        <a:pt x="204826" y="45941"/>
                        <a:pt x="204826" y="102413"/>
                      </a:cubicBezTo>
                      <a:cubicBezTo>
                        <a:pt x="204826" y="158886"/>
                        <a:pt x="158886" y="204826"/>
                        <a:pt x="102413" y="204826"/>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3" name="Freeform: Shape 122">
                  <a:extLst>
                    <a:ext uri="{FF2B5EF4-FFF2-40B4-BE49-F238E27FC236}">
                      <a16:creationId xmlns:a16="http://schemas.microsoft.com/office/drawing/2014/main" id="{0019F538-ADF5-EA4A-2977-663136E09598}"/>
                    </a:ext>
                  </a:extLst>
                </p:cNvPr>
                <p:cNvSpPr/>
                <p:nvPr/>
              </p:nvSpPr>
              <p:spPr>
                <a:xfrm>
                  <a:off x="5926207" y="2747306"/>
                  <a:ext cx="58521" cy="58521"/>
                </a:xfrm>
                <a:custGeom>
                  <a:avLst/>
                  <a:gdLst>
                    <a:gd name="connsiteX0" fmla="*/ 58522 w 58521"/>
                    <a:gd name="connsiteY0" fmla="*/ 29261 h 58521"/>
                    <a:gd name="connsiteX1" fmla="*/ 29261 w 58521"/>
                    <a:gd name="connsiteY1" fmla="*/ 58522 h 58521"/>
                    <a:gd name="connsiteX2" fmla="*/ 0 w 58521"/>
                    <a:gd name="connsiteY2" fmla="*/ 29261 h 58521"/>
                    <a:gd name="connsiteX3" fmla="*/ 29261 w 58521"/>
                    <a:gd name="connsiteY3" fmla="*/ 0 h 58521"/>
                    <a:gd name="connsiteX4" fmla="*/ 58522 w 58521"/>
                    <a:gd name="connsiteY4" fmla="*/ 29261 h 5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21" h="58521">
                      <a:moveTo>
                        <a:pt x="58522" y="29261"/>
                      </a:moveTo>
                      <a:cubicBezTo>
                        <a:pt x="58522" y="45421"/>
                        <a:pt x="45421" y="58522"/>
                        <a:pt x="29261" y="58522"/>
                      </a:cubicBezTo>
                      <a:cubicBezTo>
                        <a:pt x="13100" y="58522"/>
                        <a:pt x="0" y="45421"/>
                        <a:pt x="0" y="29261"/>
                      </a:cubicBezTo>
                      <a:cubicBezTo>
                        <a:pt x="0" y="13100"/>
                        <a:pt x="13100" y="0"/>
                        <a:pt x="29261" y="0"/>
                      </a:cubicBezTo>
                      <a:cubicBezTo>
                        <a:pt x="45421" y="0"/>
                        <a:pt x="58522" y="13100"/>
                        <a:pt x="58522" y="29261"/>
                      </a:cubicBez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4" name="Freeform: Shape 123">
                  <a:extLst>
                    <a:ext uri="{FF2B5EF4-FFF2-40B4-BE49-F238E27FC236}">
                      <a16:creationId xmlns:a16="http://schemas.microsoft.com/office/drawing/2014/main" id="{EFB6E55E-4AF7-3A8E-6F03-DD2337566212}"/>
                    </a:ext>
                  </a:extLst>
                </p:cNvPr>
                <p:cNvSpPr/>
                <p:nvPr/>
              </p:nvSpPr>
              <p:spPr>
                <a:xfrm>
                  <a:off x="6213043" y="2747306"/>
                  <a:ext cx="58521" cy="58521"/>
                </a:xfrm>
                <a:custGeom>
                  <a:avLst/>
                  <a:gdLst>
                    <a:gd name="connsiteX0" fmla="*/ 58522 w 58521"/>
                    <a:gd name="connsiteY0" fmla="*/ 29261 h 58521"/>
                    <a:gd name="connsiteX1" fmla="*/ 29261 w 58521"/>
                    <a:gd name="connsiteY1" fmla="*/ 58522 h 58521"/>
                    <a:gd name="connsiteX2" fmla="*/ 0 w 58521"/>
                    <a:gd name="connsiteY2" fmla="*/ 29261 h 58521"/>
                    <a:gd name="connsiteX3" fmla="*/ 29261 w 58521"/>
                    <a:gd name="connsiteY3" fmla="*/ 0 h 58521"/>
                    <a:gd name="connsiteX4" fmla="*/ 58522 w 58521"/>
                    <a:gd name="connsiteY4" fmla="*/ 29261 h 5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21" h="58521">
                      <a:moveTo>
                        <a:pt x="58522" y="29261"/>
                      </a:moveTo>
                      <a:cubicBezTo>
                        <a:pt x="58522" y="45421"/>
                        <a:pt x="45421" y="58522"/>
                        <a:pt x="29261" y="58522"/>
                      </a:cubicBezTo>
                      <a:cubicBezTo>
                        <a:pt x="13101" y="58522"/>
                        <a:pt x="0" y="45421"/>
                        <a:pt x="0" y="29261"/>
                      </a:cubicBezTo>
                      <a:cubicBezTo>
                        <a:pt x="0" y="13100"/>
                        <a:pt x="13101" y="0"/>
                        <a:pt x="29261" y="0"/>
                      </a:cubicBezTo>
                      <a:cubicBezTo>
                        <a:pt x="45421" y="0"/>
                        <a:pt x="58522" y="13100"/>
                        <a:pt x="58522" y="29261"/>
                      </a:cubicBez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15" name="Graphic 40">
                <a:extLst>
                  <a:ext uri="{FF2B5EF4-FFF2-40B4-BE49-F238E27FC236}">
                    <a16:creationId xmlns:a16="http://schemas.microsoft.com/office/drawing/2014/main" id="{F7A2230C-54DD-18D2-DD66-DA1224F1B40B}"/>
                  </a:ext>
                </a:extLst>
              </p:cNvPr>
              <p:cNvGrpSpPr/>
              <p:nvPr/>
            </p:nvGrpSpPr>
            <p:grpSpPr>
              <a:xfrm>
                <a:off x="6008217" y="2904527"/>
                <a:ext cx="175564" cy="175564"/>
                <a:chOff x="6008217" y="2904527"/>
                <a:chExt cx="175564" cy="175564"/>
              </a:xfrm>
            </p:grpSpPr>
            <p:sp>
              <p:nvSpPr>
                <p:cNvPr id="116" name="Freeform: Shape 115">
                  <a:extLst>
                    <a:ext uri="{FF2B5EF4-FFF2-40B4-BE49-F238E27FC236}">
                      <a16:creationId xmlns:a16="http://schemas.microsoft.com/office/drawing/2014/main" id="{C205AF20-BB31-12D1-D466-E8CA1FA40B35}"/>
                    </a:ext>
                  </a:extLst>
                </p:cNvPr>
                <p:cNvSpPr/>
                <p:nvPr/>
              </p:nvSpPr>
              <p:spPr>
                <a:xfrm>
                  <a:off x="6008217" y="2904527"/>
                  <a:ext cx="175564" cy="102412"/>
                </a:xfrm>
                <a:custGeom>
                  <a:avLst/>
                  <a:gdLst>
                    <a:gd name="connsiteX0" fmla="*/ 175582 w 175564"/>
                    <a:gd name="connsiteY0" fmla="*/ 83694 h 102412"/>
                    <a:gd name="connsiteX1" fmla="*/ 175582 w 175564"/>
                    <a:gd name="connsiteY1" fmla="*/ 102436 h 102412"/>
                    <a:gd name="connsiteX2" fmla="*/ 17 w 175564"/>
                    <a:gd name="connsiteY2" fmla="*/ 102436 h 102412"/>
                    <a:gd name="connsiteX3" fmla="*/ 17 w 175564"/>
                    <a:gd name="connsiteY3" fmla="*/ 83694 h 102412"/>
                    <a:gd name="connsiteX4" fmla="*/ 87800 w 175564"/>
                    <a:gd name="connsiteY4" fmla="*/ 23 h 102412"/>
                    <a:gd name="connsiteX5" fmla="*/ 175582 w 175564"/>
                    <a:gd name="connsiteY5" fmla="*/ 83694 h 10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64" h="102412">
                      <a:moveTo>
                        <a:pt x="175582" y="83694"/>
                      </a:moveTo>
                      <a:lnTo>
                        <a:pt x="175582" y="102436"/>
                      </a:lnTo>
                      <a:lnTo>
                        <a:pt x="17" y="102436"/>
                      </a:lnTo>
                      <a:lnTo>
                        <a:pt x="17" y="83694"/>
                      </a:lnTo>
                      <a:cubicBezTo>
                        <a:pt x="17" y="37508"/>
                        <a:pt x="39344" y="23"/>
                        <a:pt x="87800" y="23"/>
                      </a:cubicBezTo>
                      <a:cubicBezTo>
                        <a:pt x="136255" y="23"/>
                        <a:pt x="175582" y="37508"/>
                        <a:pt x="175582" y="83694"/>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7" name="Freeform: Shape 116">
                  <a:extLst>
                    <a:ext uri="{FF2B5EF4-FFF2-40B4-BE49-F238E27FC236}">
                      <a16:creationId xmlns:a16="http://schemas.microsoft.com/office/drawing/2014/main" id="{EB409004-BB48-88A7-8A2B-BE0F1937DA6D}"/>
                    </a:ext>
                  </a:extLst>
                </p:cNvPr>
                <p:cNvSpPr/>
                <p:nvPr/>
              </p:nvSpPr>
              <p:spPr>
                <a:xfrm>
                  <a:off x="6096000" y="2904527"/>
                  <a:ext cx="87782" cy="102412"/>
                </a:xfrm>
                <a:custGeom>
                  <a:avLst/>
                  <a:gdLst>
                    <a:gd name="connsiteX0" fmla="*/ 87800 w 87782"/>
                    <a:gd name="connsiteY0" fmla="*/ 83694 h 102412"/>
                    <a:gd name="connsiteX1" fmla="*/ 87800 w 87782"/>
                    <a:gd name="connsiteY1" fmla="*/ 102436 h 102412"/>
                    <a:gd name="connsiteX2" fmla="*/ 17 w 87782"/>
                    <a:gd name="connsiteY2" fmla="*/ 102436 h 102412"/>
                    <a:gd name="connsiteX3" fmla="*/ 17 w 87782"/>
                    <a:gd name="connsiteY3" fmla="*/ 23 h 102412"/>
                    <a:gd name="connsiteX4" fmla="*/ 87800 w 87782"/>
                    <a:gd name="connsiteY4" fmla="*/ 83694 h 1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2" h="102412">
                      <a:moveTo>
                        <a:pt x="87800" y="83694"/>
                      </a:moveTo>
                      <a:lnTo>
                        <a:pt x="87800" y="102436"/>
                      </a:lnTo>
                      <a:lnTo>
                        <a:pt x="17" y="102436"/>
                      </a:lnTo>
                      <a:lnTo>
                        <a:pt x="17" y="23"/>
                      </a:lnTo>
                      <a:cubicBezTo>
                        <a:pt x="48473" y="23"/>
                        <a:pt x="87800" y="37508"/>
                        <a:pt x="87800" y="83694"/>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8" name="Freeform: Shape 117">
                  <a:extLst>
                    <a:ext uri="{FF2B5EF4-FFF2-40B4-BE49-F238E27FC236}">
                      <a16:creationId xmlns:a16="http://schemas.microsoft.com/office/drawing/2014/main" id="{E4827584-D281-A657-DC09-6345F4E0A2C7}"/>
                    </a:ext>
                  </a:extLst>
                </p:cNvPr>
                <p:cNvSpPr/>
                <p:nvPr/>
              </p:nvSpPr>
              <p:spPr>
                <a:xfrm>
                  <a:off x="6008217" y="2963048"/>
                  <a:ext cx="175564" cy="117042"/>
                </a:xfrm>
                <a:custGeom>
                  <a:avLst/>
                  <a:gdLst>
                    <a:gd name="connsiteX0" fmla="*/ 87800 w 175564"/>
                    <a:gd name="connsiteY0" fmla="*/ 23 h 117042"/>
                    <a:gd name="connsiteX1" fmla="*/ 17 w 175564"/>
                    <a:gd name="connsiteY1" fmla="*/ 31040 h 117042"/>
                    <a:gd name="connsiteX2" fmla="*/ 17 w 175564"/>
                    <a:gd name="connsiteY2" fmla="*/ 43915 h 117042"/>
                    <a:gd name="connsiteX3" fmla="*/ 87800 w 175564"/>
                    <a:gd name="connsiteY3" fmla="*/ 117066 h 117042"/>
                    <a:gd name="connsiteX4" fmla="*/ 175582 w 175564"/>
                    <a:gd name="connsiteY4" fmla="*/ 43915 h 117042"/>
                    <a:gd name="connsiteX5" fmla="*/ 175582 w 175564"/>
                    <a:gd name="connsiteY5" fmla="*/ 31040 h 117042"/>
                    <a:gd name="connsiteX6" fmla="*/ 87800 w 175564"/>
                    <a:gd name="connsiteY6" fmla="*/ 23 h 11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64" h="117042">
                      <a:moveTo>
                        <a:pt x="87800" y="23"/>
                      </a:moveTo>
                      <a:cubicBezTo>
                        <a:pt x="53390" y="23"/>
                        <a:pt x="22138" y="11729"/>
                        <a:pt x="17" y="31040"/>
                      </a:cubicBezTo>
                      <a:lnTo>
                        <a:pt x="17" y="43915"/>
                      </a:lnTo>
                      <a:cubicBezTo>
                        <a:pt x="17" y="84295"/>
                        <a:pt x="39344" y="117066"/>
                        <a:pt x="87800" y="117066"/>
                      </a:cubicBezTo>
                      <a:cubicBezTo>
                        <a:pt x="136255" y="117066"/>
                        <a:pt x="175582" y="84295"/>
                        <a:pt x="175582" y="43915"/>
                      </a:cubicBezTo>
                      <a:lnTo>
                        <a:pt x="175582" y="31040"/>
                      </a:lnTo>
                      <a:cubicBezTo>
                        <a:pt x="153461" y="11729"/>
                        <a:pt x="122209" y="23"/>
                        <a:pt x="87800" y="23"/>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9" name="Freeform: Shape 118">
                  <a:extLst>
                    <a:ext uri="{FF2B5EF4-FFF2-40B4-BE49-F238E27FC236}">
                      <a16:creationId xmlns:a16="http://schemas.microsoft.com/office/drawing/2014/main" id="{19F12F43-6F59-5C34-1419-12E00BFF775A}"/>
                    </a:ext>
                  </a:extLst>
                </p:cNvPr>
                <p:cNvSpPr/>
                <p:nvPr/>
              </p:nvSpPr>
              <p:spPr>
                <a:xfrm>
                  <a:off x="6096000" y="2963048"/>
                  <a:ext cx="87782" cy="117042"/>
                </a:xfrm>
                <a:custGeom>
                  <a:avLst/>
                  <a:gdLst>
                    <a:gd name="connsiteX0" fmla="*/ 87800 w 87782"/>
                    <a:gd name="connsiteY0" fmla="*/ 31040 h 117042"/>
                    <a:gd name="connsiteX1" fmla="*/ 87800 w 87782"/>
                    <a:gd name="connsiteY1" fmla="*/ 43915 h 117042"/>
                    <a:gd name="connsiteX2" fmla="*/ 17 w 87782"/>
                    <a:gd name="connsiteY2" fmla="*/ 117066 h 117042"/>
                    <a:gd name="connsiteX3" fmla="*/ 17 w 87782"/>
                    <a:gd name="connsiteY3" fmla="*/ 23 h 117042"/>
                    <a:gd name="connsiteX4" fmla="*/ 87800 w 87782"/>
                    <a:gd name="connsiteY4" fmla="*/ 31040 h 11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2" h="117042">
                      <a:moveTo>
                        <a:pt x="87800" y="31040"/>
                      </a:moveTo>
                      <a:lnTo>
                        <a:pt x="87800" y="43915"/>
                      </a:lnTo>
                      <a:cubicBezTo>
                        <a:pt x="87800" y="84295"/>
                        <a:pt x="48473" y="117066"/>
                        <a:pt x="17" y="117066"/>
                      </a:cubicBezTo>
                      <a:lnTo>
                        <a:pt x="17" y="23"/>
                      </a:lnTo>
                      <a:cubicBezTo>
                        <a:pt x="34427" y="23"/>
                        <a:pt x="65678" y="11729"/>
                        <a:pt x="87800" y="31040"/>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grpSp>
          <p:nvGrpSpPr>
            <p:cNvPr id="102" name="Group 101">
              <a:extLst>
                <a:ext uri="{FF2B5EF4-FFF2-40B4-BE49-F238E27FC236}">
                  <a16:creationId xmlns:a16="http://schemas.microsoft.com/office/drawing/2014/main" id="{77A8BF78-67FF-4881-2AD1-E50A9F8CA8E1}"/>
                </a:ext>
              </a:extLst>
            </p:cNvPr>
            <p:cNvGrpSpPr/>
            <p:nvPr/>
          </p:nvGrpSpPr>
          <p:grpSpPr>
            <a:xfrm>
              <a:off x="7582357" y="2510135"/>
              <a:ext cx="731520" cy="731520"/>
              <a:chOff x="7582357" y="2510135"/>
              <a:chExt cx="731520" cy="731520"/>
            </a:xfrm>
          </p:grpSpPr>
          <p:sp>
            <p:nvSpPr>
              <p:cNvPr id="108" name="Freeform: Shape 107">
                <a:extLst>
                  <a:ext uri="{FF2B5EF4-FFF2-40B4-BE49-F238E27FC236}">
                    <a16:creationId xmlns:a16="http://schemas.microsoft.com/office/drawing/2014/main" id="{950CEFC1-A137-3F6B-A500-48DEF46815F7}"/>
                  </a:ext>
                </a:extLst>
              </p:cNvPr>
              <p:cNvSpPr/>
              <p:nvPr/>
            </p:nvSpPr>
            <p:spPr>
              <a:xfrm>
                <a:off x="7582357" y="2510135"/>
                <a:ext cx="731520" cy="731520"/>
              </a:xfrm>
              <a:custGeom>
                <a:avLst/>
                <a:gdLst>
                  <a:gd name="connsiteX0" fmla="*/ 731520 w 731520"/>
                  <a:gd name="connsiteY0" fmla="*/ 367189 h 731520"/>
                  <a:gd name="connsiteX1" fmla="*/ 365760 w 731520"/>
                  <a:gd name="connsiteY1" fmla="*/ 731520 h 731520"/>
                  <a:gd name="connsiteX2" fmla="*/ 0 w 731520"/>
                  <a:gd name="connsiteY2" fmla="*/ 367189 h 731520"/>
                  <a:gd name="connsiteX3" fmla="*/ 365760 w 731520"/>
                  <a:gd name="connsiteY3" fmla="*/ 0 h 731520"/>
                  <a:gd name="connsiteX4" fmla="*/ 731520 w 731520"/>
                  <a:gd name="connsiteY4" fmla="*/ 367189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7189"/>
                    </a:moveTo>
                    <a:cubicBezTo>
                      <a:pt x="731520" y="568214"/>
                      <a:pt x="566785" y="731520"/>
                      <a:pt x="365760" y="731520"/>
                    </a:cubicBezTo>
                    <a:cubicBezTo>
                      <a:pt x="164735" y="731520"/>
                      <a:pt x="0" y="568214"/>
                      <a:pt x="0" y="367189"/>
                    </a:cubicBezTo>
                    <a:cubicBezTo>
                      <a:pt x="0" y="166164"/>
                      <a:pt x="164735" y="0"/>
                      <a:pt x="365760" y="0"/>
                    </a:cubicBezTo>
                    <a:cubicBezTo>
                      <a:pt x="566785" y="0"/>
                      <a:pt x="731520" y="166164"/>
                      <a:pt x="731520" y="367189"/>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9" name="Freeform: Shape 108">
                <a:extLst>
                  <a:ext uri="{FF2B5EF4-FFF2-40B4-BE49-F238E27FC236}">
                    <a16:creationId xmlns:a16="http://schemas.microsoft.com/office/drawing/2014/main" id="{8DB6FC54-38D9-7A4C-23D7-44075D3421DC}"/>
                  </a:ext>
                </a:extLst>
              </p:cNvPr>
              <p:cNvSpPr/>
              <p:nvPr/>
            </p:nvSpPr>
            <p:spPr>
              <a:xfrm>
                <a:off x="7798072" y="2798992"/>
                <a:ext cx="214338" cy="99761"/>
              </a:xfrm>
              <a:custGeom>
                <a:avLst/>
                <a:gdLst>
                  <a:gd name="connsiteX0" fmla="*/ 207908 w 214338"/>
                  <a:gd name="connsiteY0" fmla="*/ 93333 h 99761"/>
                  <a:gd name="connsiteX1" fmla="*/ 177906 w 214338"/>
                  <a:gd name="connsiteY1" fmla="*/ 93333 h 99761"/>
                  <a:gd name="connsiteX2" fmla="*/ 159902 w 214338"/>
                  <a:gd name="connsiteY2" fmla="*/ 75331 h 99761"/>
                  <a:gd name="connsiteX3" fmla="*/ 150045 w 214338"/>
                  <a:gd name="connsiteY3" fmla="*/ 66759 h 99761"/>
                  <a:gd name="connsiteX4" fmla="*/ 30885 w 214338"/>
                  <a:gd name="connsiteY4" fmla="*/ 54759 h 99761"/>
                  <a:gd name="connsiteX5" fmla="*/ 2169 w 214338"/>
                  <a:gd name="connsiteY5" fmla="*/ 44898 h 99761"/>
                  <a:gd name="connsiteX6" fmla="*/ 12030 w 214338"/>
                  <a:gd name="connsiteY6" fmla="*/ 16182 h 99761"/>
                  <a:gd name="connsiteX7" fmla="*/ 150045 w 214338"/>
                  <a:gd name="connsiteY7" fmla="*/ 16611 h 99761"/>
                  <a:gd name="connsiteX8" fmla="*/ 189906 w 214338"/>
                  <a:gd name="connsiteY8" fmla="*/ 45327 h 99761"/>
                  <a:gd name="connsiteX9" fmla="*/ 207908 w 214338"/>
                  <a:gd name="connsiteY9" fmla="*/ 63330 h 99761"/>
                  <a:gd name="connsiteX10" fmla="*/ 207908 w 214338"/>
                  <a:gd name="connsiteY10" fmla="*/ 93333 h 99761"/>
                  <a:gd name="connsiteX11" fmla="*/ 207908 w 214338"/>
                  <a:gd name="connsiteY11" fmla="*/ 93333 h 9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38" h="99761">
                    <a:moveTo>
                      <a:pt x="207908" y="93333"/>
                    </a:moveTo>
                    <a:cubicBezTo>
                      <a:pt x="199764" y="101904"/>
                      <a:pt x="186050" y="101904"/>
                      <a:pt x="177906" y="93333"/>
                    </a:cubicBezTo>
                    <a:lnTo>
                      <a:pt x="159902" y="75331"/>
                    </a:lnTo>
                    <a:cubicBezTo>
                      <a:pt x="156902" y="72331"/>
                      <a:pt x="153473" y="69331"/>
                      <a:pt x="150045" y="66759"/>
                    </a:cubicBezTo>
                    <a:cubicBezTo>
                      <a:pt x="116185" y="40184"/>
                      <a:pt x="69891" y="35040"/>
                      <a:pt x="30885" y="54759"/>
                    </a:cubicBezTo>
                    <a:cubicBezTo>
                      <a:pt x="20598" y="59902"/>
                      <a:pt x="7741" y="55614"/>
                      <a:pt x="2169" y="44898"/>
                    </a:cubicBezTo>
                    <a:cubicBezTo>
                      <a:pt x="-2975" y="34611"/>
                      <a:pt x="1314" y="21754"/>
                      <a:pt x="12030" y="16182"/>
                    </a:cubicBezTo>
                    <a:cubicBezTo>
                      <a:pt x="56605" y="-5678"/>
                      <a:pt x="107610" y="-5249"/>
                      <a:pt x="150045" y="16611"/>
                    </a:cubicBezTo>
                    <a:cubicBezTo>
                      <a:pt x="164620" y="23897"/>
                      <a:pt x="177908" y="33327"/>
                      <a:pt x="189906" y="45327"/>
                    </a:cubicBezTo>
                    <a:lnTo>
                      <a:pt x="207908" y="63330"/>
                    </a:lnTo>
                    <a:cubicBezTo>
                      <a:pt x="216482" y="71475"/>
                      <a:pt x="216482" y="85188"/>
                      <a:pt x="207908" y="93333"/>
                    </a:cubicBezTo>
                    <a:lnTo>
                      <a:pt x="207908" y="93333"/>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0" name="Freeform: Shape 109">
                <a:extLst>
                  <a:ext uri="{FF2B5EF4-FFF2-40B4-BE49-F238E27FC236}">
                    <a16:creationId xmlns:a16="http://schemas.microsoft.com/office/drawing/2014/main" id="{6620EA7F-CFD8-62EB-707A-14C1000AE3B6}"/>
                  </a:ext>
                </a:extLst>
              </p:cNvPr>
              <p:cNvSpPr/>
              <p:nvPr/>
            </p:nvSpPr>
            <p:spPr>
              <a:xfrm>
                <a:off x="7798098" y="2598717"/>
                <a:ext cx="128586" cy="128587"/>
              </a:xfrm>
              <a:custGeom>
                <a:avLst/>
                <a:gdLst>
                  <a:gd name="connsiteX0" fmla="*/ 64294 w 128586"/>
                  <a:gd name="connsiteY0" fmla="*/ 128588 h 128587"/>
                  <a:gd name="connsiteX1" fmla="*/ 0 w 128586"/>
                  <a:gd name="connsiteY1" fmla="*/ 64294 h 128587"/>
                  <a:gd name="connsiteX2" fmla="*/ 64294 w 128586"/>
                  <a:gd name="connsiteY2" fmla="*/ 0 h 128587"/>
                  <a:gd name="connsiteX3" fmla="*/ 128587 w 128586"/>
                  <a:gd name="connsiteY3" fmla="*/ 64294 h 128587"/>
                  <a:gd name="connsiteX4" fmla="*/ 64294 w 128586"/>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7">
                    <a:moveTo>
                      <a:pt x="64294" y="128588"/>
                    </a:moveTo>
                    <a:cubicBezTo>
                      <a:pt x="28840" y="128588"/>
                      <a:pt x="0" y="99746"/>
                      <a:pt x="0" y="64294"/>
                    </a:cubicBezTo>
                    <a:cubicBezTo>
                      <a:pt x="0" y="28841"/>
                      <a:pt x="28840" y="0"/>
                      <a:pt x="64294" y="0"/>
                    </a:cubicBezTo>
                    <a:cubicBezTo>
                      <a:pt x="99747" y="0"/>
                      <a:pt x="128587" y="28841"/>
                      <a:pt x="128587" y="64294"/>
                    </a:cubicBezTo>
                    <a:cubicBezTo>
                      <a:pt x="128587" y="99746"/>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1" name="Freeform: Shape 110">
                <a:extLst>
                  <a:ext uri="{FF2B5EF4-FFF2-40B4-BE49-F238E27FC236}">
                    <a16:creationId xmlns:a16="http://schemas.microsoft.com/office/drawing/2014/main" id="{7366770A-520F-9C49-5338-2EC3EBE71FC6}"/>
                  </a:ext>
                </a:extLst>
              </p:cNvPr>
              <p:cNvSpPr/>
              <p:nvPr/>
            </p:nvSpPr>
            <p:spPr>
              <a:xfrm>
                <a:off x="8012411" y="2663011"/>
                <a:ext cx="128586" cy="128588"/>
              </a:xfrm>
              <a:custGeom>
                <a:avLst/>
                <a:gdLst>
                  <a:gd name="connsiteX0" fmla="*/ 64294 w 128586"/>
                  <a:gd name="connsiteY0" fmla="*/ 128588 h 128588"/>
                  <a:gd name="connsiteX1" fmla="*/ 0 w 128586"/>
                  <a:gd name="connsiteY1" fmla="*/ 64294 h 128588"/>
                  <a:gd name="connsiteX2" fmla="*/ 64294 w 128586"/>
                  <a:gd name="connsiteY2" fmla="*/ 0 h 128588"/>
                  <a:gd name="connsiteX3" fmla="*/ 128587 w 128586"/>
                  <a:gd name="connsiteY3" fmla="*/ 64294 h 128588"/>
                  <a:gd name="connsiteX4" fmla="*/ 64294 w 128586"/>
                  <a:gd name="connsiteY4" fmla="*/ 128588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8">
                    <a:moveTo>
                      <a:pt x="64294" y="128588"/>
                    </a:moveTo>
                    <a:cubicBezTo>
                      <a:pt x="28840" y="128588"/>
                      <a:pt x="0" y="99747"/>
                      <a:pt x="0" y="64294"/>
                    </a:cubicBezTo>
                    <a:cubicBezTo>
                      <a:pt x="0" y="28841"/>
                      <a:pt x="28840" y="0"/>
                      <a:pt x="64294" y="0"/>
                    </a:cubicBezTo>
                    <a:cubicBezTo>
                      <a:pt x="99747" y="0"/>
                      <a:pt x="128587" y="28841"/>
                      <a:pt x="128587" y="64294"/>
                    </a:cubicBezTo>
                    <a:cubicBezTo>
                      <a:pt x="128587"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2" name="Freeform: Shape 111">
                <a:extLst>
                  <a:ext uri="{FF2B5EF4-FFF2-40B4-BE49-F238E27FC236}">
                    <a16:creationId xmlns:a16="http://schemas.microsoft.com/office/drawing/2014/main" id="{F278FB1F-5F13-ED97-C157-5469762F82A7}"/>
                  </a:ext>
                </a:extLst>
              </p:cNvPr>
              <p:cNvSpPr/>
              <p:nvPr/>
            </p:nvSpPr>
            <p:spPr>
              <a:xfrm>
                <a:off x="7582357" y="2855892"/>
                <a:ext cx="387164" cy="385762"/>
              </a:xfrm>
              <a:custGeom>
                <a:avLst/>
                <a:gdLst>
                  <a:gd name="connsiteX0" fmla="*/ 377763 w 387164"/>
                  <a:gd name="connsiteY0" fmla="*/ 210883 h 385762"/>
                  <a:gd name="connsiteX1" fmla="*/ 365760 w 387164"/>
                  <a:gd name="connsiteY1" fmla="*/ 218598 h 385762"/>
                  <a:gd name="connsiteX2" fmla="*/ 332326 w 387164"/>
                  <a:gd name="connsiteY2" fmla="*/ 210883 h 385762"/>
                  <a:gd name="connsiteX3" fmla="*/ 292894 w 387164"/>
                  <a:gd name="connsiteY3" fmla="*/ 171450 h 385762"/>
                  <a:gd name="connsiteX4" fmla="*/ 194310 w 387164"/>
                  <a:gd name="connsiteY4" fmla="*/ 171450 h 385762"/>
                  <a:gd name="connsiteX5" fmla="*/ 172879 w 387164"/>
                  <a:gd name="connsiteY5" fmla="*/ 192882 h 385762"/>
                  <a:gd name="connsiteX6" fmla="*/ 194310 w 387164"/>
                  <a:gd name="connsiteY6" fmla="*/ 214313 h 385762"/>
                  <a:gd name="connsiteX7" fmla="*/ 269320 w 387164"/>
                  <a:gd name="connsiteY7" fmla="*/ 214313 h 385762"/>
                  <a:gd name="connsiteX8" fmla="*/ 301466 w 387164"/>
                  <a:gd name="connsiteY8" fmla="*/ 246460 h 385762"/>
                  <a:gd name="connsiteX9" fmla="*/ 269320 w 387164"/>
                  <a:gd name="connsiteY9" fmla="*/ 278607 h 385762"/>
                  <a:gd name="connsiteX10" fmla="*/ 194310 w 387164"/>
                  <a:gd name="connsiteY10" fmla="*/ 278607 h 385762"/>
                  <a:gd name="connsiteX11" fmla="*/ 172879 w 387164"/>
                  <a:gd name="connsiteY11" fmla="*/ 300039 h 385762"/>
                  <a:gd name="connsiteX12" fmla="*/ 194310 w 387164"/>
                  <a:gd name="connsiteY12" fmla="*/ 321469 h 385762"/>
                  <a:gd name="connsiteX13" fmla="*/ 226457 w 387164"/>
                  <a:gd name="connsiteY13" fmla="*/ 321469 h 385762"/>
                  <a:gd name="connsiteX14" fmla="*/ 258604 w 387164"/>
                  <a:gd name="connsiteY14" fmla="*/ 353617 h 385762"/>
                  <a:gd name="connsiteX15" fmla="*/ 226457 w 387164"/>
                  <a:gd name="connsiteY15" fmla="*/ 385763 h 385762"/>
                  <a:gd name="connsiteX16" fmla="*/ 144591 w 387164"/>
                  <a:gd name="connsiteY16" fmla="*/ 385763 h 385762"/>
                  <a:gd name="connsiteX17" fmla="*/ 0 w 387164"/>
                  <a:gd name="connsiteY17" fmla="*/ 242601 h 385762"/>
                  <a:gd name="connsiteX18" fmla="*/ 84582 w 387164"/>
                  <a:gd name="connsiteY18" fmla="*/ 112300 h 385762"/>
                  <a:gd name="connsiteX19" fmla="*/ 130016 w 387164"/>
                  <a:gd name="connsiteY19" fmla="*/ 42862 h 385762"/>
                  <a:gd name="connsiteX20" fmla="*/ 130016 w 387164"/>
                  <a:gd name="connsiteY20" fmla="*/ 21432 h 385762"/>
                  <a:gd name="connsiteX21" fmla="*/ 151448 w 387164"/>
                  <a:gd name="connsiteY21" fmla="*/ 0 h 385762"/>
                  <a:gd name="connsiteX22" fmla="*/ 215742 w 387164"/>
                  <a:gd name="connsiteY22" fmla="*/ 64294 h 385762"/>
                  <a:gd name="connsiteX23" fmla="*/ 215742 w 387164"/>
                  <a:gd name="connsiteY23" fmla="*/ 107156 h 385762"/>
                  <a:gd name="connsiteX24" fmla="*/ 301466 w 387164"/>
                  <a:gd name="connsiteY24" fmla="*/ 107156 h 385762"/>
                  <a:gd name="connsiteX25" fmla="*/ 331900 w 387164"/>
                  <a:gd name="connsiteY25" fmla="*/ 119586 h 385762"/>
                  <a:gd name="connsiteX26" fmla="*/ 365760 w 387164"/>
                  <a:gd name="connsiteY26" fmla="*/ 153449 h 385762"/>
                  <a:gd name="connsiteX27" fmla="*/ 380335 w 387164"/>
                  <a:gd name="connsiteY27" fmla="*/ 168879 h 385762"/>
                  <a:gd name="connsiteX28" fmla="*/ 377763 w 387164"/>
                  <a:gd name="connsiteY28" fmla="*/ 210883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7164" h="385762">
                    <a:moveTo>
                      <a:pt x="377763" y="210883"/>
                    </a:moveTo>
                    <a:cubicBezTo>
                      <a:pt x="374332" y="214313"/>
                      <a:pt x="370045" y="216883"/>
                      <a:pt x="365760" y="218598"/>
                    </a:cubicBezTo>
                    <a:cubicBezTo>
                      <a:pt x="354617" y="222886"/>
                      <a:pt x="341756" y="220314"/>
                      <a:pt x="332326" y="210883"/>
                    </a:cubicBezTo>
                    <a:lnTo>
                      <a:pt x="292894" y="171450"/>
                    </a:lnTo>
                    <a:lnTo>
                      <a:pt x="194310" y="171450"/>
                    </a:lnTo>
                    <a:cubicBezTo>
                      <a:pt x="182308" y="171450"/>
                      <a:pt x="172879" y="180879"/>
                      <a:pt x="172879" y="192882"/>
                    </a:cubicBezTo>
                    <a:cubicBezTo>
                      <a:pt x="172879" y="204884"/>
                      <a:pt x="182308" y="214313"/>
                      <a:pt x="194310" y="214313"/>
                    </a:cubicBezTo>
                    <a:lnTo>
                      <a:pt x="269320" y="214313"/>
                    </a:lnTo>
                    <a:cubicBezTo>
                      <a:pt x="286891" y="214313"/>
                      <a:pt x="301466" y="228888"/>
                      <a:pt x="301466" y="246460"/>
                    </a:cubicBezTo>
                    <a:cubicBezTo>
                      <a:pt x="301466" y="264032"/>
                      <a:pt x="286891" y="278607"/>
                      <a:pt x="269320" y="278607"/>
                    </a:cubicBezTo>
                    <a:lnTo>
                      <a:pt x="194310" y="278607"/>
                    </a:lnTo>
                    <a:cubicBezTo>
                      <a:pt x="182308" y="278607"/>
                      <a:pt x="172879" y="288035"/>
                      <a:pt x="172879" y="300039"/>
                    </a:cubicBezTo>
                    <a:cubicBezTo>
                      <a:pt x="172879" y="312040"/>
                      <a:pt x="182308" y="321469"/>
                      <a:pt x="194310" y="321469"/>
                    </a:cubicBezTo>
                    <a:lnTo>
                      <a:pt x="226457" y="321469"/>
                    </a:lnTo>
                    <a:cubicBezTo>
                      <a:pt x="244029" y="321469"/>
                      <a:pt x="258604" y="336044"/>
                      <a:pt x="258604" y="353617"/>
                    </a:cubicBezTo>
                    <a:cubicBezTo>
                      <a:pt x="258604" y="371188"/>
                      <a:pt x="244029" y="385763"/>
                      <a:pt x="226457" y="385763"/>
                    </a:cubicBezTo>
                    <a:lnTo>
                      <a:pt x="144591" y="385763"/>
                    </a:lnTo>
                    <a:cubicBezTo>
                      <a:pt x="65723" y="385763"/>
                      <a:pt x="0" y="321469"/>
                      <a:pt x="0" y="242601"/>
                    </a:cubicBezTo>
                    <a:cubicBezTo>
                      <a:pt x="0" y="187739"/>
                      <a:pt x="33147" y="138017"/>
                      <a:pt x="84582" y="112300"/>
                    </a:cubicBezTo>
                    <a:cubicBezTo>
                      <a:pt x="114157" y="97728"/>
                      <a:pt x="130016" y="73723"/>
                      <a:pt x="130016" y="42862"/>
                    </a:cubicBezTo>
                    <a:lnTo>
                      <a:pt x="130016" y="21432"/>
                    </a:lnTo>
                    <a:cubicBezTo>
                      <a:pt x="130016" y="9428"/>
                      <a:pt x="139445" y="0"/>
                      <a:pt x="151448" y="0"/>
                    </a:cubicBezTo>
                    <a:cubicBezTo>
                      <a:pt x="187025" y="0"/>
                      <a:pt x="215742" y="28716"/>
                      <a:pt x="215742" y="64294"/>
                    </a:cubicBezTo>
                    <a:lnTo>
                      <a:pt x="215742" y="107156"/>
                    </a:lnTo>
                    <a:lnTo>
                      <a:pt x="301466" y="107156"/>
                    </a:lnTo>
                    <a:cubicBezTo>
                      <a:pt x="312611" y="107156"/>
                      <a:pt x="323756" y="111872"/>
                      <a:pt x="331900" y="119586"/>
                    </a:cubicBezTo>
                    <a:cubicBezTo>
                      <a:pt x="348615" y="136302"/>
                      <a:pt x="358903" y="147018"/>
                      <a:pt x="365760" y="153449"/>
                    </a:cubicBezTo>
                    <a:cubicBezTo>
                      <a:pt x="379477" y="167164"/>
                      <a:pt x="378189" y="165449"/>
                      <a:pt x="380335" y="168879"/>
                    </a:cubicBezTo>
                    <a:cubicBezTo>
                      <a:pt x="390622" y="181737"/>
                      <a:pt x="388904" y="199739"/>
                      <a:pt x="377763" y="210883"/>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3" name="Freeform: Shape 112">
                <a:extLst>
                  <a:ext uri="{FF2B5EF4-FFF2-40B4-BE49-F238E27FC236}">
                    <a16:creationId xmlns:a16="http://schemas.microsoft.com/office/drawing/2014/main" id="{E80C21E5-7D0A-BB94-9B29-664C59AE8A28}"/>
                  </a:ext>
                </a:extLst>
              </p:cNvPr>
              <p:cNvSpPr/>
              <p:nvPr/>
            </p:nvSpPr>
            <p:spPr>
              <a:xfrm>
                <a:off x="7948117" y="2815601"/>
                <a:ext cx="64293" cy="83152"/>
              </a:xfrm>
              <a:custGeom>
                <a:avLst/>
                <a:gdLst>
                  <a:gd name="connsiteX0" fmla="*/ 57863 w 64293"/>
                  <a:gd name="connsiteY0" fmla="*/ 76723 h 83152"/>
                  <a:gd name="connsiteX1" fmla="*/ 27861 w 64293"/>
                  <a:gd name="connsiteY1" fmla="*/ 76723 h 83152"/>
                  <a:gd name="connsiteX2" fmla="*/ 9858 w 64293"/>
                  <a:gd name="connsiteY2" fmla="*/ 58722 h 83152"/>
                  <a:gd name="connsiteX3" fmla="*/ 0 w 64293"/>
                  <a:gd name="connsiteY3" fmla="*/ 50150 h 83152"/>
                  <a:gd name="connsiteX4" fmla="*/ 0 w 64293"/>
                  <a:gd name="connsiteY4" fmla="*/ 0 h 83152"/>
                  <a:gd name="connsiteX5" fmla="*/ 39861 w 64293"/>
                  <a:gd name="connsiteY5" fmla="*/ 28716 h 83152"/>
                  <a:gd name="connsiteX6" fmla="*/ 57863 w 64293"/>
                  <a:gd name="connsiteY6" fmla="*/ 46720 h 83152"/>
                  <a:gd name="connsiteX7" fmla="*/ 57863 w 64293"/>
                  <a:gd name="connsiteY7" fmla="*/ 76723 h 83152"/>
                  <a:gd name="connsiteX8" fmla="*/ 57863 w 64293"/>
                  <a:gd name="connsiteY8" fmla="*/ 76723 h 8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93" h="83152">
                    <a:moveTo>
                      <a:pt x="57863" y="76723"/>
                    </a:moveTo>
                    <a:cubicBezTo>
                      <a:pt x="49719" y="85295"/>
                      <a:pt x="36005" y="85295"/>
                      <a:pt x="27861" y="76723"/>
                    </a:cubicBezTo>
                    <a:lnTo>
                      <a:pt x="9858" y="58722"/>
                    </a:lnTo>
                    <a:cubicBezTo>
                      <a:pt x="6857" y="55722"/>
                      <a:pt x="3428" y="52721"/>
                      <a:pt x="0" y="50150"/>
                    </a:cubicBezTo>
                    <a:lnTo>
                      <a:pt x="0" y="0"/>
                    </a:lnTo>
                    <a:cubicBezTo>
                      <a:pt x="14575" y="7286"/>
                      <a:pt x="27863" y="16716"/>
                      <a:pt x="39861" y="28716"/>
                    </a:cubicBezTo>
                    <a:lnTo>
                      <a:pt x="57863" y="46720"/>
                    </a:lnTo>
                    <a:cubicBezTo>
                      <a:pt x="66437" y="54866"/>
                      <a:pt x="66437" y="68579"/>
                      <a:pt x="57863" y="76723"/>
                    </a:cubicBezTo>
                    <a:lnTo>
                      <a:pt x="57863" y="76723"/>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03" name="Group 102">
              <a:extLst>
                <a:ext uri="{FF2B5EF4-FFF2-40B4-BE49-F238E27FC236}">
                  <a16:creationId xmlns:a16="http://schemas.microsoft.com/office/drawing/2014/main" id="{5FA2E22D-74F2-AEB2-B12C-2C1BA4AD42FF}"/>
                </a:ext>
              </a:extLst>
            </p:cNvPr>
            <p:cNvGrpSpPr/>
            <p:nvPr/>
          </p:nvGrpSpPr>
          <p:grpSpPr>
            <a:xfrm>
              <a:off x="9433866" y="2534919"/>
              <a:ext cx="731520" cy="731520"/>
              <a:chOff x="9433866" y="2534919"/>
              <a:chExt cx="731520" cy="731520"/>
            </a:xfrm>
          </p:grpSpPr>
          <p:sp>
            <p:nvSpPr>
              <p:cNvPr id="104" name="Freeform: Shape 103">
                <a:extLst>
                  <a:ext uri="{FF2B5EF4-FFF2-40B4-BE49-F238E27FC236}">
                    <a16:creationId xmlns:a16="http://schemas.microsoft.com/office/drawing/2014/main" id="{7B7FD443-A695-EE4B-9FF4-B718E1A118B5}"/>
                  </a:ext>
                </a:extLst>
              </p:cNvPr>
              <p:cNvSpPr/>
              <p:nvPr/>
            </p:nvSpPr>
            <p:spPr>
              <a:xfrm>
                <a:off x="9433866" y="2534919"/>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16288 w 731520"/>
                  <a:gd name="connsiteY3" fmla="*/ 258604 h 731520"/>
                  <a:gd name="connsiteX4" fmla="*/ 65723 w 731520"/>
                  <a:gd name="connsiteY4" fmla="*/ 237172 h 731520"/>
                  <a:gd name="connsiteX5" fmla="*/ 32576 w 731520"/>
                  <a:gd name="connsiteY5" fmla="*/ 215742 h 731520"/>
                  <a:gd name="connsiteX6" fmla="*/ 365760 w 731520"/>
                  <a:gd name="connsiteY6" fmla="*/ 0 h 731520"/>
                  <a:gd name="connsiteX7" fmla="*/ 698945 w 731520"/>
                  <a:gd name="connsiteY7" fmla="*/ 215742 h 731520"/>
                  <a:gd name="connsiteX8" fmla="*/ 667226 w 731520"/>
                  <a:gd name="connsiteY8" fmla="*/ 237172 h 731520"/>
                  <a:gd name="connsiteX9" fmla="*/ 715232 w 731520"/>
                  <a:gd name="connsiteY9" fmla="*/ 258604 h 731520"/>
                  <a:gd name="connsiteX10" fmla="*/ 731520 w 731520"/>
                  <a:gd name="connsiteY10" fmla="*/ 36576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520" h="731520">
                    <a:moveTo>
                      <a:pt x="731520" y="365760"/>
                    </a:moveTo>
                    <a:cubicBezTo>
                      <a:pt x="731520" y="566785"/>
                      <a:pt x="566785" y="731520"/>
                      <a:pt x="365760" y="731520"/>
                    </a:cubicBezTo>
                    <a:cubicBezTo>
                      <a:pt x="164735" y="731520"/>
                      <a:pt x="0" y="566785"/>
                      <a:pt x="0" y="365760"/>
                    </a:cubicBezTo>
                    <a:cubicBezTo>
                      <a:pt x="0" y="328470"/>
                      <a:pt x="5572" y="292463"/>
                      <a:pt x="16288" y="258604"/>
                    </a:cubicBezTo>
                    <a:lnTo>
                      <a:pt x="65723" y="237172"/>
                    </a:lnTo>
                    <a:lnTo>
                      <a:pt x="32576" y="215742"/>
                    </a:lnTo>
                    <a:cubicBezTo>
                      <a:pt x="90010" y="89725"/>
                      <a:pt x="218313" y="0"/>
                      <a:pt x="365760" y="0"/>
                    </a:cubicBezTo>
                    <a:cubicBezTo>
                      <a:pt x="513207" y="0"/>
                      <a:pt x="641511" y="89725"/>
                      <a:pt x="698945" y="215742"/>
                    </a:cubicBezTo>
                    <a:lnTo>
                      <a:pt x="667226" y="237172"/>
                    </a:lnTo>
                    <a:lnTo>
                      <a:pt x="715232" y="258604"/>
                    </a:lnTo>
                    <a:cubicBezTo>
                      <a:pt x="725947" y="292463"/>
                      <a:pt x="731520" y="328470"/>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5" name="Freeform: Shape 104">
                <a:extLst>
                  <a:ext uri="{FF2B5EF4-FFF2-40B4-BE49-F238E27FC236}">
                    <a16:creationId xmlns:a16="http://schemas.microsoft.com/office/drawing/2014/main" id="{FB4F711A-0185-2D9C-E429-5706529EFE30}"/>
                  </a:ext>
                </a:extLst>
              </p:cNvPr>
              <p:cNvSpPr/>
              <p:nvPr/>
            </p:nvSpPr>
            <p:spPr>
              <a:xfrm>
                <a:off x="9449972" y="2750660"/>
                <a:ext cx="699305" cy="214312"/>
              </a:xfrm>
              <a:custGeom>
                <a:avLst/>
                <a:gdLst>
                  <a:gd name="connsiteX0" fmla="*/ 699306 w 699305"/>
                  <a:gd name="connsiteY0" fmla="*/ 42862 h 214312"/>
                  <a:gd name="connsiteX1" fmla="*/ 682760 w 699305"/>
                  <a:gd name="connsiteY1" fmla="*/ 0 h 214312"/>
                  <a:gd name="connsiteX2" fmla="*/ 628260 w 699305"/>
                  <a:gd name="connsiteY2" fmla="*/ 0 h 214312"/>
                  <a:gd name="connsiteX3" fmla="*/ 349654 w 699305"/>
                  <a:gd name="connsiteY3" fmla="*/ 0 h 214312"/>
                  <a:gd name="connsiteX4" fmla="*/ 349654 w 699305"/>
                  <a:gd name="connsiteY4" fmla="*/ 42862 h 214312"/>
                  <a:gd name="connsiteX5" fmla="*/ 349654 w 699305"/>
                  <a:gd name="connsiteY5" fmla="*/ 0 h 214312"/>
                  <a:gd name="connsiteX6" fmla="*/ 221065 w 699305"/>
                  <a:gd name="connsiteY6" fmla="*/ 0 h 214312"/>
                  <a:gd name="connsiteX7" fmla="*/ 71047 w 699305"/>
                  <a:gd name="connsiteY7" fmla="*/ 0 h 214312"/>
                  <a:gd name="connsiteX8" fmla="*/ 16545 w 699305"/>
                  <a:gd name="connsiteY8" fmla="*/ 0 h 214312"/>
                  <a:gd name="connsiteX9" fmla="*/ 0 w 699305"/>
                  <a:gd name="connsiteY9" fmla="*/ 42862 h 214312"/>
                  <a:gd name="connsiteX10" fmla="*/ 71047 w 699305"/>
                  <a:gd name="connsiteY10" fmla="*/ 42862 h 214312"/>
                  <a:gd name="connsiteX11" fmla="*/ 71047 w 699305"/>
                  <a:gd name="connsiteY11" fmla="*/ 64294 h 214312"/>
                  <a:gd name="connsiteX12" fmla="*/ 221065 w 699305"/>
                  <a:gd name="connsiteY12" fmla="*/ 214313 h 214312"/>
                  <a:gd name="connsiteX13" fmla="*/ 328222 w 699305"/>
                  <a:gd name="connsiteY13" fmla="*/ 107156 h 214312"/>
                  <a:gd name="connsiteX14" fmla="*/ 349654 w 699305"/>
                  <a:gd name="connsiteY14" fmla="*/ 85724 h 214312"/>
                  <a:gd name="connsiteX15" fmla="*/ 371086 w 699305"/>
                  <a:gd name="connsiteY15" fmla="*/ 107156 h 214312"/>
                  <a:gd name="connsiteX16" fmla="*/ 478242 w 699305"/>
                  <a:gd name="connsiteY16" fmla="*/ 214313 h 214312"/>
                  <a:gd name="connsiteX17" fmla="*/ 628260 w 699305"/>
                  <a:gd name="connsiteY17" fmla="*/ 64294 h 214312"/>
                  <a:gd name="connsiteX18" fmla="*/ 628260 w 699305"/>
                  <a:gd name="connsiteY18" fmla="*/ 42862 h 214312"/>
                  <a:gd name="connsiteX19" fmla="*/ 699306 w 699305"/>
                  <a:gd name="connsiteY19" fmla="*/ 42862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9305" h="214312">
                    <a:moveTo>
                      <a:pt x="699306" y="42862"/>
                    </a:moveTo>
                    <a:cubicBezTo>
                      <a:pt x="694762" y="28108"/>
                      <a:pt x="689066" y="13891"/>
                      <a:pt x="682760" y="0"/>
                    </a:cubicBezTo>
                    <a:lnTo>
                      <a:pt x="628260" y="0"/>
                    </a:lnTo>
                    <a:cubicBezTo>
                      <a:pt x="442524" y="0"/>
                      <a:pt x="349655" y="0"/>
                      <a:pt x="349654" y="0"/>
                    </a:cubicBezTo>
                    <a:cubicBezTo>
                      <a:pt x="349654" y="0"/>
                      <a:pt x="349654" y="42862"/>
                      <a:pt x="349654" y="42862"/>
                    </a:cubicBezTo>
                    <a:cubicBezTo>
                      <a:pt x="349654" y="21430"/>
                      <a:pt x="349654" y="0"/>
                      <a:pt x="349654" y="0"/>
                    </a:cubicBezTo>
                    <a:cubicBezTo>
                      <a:pt x="349654" y="0"/>
                      <a:pt x="260688" y="0"/>
                      <a:pt x="221065" y="0"/>
                    </a:cubicBezTo>
                    <a:lnTo>
                      <a:pt x="71047" y="0"/>
                    </a:lnTo>
                    <a:lnTo>
                      <a:pt x="16545" y="0"/>
                    </a:lnTo>
                    <a:cubicBezTo>
                      <a:pt x="10240" y="13891"/>
                      <a:pt x="4545" y="28108"/>
                      <a:pt x="0" y="42862"/>
                    </a:cubicBezTo>
                    <a:lnTo>
                      <a:pt x="71047" y="42862"/>
                    </a:lnTo>
                    <a:lnTo>
                      <a:pt x="71047" y="64294"/>
                    </a:lnTo>
                    <a:cubicBezTo>
                      <a:pt x="71047" y="147005"/>
                      <a:pt x="138354" y="214313"/>
                      <a:pt x="221065" y="214313"/>
                    </a:cubicBezTo>
                    <a:cubicBezTo>
                      <a:pt x="280150" y="214313"/>
                      <a:pt x="328222" y="166239"/>
                      <a:pt x="328222" y="107156"/>
                    </a:cubicBezTo>
                    <a:cubicBezTo>
                      <a:pt x="328222" y="95153"/>
                      <a:pt x="337650" y="85724"/>
                      <a:pt x="349654" y="85724"/>
                    </a:cubicBezTo>
                    <a:cubicBezTo>
                      <a:pt x="361657" y="85724"/>
                      <a:pt x="371086" y="95153"/>
                      <a:pt x="371086" y="107156"/>
                    </a:cubicBezTo>
                    <a:cubicBezTo>
                      <a:pt x="371086" y="166239"/>
                      <a:pt x="419158" y="214313"/>
                      <a:pt x="478242" y="214313"/>
                    </a:cubicBezTo>
                    <a:cubicBezTo>
                      <a:pt x="560952" y="214313"/>
                      <a:pt x="628260" y="147005"/>
                      <a:pt x="628260" y="64294"/>
                    </a:cubicBezTo>
                    <a:lnTo>
                      <a:pt x="628260" y="42862"/>
                    </a:lnTo>
                    <a:lnTo>
                      <a:pt x="699306" y="42862"/>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6" name="Freeform: Shape 105">
                <a:extLst>
                  <a:ext uri="{FF2B5EF4-FFF2-40B4-BE49-F238E27FC236}">
                    <a16:creationId xmlns:a16="http://schemas.microsoft.com/office/drawing/2014/main" id="{8B2E730F-B8DF-1D36-04CC-E96F2DCAA2AB}"/>
                  </a:ext>
                </a:extLst>
              </p:cNvPr>
              <p:cNvSpPr/>
              <p:nvPr/>
            </p:nvSpPr>
            <p:spPr>
              <a:xfrm>
                <a:off x="9799626" y="2750660"/>
                <a:ext cx="349651" cy="214312"/>
              </a:xfrm>
              <a:custGeom>
                <a:avLst/>
                <a:gdLst>
                  <a:gd name="connsiteX0" fmla="*/ 21432 w 349651"/>
                  <a:gd name="connsiteY0" fmla="*/ 107156 h 214312"/>
                  <a:gd name="connsiteX1" fmla="*/ 128588 w 349651"/>
                  <a:gd name="connsiteY1" fmla="*/ 214313 h 214312"/>
                  <a:gd name="connsiteX2" fmla="*/ 278607 w 349651"/>
                  <a:gd name="connsiteY2" fmla="*/ 64294 h 214312"/>
                  <a:gd name="connsiteX3" fmla="*/ 278607 w 349651"/>
                  <a:gd name="connsiteY3" fmla="*/ 42862 h 214312"/>
                  <a:gd name="connsiteX4" fmla="*/ 349652 w 349651"/>
                  <a:gd name="connsiteY4" fmla="*/ 42862 h 214312"/>
                  <a:gd name="connsiteX5" fmla="*/ 333107 w 349651"/>
                  <a:gd name="connsiteY5" fmla="*/ 0 h 214312"/>
                  <a:gd name="connsiteX6" fmla="*/ 278607 w 349651"/>
                  <a:gd name="connsiteY6" fmla="*/ 0 h 214312"/>
                  <a:gd name="connsiteX7" fmla="*/ 0 w 349651"/>
                  <a:gd name="connsiteY7" fmla="*/ 0 h 214312"/>
                  <a:gd name="connsiteX8" fmla="*/ 0 w 349651"/>
                  <a:gd name="connsiteY8" fmla="*/ 42862 h 214312"/>
                  <a:gd name="connsiteX9" fmla="*/ 0 w 349651"/>
                  <a:gd name="connsiteY9" fmla="*/ 85724 h 214312"/>
                  <a:gd name="connsiteX10" fmla="*/ 21432 w 349651"/>
                  <a:gd name="connsiteY10" fmla="*/ 107156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651" h="214312">
                    <a:moveTo>
                      <a:pt x="21432" y="107156"/>
                    </a:moveTo>
                    <a:cubicBezTo>
                      <a:pt x="21432" y="166239"/>
                      <a:pt x="69504" y="214313"/>
                      <a:pt x="128588" y="214313"/>
                    </a:cubicBezTo>
                    <a:cubicBezTo>
                      <a:pt x="211299" y="214313"/>
                      <a:pt x="278607" y="147005"/>
                      <a:pt x="278607" y="64294"/>
                    </a:cubicBezTo>
                    <a:lnTo>
                      <a:pt x="278607" y="42862"/>
                    </a:lnTo>
                    <a:lnTo>
                      <a:pt x="349652" y="42862"/>
                    </a:lnTo>
                    <a:cubicBezTo>
                      <a:pt x="345108" y="28108"/>
                      <a:pt x="339412" y="13891"/>
                      <a:pt x="333107" y="0"/>
                    </a:cubicBezTo>
                    <a:lnTo>
                      <a:pt x="278607" y="0"/>
                    </a:lnTo>
                    <a:lnTo>
                      <a:pt x="0" y="0"/>
                    </a:lnTo>
                    <a:cubicBezTo>
                      <a:pt x="0" y="0"/>
                      <a:pt x="0" y="42862"/>
                      <a:pt x="0" y="42862"/>
                    </a:cubicBezTo>
                    <a:lnTo>
                      <a:pt x="0" y="85724"/>
                    </a:lnTo>
                    <a:cubicBezTo>
                      <a:pt x="12003" y="85724"/>
                      <a:pt x="21432" y="95153"/>
                      <a:pt x="21432" y="107156"/>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7" name="Freeform: Shape 106">
                <a:extLst>
                  <a:ext uri="{FF2B5EF4-FFF2-40B4-BE49-F238E27FC236}">
                    <a16:creationId xmlns:a16="http://schemas.microsoft.com/office/drawing/2014/main" id="{9D01A158-6C56-0B06-5192-57BC1129D2CC}"/>
                  </a:ext>
                </a:extLst>
              </p:cNvPr>
              <p:cNvSpPr/>
              <p:nvPr/>
            </p:nvSpPr>
            <p:spPr>
              <a:xfrm>
                <a:off x="9626783" y="3030550"/>
                <a:ext cx="345686" cy="105872"/>
              </a:xfrm>
              <a:custGeom>
                <a:avLst/>
                <a:gdLst>
                  <a:gd name="connsiteX0" fmla="*/ 339577 w 345686"/>
                  <a:gd name="connsiteY0" fmla="*/ 36863 h 105872"/>
                  <a:gd name="connsiteX1" fmla="*/ 172843 w 345686"/>
                  <a:gd name="connsiteY1" fmla="*/ 105873 h 105872"/>
                  <a:gd name="connsiteX2" fmla="*/ 6108 w 345686"/>
                  <a:gd name="connsiteY2" fmla="*/ 36863 h 105872"/>
                  <a:gd name="connsiteX3" fmla="*/ 6108 w 345686"/>
                  <a:gd name="connsiteY3" fmla="*/ 6430 h 105872"/>
                  <a:gd name="connsiteX4" fmla="*/ 36541 w 345686"/>
                  <a:gd name="connsiteY4" fmla="*/ 6430 h 105872"/>
                  <a:gd name="connsiteX5" fmla="*/ 172843 w 345686"/>
                  <a:gd name="connsiteY5" fmla="*/ 63009 h 105872"/>
                  <a:gd name="connsiteX6" fmla="*/ 309146 w 345686"/>
                  <a:gd name="connsiteY6" fmla="*/ 6432 h 105872"/>
                  <a:gd name="connsiteX7" fmla="*/ 339579 w 345686"/>
                  <a:gd name="connsiteY7" fmla="*/ 6432 h 105872"/>
                  <a:gd name="connsiteX8" fmla="*/ 339577 w 345686"/>
                  <a:gd name="connsiteY8" fmla="*/ 36863 h 10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86" h="105872">
                    <a:moveTo>
                      <a:pt x="339577" y="36863"/>
                    </a:moveTo>
                    <a:cubicBezTo>
                      <a:pt x="295000" y="81440"/>
                      <a:pt x="235849" y="105873"/>
                      <a:pt x="172843" y="105873"/>
                    </a:cubicBezTo>
                    <a:cubicBezTo>
                      <a:pt x="109836" y="105873"/>
                      <a:pt x="50685" y="81440"/>
                      <a:pt x="6108" y="36863"/>
                    </a:cubicBezTo>
                    <a:cubicBezTo>
                      <a:pt x="-2036" y="28291"/>
                      <a:pt x="-2036" y="15003"/>
                      <a:pt x="6108" y="6430"/>
                    </a:cubicBezTo>
                    <a:cubicBezTo>
                      <a:pt x="14680" y="-2143"/>
                      <a:pt x="27968" y="-2143"/>
                      <a:pt x="36541" y="6430"/>
                    </a:cubicBezTo>
                    <a:cubicBezTo>
                      <a:pt x="72972" y="42863"/>
                      <a:pt x="121407" y="63009"/>
                      <a:pt x="172843" y="63009"/>
                    </a:cubicBezTo>
                    <a:cubicBezTo>
                      <a:pt x="224278" y="63009"/>
                      <a:pt x="272713" y="42863"/>
                      <a:pt x="309146" y="6432"/>
                    </a:cubicBezTo>
                    <a:cubicBezTo>
                      <a:pt x="317718" y="-2142"/>
                      <a:pt x="331005" y="-2142"/>
                      <a:pt x="339579" y="6432"/>
                    </a:cubicBezTo>
                    <a:cubicBezTo>
                      <a:pt x="347723" y="15003"/>
                      <a:pt x="347723" y="28291"/>
                      <a:pt x="339577" y="3686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grpSp>
        <p:nvGrpSpPr>
          <p:cNvPr id="10" name="Group 9">
            <a:extLst>
              <a:ext uri="{FF2B5EF4-FFF2-40B4-BE49-F238E27FC236}">
                <a16:creationId xmlns:a16="http://schemas.microsoft.com/office/drawing/2014/main" id="{6B203DC0-41F2-410E-EA96-F60A5C8845A6}"/>
              </a:ext>
            </a:extLst>
          </p:cNvPr>
          <p:cNvGrpSpPr/>
          <p:nvPr/>
        </p:nvGrpSpPr>
        <p:grpSpPr>
          <a:xfrm>
            <a:off x="772906" y="5124005"/>
            <a:ext cx="8860392" cy="1247057"/>
            <a:chOff x="1625245" y="3789680"/>
            <a:chExt cx="8952229" cy="1296035"/>
          </a:xfrm>
        </p:grpSpPr>
        <p:sp>
          <p:nvSpPr>
            <p:cNvPr id="58" name="Rectangle 57">
              <a:extLst>
                <a:ext uri="{FF2B5EF4-FFF2-40B4-BE49-F238E27FC236}">
                  <a16:creationId xmlns:a16="http://schemas.microsoft.com/office/drawing/2014/main" id="{C656C957-4B91-DF06-31CE-0D71616D2B0C}"/>
                </a:ext>
              </a:extLst>
            </p:cNvPr>
            <p:cNvSpPr/>
            <p:nvPr/>
          </p:nvSpPr>
          <p:spPr>
            <a:xfrm>
              <a:off x="3466643" y="380555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Tired</a:t>
              </a:r>
            </a:p>
          </p:txBody>
        </p:sp>
        <p:sp>
          <p:nvSpPr>
            <p:cNvPr id="59" name="Rectangle 58">
              <a:extLst>
                <a:ext uri="{FF2B5EF4-FFF2-40B4-BE49-F238E27FC236}">
                  <a16:creationId xmlns:a16="http://schemas.microsoft.com/office/drawing/2014/main" id="{DE3DAAB3-3B36-1946-56F9-FB3642320BD3}"/>
                </a:ext>
              </a:extLst>
            </p:cNvPr>
            <p:cNvSpPr/>
            <p:nvPr/>
          </p:nvSpPr>
          <p:spPr>
            <a:xfrm>
              <a:off x="1625245" y="380555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Sensitive</a:t>
              </a:r>
            </a:p>
          </p:txBody>
        </p:sp>
        <p:sp>
          <p:nvSpPr>
            <p:cNvPr id="60" name="Rectangle 59">
              <a:extLst>
                <a:ext uri="{FF2B5EF4-FFF2-40B4-BE49-F238E27FC236}">
                  <a16:creationId xmlns:a16="http://schemas.microsoft.com/office/drawing/2014/main" id="{A0179B15-BF0D-99B1-EC60-13F384DC665F}"/>
                </a:ext>
              </a:extLst>
            </p:cNvPr>
            <p:cNvSpPr/>
            <p:nvPr/>
          </p:nvSpPr>
          <p:spPr>
            <a:xfrm>
              <a:off x="7170877" y="378968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Sad</a:t>
              </a:r>
            </a:p>
          </p:txBody>
        </p:sp>
        <p:sp>
          <p:nvSpPr>
            <p:cNvPr id="61" name="Rectangle 60">
              <a:extLst>
                <a:ext uri="{FF2B5EF4-FFF2-40B4-BE49-F238E27FC236}">
                  <a16:creationId xmlns:a16="http://schemas.microsoft.com/office/drawing/2014/main" id="{A8C19636-33E0-BF79-2344-339A2D8B5F69}"/>
                </a:ext>
              </a:extLst>
            </p:cNvPr>
            <p:cNvSpPr/>
            <p:nvPr/>
          </p:nvSpPr>
          <p:spPr>
            <a:xfrm>
              <a:off x="5318760" y="378968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Bored</a:t>
              </a:r>
            </a:p>
          </p:txBody>
        </p:sp>
        <p:sp>
          <p:nvSpPr>
            <p:cNvPr id="62" name="Rectangle 61">
              <a:extLst>
                <a:ext uri="{FF2B5EF4-FFF2-40B4-BE49-F238E27FC236}">
                  <a16:creationId xmlns:a16="http://schemas.microsoft.com/office/drawing/2014/main" id="{0478A07B-1EE1-9F80-DE93-483FB4EF1EF9}"/>
                </a:ext>
              </a:extLst>
            </p:cNvPr>
            <p:cNvSpPr/>
            <p:nvPr/>
          </p:nvSpPr>
          <p:spPr>
            <a:xfrm>
              <a:off x="9022994" y="378968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Jealous</a:t>
              </a:r>
            </a:p>
          </p:txBody>
        </p:sp>
        <p:grpSp>
          <p:nvGrpSpPr>
            <p:cNvPr id="63" name="Group 62">
              <a:extLst>
                <a:ext uri="{FF2B5EF4-FFF2-40B4-BE49-F238E27FC236}">
                  <a16:creationId xmlns:a16="http://schemas.microsoft.com/office/drawing/2014/main" id="{450681BA-CBFB-045D-6197-DCB2F9B4AE2B}"/>
                </a:ext>
              </a:extLst>
            </p:cNvPr>
            <p:cNvGrpSpPr/>
            <p:nvPr/>
          </p:nvGrpSpPr>
          <p:grpSpPr>
            <a:xfrm>
              <a:off x="2025778" y="3968782"/>
              <a:ext cx="731520" cy="731520"/>
              <a:chOff x="2025778" y="3968782"/>
              <a:chExt cx="731520" cy="731520"/>
            </a:xfrm>
          </p:grpSpPr>
          <p:grpSp>
            <p:nvGrpSpPr>
              <p:cNvPr id="87" name="Graphic 43">
                <a:extLst>
                  <a:ext uri="{FF2B5EF4-FFF2-40B4-BE49-F238E27FC236}">
                    <a16:creationId xmlns:a16="http://schemas.microsoft.com/office/drawing/2014/main" id="{2E224AA5-25E9-34C9-4C95-07B770DF36AB}"/>
                  </a:ext>
                </a:extLst>
              </p:cNvPr>
              <p:cNvGrpSpPr/>
              <p:nvPr/>
            </p:nvGrpSpPr>
            <p:grpSpPr>
              <a:xfrm>
                <a:off x="2025778" y="3968782"/>
                <a:ext cx="731520" cy="731520"/>
                <a:chOff x="2025778" y="3968782"/>
                <a:chExt cx="731520" cy="731520"/>
              </a:xfrm>
            </p:grpSpPr>
            <p:sp>
              <p:nvSpPr>
                <p:cNvPr id="90" name="Freeform: Shape 89">
                  <a:extLst>
                    <a:ext uri="{FF2B5EF4-FFF2-40B4-BE49-F238E27FC236}">
                      <a16:creationId xmlns:a16="http://schemas.microsoft.com/office/drawing/2014/main" id="{737E2C20-168C-F42D-9845-7C17756BCAAD}"/>
                    </a:ext>
                  </a:extLst>
                </p:cNvPr>
                <p:cNvSpPr/>
                <p:nvPr/>
              </p:nvSpPr>
              <p:spPr>
                <a:xfrm>
                  <a:off x="2025778" y="3968782"/>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91" name="Freeform: Shape 90">
                  <a:extLst>
                    <a:ext uri="{FF2B5EF4-FFF2-40B4-BE49-F238E27FC236}">
                      <a16:creationId xmlns:a16="http://schemas.microsoft.com/office/drawing/2014/main" id="{EA7553DC-4CB1-A778-E6F5-BD24F9A87B16}"/>
                    </a:ext>
                  </a:extLst>
                </p:cNvPr>
                <p:cNvSpPr/>
                <p:nvPr/>
              </p:nvSpPr>
              <p:spPr>
                <a:xfrm>
                  <a:off x="2193508" y="4141661"/>
                  <a:ext cx="133735" cy="80575"/>
                </a:xfrm>
                <a:custGeom>
                  <a:avLst/>
                  <a:gdLst>
                    <a:gd name="connsiteX0" fmla="*/ 6279 w 133735"/>
                    <a:gd name="connsiteY0" fmla="*/ 74298 h 80575"/>
                    <a:gd name="connsiteX1" fmla="*/ 6279 w 133735"/>
                    <a:gd name="connsiteY1" fmla="*/ 43992 h 80575"/>
                    <a:gd name="connsiteX2" fmla="*/ 112305 w 133735"/>
                    <a:gd name="connsiteY2" fmla="*/ 0 h 80575"/>
                    <a:gd name="connsiteX3" fmla="*/ 133736 w 133735"/>
                    <a:gd name="connsiteY3" fmla="*/ 21430 h 80575"/>
                    <a:gd name="connsiteX4" fmla="*/ 112305 w 133735"/>
                    <a:gd name="connsiteY4" fmla="*/ 42862 h 80575"/>
                    <a:gd name="connsiteX5" fmla="*/ 36583 w 133735"/>
                    <a:gd name="connsiteY5" fmla="*/ 74298 h 80575"/>
                    <a:gd name="connsiteX6" fmla="*/ 6279 w 133735"/>
                    <a:gd name="connsiteY6" fmla="*/ 74298 h 8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5">
                      <a:moveTo>
                        <a:pt x="6279" y="74298"/>
                      </a:moveTo>
                      <a:cubicBezTo>
                        <a:pt x="-2093" y="65946"/>
                        <a:pt x="-2093" y="52364"/>
                        <a:pt x="6279" y="43992"/>
                      </a:cubicBezTo>
                      <a:cubicBezTo>
                        <a:pt x="34615" y="15633"/>
                        <a:pt x="72268" y="0"/>
                        <a:pt x="112305" y="0"/>
                      </a:cubicBezTo>
                      <a:cubicBezTo>
                        <a:pt x="124151" y="0"/>
                        <a:pt x="133736" y="9585"/>
                        <a:pt x="133736" y="21430"/>
                      </a:cubicBezTo>
                      <a:cubicBezTo>
                        <a:pt x="133736" y="33276"/>
                        <a:pt x="124151" y="42862"/>
                        <a:pt x="112305" y="42862"/>
                      </a:cubicBezTo>
                      <a:cubicBezTo>
                        <a:pt x="83737" y="42862"/>
                        <a:pt x="56843" y="54017"/>
                        <a:pt x="36583" y="74298"/>
                      </a:cubicBezTo>
                      <a:cubicBezTo>
                        <a:pt x="28213" y="82668"/>
                        <a:pt x="14651" y="82668"/>
                        <a:pt x="6279"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92" name="Freeform: Shape 91">
                  <a:extLst>
                    <a:ext uri="{FF2B5EF4-FFF2-40B4-BE49-F238E27FC236}">
                      <a16:creationId xmlns:a16="http://schemas.microsoft.com/office/drawing/2014/main" id="{1D4451D2-6215-C4F6-C1EA-E808AFBD4426}"/>
                    </a:ext>
                  </a:extLst>
                </p:cNvPr>
                <p:cNvSpPr/>
                <p:nvPr/>
              </p:nvSpPr>
              <p:spPr>
                <a:xfrm>
                  <a:off x="2455832" y="4141661"/>
                  <a:ext cx="133735" cy="80575"/>
                </a:xfrm>
                <a:custGeom>
                  <a:avLst/>
                  <a:gdLst>
                    <a:gd name="connsiteX0" fmla="*/ 97152 w 133735"/>
                    <a:gd name="connsiteY0" fmla="*/ 74298 h 80575"/>
                    <a:gd name="connsiteX1" fmla="*/ 21430 w 133735"/>
                    <a:gd name="connsiteY1" fmla="*/ 42862 h 80575"/>
                    <a:gd name="connsiteX2" fmla="*/ 0 w 133735"/>
                    <a:gd name="connsiteY2" fmla="*/ 21430 h 80575"/>
                    <a:gd name="connsiteX3" fmla="*/ 21430 w 133735"/>
                    <a:gd name="connsiteY3" fmla="*/ 0 h 80575"/>
                    <a:gd name="connsiteX4" fmla="*/ 127457 w 133735"/>
                    <a:gd name="connsiteY4" fmla="*/ 43992 h 80575"/>
                    <a:gd name="connsiteX5" fmla="*/ 127457 w 133735"/>
                    <a:gd name="connsiteY5" fmla="*/ 74298 h 80575"/>
                    <a:gd name="connsiteX6" fmla="*/ 97152 w 133735"/>
                    <a:gd name="connsiteY6" fmla="*/ 74298 h 8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5">
                      <a:moveTo>
                        <a:pt x="97152" y="74298"/>
                      </a:moveTo>
                      <a:cubicBezTo>
                        <a:pt x="76893" y="54017"/>
                        <a:pt x="49999" y="42862"/>
                        <a:pt x="21430" y="42862"/>
                      </a:cubicBezTo>
                      <a:cubicBezTo>
                        <a:pt x="9585" y="42862"/>
                        <a:pt x="0" y="33276"/>
                        <a:pt x="0" y="21430"/>
                      </a:cubicBezTo>
                      <a:cubicBezTo>
                        <a:pt x="0" y="9585"/>
                        <a:pt x="9585" y="0"/>
                        <a:pt x="21430" y="0"/>
                      </a:cubicBezTo>
                      <a:cubicBezTo>
                        <a:pt x="61467" y="0"/>
                        <a:pt x="99118" y="15633"/>
                        <a:pt x="127457" y="43992"/>
                      </a:cubicBezTo>
                      <a:cubicBezTo>
                        <a:pt x="135829" y="52364"/>
                        <a:pt x="135829" y="65946"/>
                        <a:pt x="127457" y="74298"/>
                      </a:cubicBezTo>
                      <a:cubicBezTo>
                        <a:pt x="119087" y="82668"/>
                        <a:pt x="105524" y="82668"/>
                        <a:pt x="97152"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93" name="Freeform: Shape 92">
                  <a:extLst>
                    <a:ext uri="{FF2B5EF4-FFF2-40B4-BE49-F238E27FC236}">
                      <a16:creationId xmlns:a16="http://schemas.microsoft.com/office/drawing/2014/main" id="{106C8532-4F6A-CC7B-64B3-AFF922C0845B}"/>
                    </a:ext>
                  </a:extLst>
                </p:cNvPr>
                <p:cNvSpPr/>
                <p:nvPr/>
              </p:nvSpPr>
              <p:spPr>
                <a:xfrm>
                  <a:off x="2284383" y="4500816"/>
                  <a:ext cx="214309" cy="63417"/>
                </a:xfrm>
                <a:custGeom>
                  <a:avLst/>
                  <a:gdLst>
                    <a:gd name="connsiteX0" fmla="*/ 207880 w 214309"/>
                    <a:gd name="connsiteY0" fmla="*/ 36431 h 63417"/>
                    <a:gd name="connsiteX1" fmla="*/ 107154 w 214309"/>
                    <a:gd name="connsiteY1" fmla="*/ 63415 h 63417"/>
                    <a:gd name="connsiteX2" fmla="*/ 6429 w 214309"/>
                    <a:gd name="connsiteY2" fmla="*/ 36433 h 63417"/>
                    <a:gd name="connsiteX3" fmla="*/ 6429 w 214309"/>
                    <a:gd name="connsiteY3" fmla="*/ 6429 h 63417"/>
                    <a:gd name="connsiteX4" fmla="*/ 36431 w 214309"/>
                    <a:gd name="connsiteY4" fmla="*/ 6429 h 63417"/>
                    <a:gd name="connsiteX5" fmla="*/ 107154 w 214309"/>
                    <a:gd name="connsiteY5" fmla="*/ 22726 h 63417"/>
                    <a:gd name="connsiteX6" fmla="*/ 177879 w 214309"/>
                    <a:gd name="connsiteY6" fmla="*/ 6428 h 63417"/>
                    <a:gd name="connsiteX7" fmla="*/ 207881 w 214309"/>
                    <a:gd name="connsiteY7" fmla="*/ 6428 h 63417"/>
                    <a:gd name="connsiteX8" fmla="*/ 207880 w 214309"/>
                    <a:gd name="connsiteY8" fmla="*/ 36431 h 6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09" h="63417">
                      <a:moveTo>
                        <a:pt x="207880" y="36431"/>
                      </a:moveTo>
                      <a:cubicBezTo>
                        <a:pt x="180020" y="64294"/>
                        <a:pt x="143587" y="63415"/>
                        <a:pt x="107154" y="63415"/>
                      </a:cubicBezTo>
                      <a:cubicBezTo>
                        <a:pt x="70723" y="63415"/>
                        <a:pt x="34288" y="64294"/>
                        <a:pt x="6429" y="36433"/>
                      </a:cubicBezTo>
                      <a:cubicBezTo>
                        <a:pt x="-2143" y="28290"/>
                        <a:pt x="-2143" y="14574"/>
                        <a:pt x="6429" y="6429"/>
                      </a:cubicBezTo>
                      <a:cubicBezTo>
                        <a:pt x="14573" y="-2141"/>
                        <a:pt x="28285" y="-2141"/>
                        <a:pt x="36431" y="6429"/>
                      </a:cubicBezTo>
                      <a:cubicBezTo>
                        <a:pt x="55719" y="25717"/>
                        <a:pt x="81439" y="22726"/>
                        <a:pt x="107154" y="22726"/>
                      </a:cubicBezTo>
                      <a:cubicBezTo>
                        <a:pt x="132870" y="22726"/>
                        <a:pt x="158590" y="25717"/>
                        <a:pt x="177879" y="6428"/>
                      </a:cubicBezTo>
                      <a:cubicBezTo>
                        <a:pt x="186024" y="-2143"/>
                        <a:pt x="199735" y="-2143"/>
                        <a:pt x="207881" y="6428"/>
                      </a:cubicBezTo>
                      <a:cubicBezTo>
                        <a:pt x="216453" y="14572"/>
                        <a:pt x="216453" y="28289"/>
                        <a:pt x="207880" y="36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88" name="Freeform: Shape 87">
                <a:extLst>
                  <a:ext uri="{FF2B5EF4-FFF2-40B4-BE49-F238E27FC236}">
                    <a16:creationId xmlns:a16="http://schemas.microsoft.com/office/drawing/2014/main" id="{2A4DFE38-3973-2551-1340-6B5E049CAC22}"/>
                  </a:ext>
                </a:extLst>
              </p:cNvPr>
              <p:cNvSpPr/>
              <p:nvPr/>
            </p:nvSpPr>
            <p:spPr>
              <a:xfrm>
                <a:off x="2201343" y="4319912"/>
                <a:ext cx="128586" cy="60568"/>
              </a:xfrm>
              <a:custGeom>
                <a:avLst/>
                <a:gdLst>
                  <a:gd name="connsiteX0" fmla="*/ 6278 w 128586"/>
                  <a:gd name="connsiteY0" fmla="*/ 36584 h 60568"/>
                  <a:gd name="connsiteX1" fmla="*/ 6278 w 128586"/>
                  <a:gd name="connsiteY1" fmla="*/ 6278 h 60568"/>
                  <a:gd name="connsiteX2" fmla="*/ 36584 w 128586"/>
                  <a:gd name="connsiteY2" fmla="*/ 6278 h 60568"/>
                  <a:gd name="connsiteX3" fmla="*/ 92004 w 128586"/>
                  <a:gd name="connsiteY3" fmla="*/ 6278 h 60568"/>
                  <a:gd name="connsiteX4" fmla="*/ 122308 w 128586"/>
                  <a:gd name="connsiteY4" fmla="*/ 6278 h 60568"/>
                  <a:gd name="connsiteX5" fmla="*/ 122308 w 128586"/>
                  <a:gd name="connsiteY5" fmla="*/ 36584 h 60568"/>
                  <a:gd name="connsiteX6" fmla="*/ 6278 w 128586"/>
                  <a:gd name="connsiteY6" fmla="*/ 36584 h 60568"/>
                  <a:gd name="connsiteX7" fmla="*/ 6278 w 128586"/>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4"/>
                    </a:moveTo>
                    <a:cubicBezTo>
                      <a:pt x="-2093" y="28212"/>
                      <a:pt x="-2093" y="14649"/>
                      <a:pt x="6278" y="6278"/>
                    </a:cubicBezTo>
                    <a:cubicBezTo>
                      <a:pt x="14649" y="-2093"/>
                      <a:pt x="28212" y="-2093"/>
                      <a:pt x="36584" y="6278"/>
                    </a:cubicBezTo>
                    <a:cubicBezTo>
                      <a:pt x="51861" y="21555"/>
                      <a:pt x="76725" y="21555"/>
                      <a:pt x="92004" y="6278"/>
                    </a:cubicBezTo>
                    <a:cubicBezTo>
                      <a:pt x="100374" y="-2093"/>
                      <a:pt x="113936" y="-2093"/>
                      <a:pt x="122308" y="6278"/>
                    </a:cubicBezTo>
                    <a:cubicBezTo>
                      <a:pt x="130680" y="14649"/>
                      <a:pt x="130680" y="28212"/>
                      <a:pt x="122308" y="36584"/>
                    </a:cubicBezTo>
                    <a:cubicBezTo>
                      <a:pt x="90328" y="68563"/>
                      <a:pt x="38258" y="68564"/>
                      <a:pt x="6278" y="36584"/>
                    </a:cubicBezTo>
                    <a:lnTo>
                      <a:pt x="6278" y="36584"/>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9" name="Freeform: Shape 88">
                <a:extLst>
                  <a:ext uri="{FF2B5EF4-FFF2-40B4-BE49-F238E27FC236}">
                    <a16:creationId xmlns:a16="http://schemas.microsoft.com/office/drawing/2014/main" id="{19F25EAA-AB71-8C20-0CA9-2516D999BB0B}"/>
                  </a:ext>
                </a:extLst>
              </p:cNvPr>
              <p:cNvSpPr/>
              <p:nvPr/>
            </p:nvSpPr>
            <p:spPr>
              <a:xfrm>
                <a:off x="2458518" y="4319912"/>
                <a:ext cx="128586" cy="60568"/>
              </a:xfrm>
              <a:custGeom>
                <a:avLst/>
                <a:gdLst>
                  <a:gd name="connsiteX0" fmla="*/ 6278 w 128586"/>
                  <a:gd name="connsiteY0" fmla="*/ 36584 h 60568"/>
                  <a:gd name="connsiteX1" fmla="*/ 6278 w 128586"/>
                  <a:gd name="connsiteY1" fmla="*/ 6278 h 60568"/>
                  <a:gd name="connsiteX2" fmla="*/ 36584 w 128586"/>
                  <a:gd name="connsiteY2" fmla="*/ 6278 h 60568"/>
                  <a:gd name="connsiteX3" fmla="*/ 92004 w 128586"/>
                  <a:gd name="connsiteY3" fmla="*/ 6278 h 60568"/>
                  <a:gd name="connsiteX4" fmla="*/ 122308 w 128586"/>
                  <a:gd name="connsiteY4" fmla="*/ 6278 h 60568"/>
                  <a:gd name="connsiteX5" fmla="*/ 122308 w 128586"/>
                  <a:gd name="connsiteY5" fmla="*/ 36584 h 60568"/>
                  <a:gd name="connsiteX6" fmla="*/ 6278 w 128586"/>
                  <a:gd name="connsiteY6" fmla="*/ 36584 h 60568"/>
                  <a:gd name="connsiteX7" fmla="*/ 6278 w 128586"/>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4"/>
                    </a:moveTo>
                    <a:cubicBezTo>
                      <a:pt x="-2093" y="28212"/>
                      <a:pt x="-2093" y="14649"/>
                      <a:pt x="6278" y="6278"/>
                    </a:cubicBezTo>
                    <a:cubicBezTo>
                      <a:pt x="14649" y="-2093"/>
                      <a:pt x="28212" y="-2093"/>
                      <a:pt x="36584" y="6278"/>
                    </a:cubicBezTo>
                    <a:cubicBezTo>
                      <a:pt x="51861" y="21555"/>
                      <a:pt x="76725" y="21555"/>
                      <a:pt x="92004" y="6278"/>
                    </a:cubicBezTo>
                    <a:cubicBezTo>
                      <a:pt x="100374" y="-2093"/>
                      <a:pt x="113938" y="-2093"/>
                      <a:pt x="122308" y="6278"/>
                    </a:cubicBezTo>
                    <a:cubicBezTo>
                      <a:pt x="130680" y="14649"/>
                      <a:pt x="130680" y="28212"/>
                      <a:pt x="122308" y="36584"/>
                    </a:cubicBezTo>
                    <a:cubicBezTo>
                      <a:pt x="90329" y="68563"/>
                      <a:pt x="38258" y="68564"/>
                      <a:pt x="6278" y="36584"/>
                    </a:cubicBezTo>
                    <a:lnTo>
                      <a:pt x="6278" y="36584"/>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4" name="Group 63">
              <a:extLst>
                <a:ext uri="{FF2B5EF4-FFF2-40B4-BE49-F238E27FC236}">
                  <a16:creationId xmlns:a16="http://schemas.microsoft.com/office/drawing/2014/main" id="{E0CC1F3D-A82B-E03A-8934-1C4145EC4F2A}"/>
                </a:ext>
              </a:extLst>
            </p:cNvPr>
            <p:cNvGrpSpPr/>
            <p:nvPr/>
          </p:nvGrpSpPr>
          <p:grpSpPr>
            <a:xfrm>
              <a:off x="3899205" y="3968782"/>
              <a:ext cx="951461" cy="731520"/>
              <a:chOff x="3899205" y="3968782"/>
              <a:chExt cx="951461" cy="731520"/>
            </a:xfrm>
          </p:grpSpPr>
          <p:grpSp>
            <p:nvGrpSpPr>
              <p:cNvPr id="81" name="Graphic 44">
                <a:extLst>
                  <a:ext uri="{FF2B5EF4-FFF2-40B4-BE49-F238E27FC236}">
                    <a16:creationId xmlns:a16="http://schemas.microsoft.com/office/drawing/2014/main" id="{6E0D57CF-04FB-9A10-0831-108465C229D0}"/>
                  </a:ext>
                </a:extLst>
              </p:cNvPr>
              <p:cNvGrpSpPr/>
              <p:nvPr/>
            </p:nvGrpSpPr>
            <p:grpSpPr>
              <a:xfrm>
                <a:off x="3899205" y="3968782"/>
                <a:ext cx="951461" cy="731520"/>
                <a:chOff x="3899205" y="3968782"/>
                <a:chExt cx="951461" cy="731520"/>
              </a:xfrm>
            </p:grpSpPr>
            <p:sp>
              <p:nvSpPr>
                <p:cNvPr id="85" name="Freeform: Shape 84">
                  <a:extLst>
                    <a:ext uri="{FF2B5EF4-FFF2-40B4-BE49-F238E27FC236}">
                      <a16:creationId xmlns:a16="http://schemas.microsoft.com/office/drawing/2014/main" id="{D6B50936-AFE2-2B97-7AAA-A1C812C8957D}"/>
                    </a:ext>
                  </a:extLst>
                </p:cNvPr>
                <p:cNvSpPr/>
                <p:nvPr/>
              </p:nvSpPr>
              <p:spPr>
                <a:xfrm>
                  <a:off x="3899205" y="3968782"/>
                  <a:ext cx="731520" cy="731520"/>
                </a:xfrm>
                <a:custGeom>
                  <a:avLst/>
                  <a:gdLst>
                    <a:gd name="connsiteX0" fmla="*/ 731521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1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1" y="365760"/>
                      </a:moveTo>
                      <a:cubicBezTo>
                        <a:pt x="731521" y="566785"/>
                        <a:pt x="566785" y="731520"/>
                        <a:pt x="365760" y="731520"/>
                      </a:cubicBezTo>
                      <a:cubicBezTo>
                        <a:pt x="164735" y="731520"/>
                        <a:pt x="0" y="566785"/>
                        <a:pt x="0" y="365760"/>
                      </a:cubicBezTo>
                      <a:cubicBezTo>
                        <a:pt x="0" y="164735"/>
                        <a:pt x="164735" y="0"/>
                        <a:pt x="365760" y="0"/>
                      </a:cubicBezTo>
                      <a:cubicBezTo>
                        <a:pt x="566785" y="0"/>
                        <a:pt x="731521" y="164735"/>
                        <a:pt x="731521" y="365760"/>
                      </a:cubicBezTo>
                      <a:close/>
                    </a:path>
                  </a:pathLst>
                </a:custGeom>
                <a:solidFill>
                  <a:srgbClr val="FFDA2D"/>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6" name="TextBox 85">
                  <a:extLst>
                    <a:ext uri="{FF2B5EF4-FFF2-40B4-BE49-F238E27FC236}">
                      <a16:creationId xmlns:a16="http://schemas.microsoft.com/office/drawing/2014/main" id="{96730998-31F0-3279-3B21-E0AB6E6659CA}"/>
                    </a:ext>
                  </a:extLst>
                </p:cNvPr>
                <p:cNvSpPr txBox="1"/>
                <p:nvPr/>
              </p:nvSpPr>
              <p:spPr>
                <a:xfrm>
                  <a:off x="4382359" y="3971830"/>
                  <a:ext cx="559746" cy="3352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4" b="0" i="0" u="none" strike="noStrike" kern="1200" cap="none" spc="140" normalizeH="0" baseline="0" noProof="0" err="1">
                      <a:ln>
                        <a:noFill/>
                      </a:ln>
                      <a:solidFill>
                        <a:srgbClr val="725D57"/>
                      </a:solidFill>
                      <a:effectLst/>
                      <a:uLnTx/>
                      <a:uFillTx/>
                      <a:latin typeface="Arial"/>
                      <a:ea typeface="+mn-ea"/>
                      <a:cs typeface="Arial"/>
                      <a:sym typeface="Arial"/>
                      <a:rtl val="0"/>
                    </a:rPr>
                    <a:t>zzz</a:t>
                  </a:r>
                </a:p>
              </p:txBody>
            </p:sp>
          </p:grpSp>
          <p:sp>
            <p:nvSpPr>
              <p:cNvPr id="82" name="Freeform: Shape 81">
                <a:extLst>
                  <a:ext uri="{FF2B5EF4-FFF2-40B4-BE49-F238E27FC236}">
                    <a16:creationId xmlns:a16="http://schemas.microsoft.com/office/drawing/2014/main" id="{014961A4-F446-081F-3F3D-9357E6D17B9B}"/>
                  </a:ext>
                </a:extLst>
              </p:cNvPr>
              <p:cNvSpPr/>
              <p:nvPr/>
            </p:nvSpPr>
            <p:spPr>
              <a:xfrm>
                <a:off x="4078021" y="4310158"/>
                <a:ext cx="128587" cy="60568"/>
              </a:xfrm>
              <a:custGeom>
                <a:avLst/>
                <a:gdLst>
                  <a:gd name="connsiteX0" fmla="*/ 6278 w 128587"/>
                  <a:gd name="connsiteY0" fmla="*/ 36584 h 60568"/>
                  <a:gd name="connsiteX1" fmla="*/ 6278 w 128587"/>
                  <a:gd name="connsiteY1" fmla="*/ 6278 h 60568"/>
                  <a:gd name="connsiteX2" fmla="*/ 36584 w 128587"/>
                  <a:gd name="connsiteY2" fmla="*/ 6278 h 60568"/>
                  <a:gd name="connsiteX3" fmla="*/ 92004 w 128587"/>
                  <a:gd name="connsiteY3" fmla="*/ 6278 h 60568"/>
                  <a:gd name="connsiteX4" fmla="*/ 122308 w 128587"/>
                  <a:gd name="connsiteY4" fmla="*/ 6278 h 60568"/>
                  <a:gd name="connsiteX5" fmla="*/ 122308 w 128587"/>
                  <a:gd name="connsiteY5" fmla="*/ 36584 h 60568"/>
                  <a:gd name="connsiteX6" fmla="*/ 6278 w 128587"/>
                  <a:gd name="connsiteY6" fmla="*/ 36584 h 60568"/>
                  <a:gd name="connsiteX7" fmla="*/ 6278 w 128587"/>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7" h="60568">
                    <a:moveTo>
                      <a:pt x="6278" y="36584"/>
                    </a:moveTo>
                    <a:cubicBezTo>
                      <a:pt x="-2093" y="28212"/>
                      <a:pt x="-2093" y="14649"/>
                      <a:pt x="6278" y="6278"/>
                    </a:cubicBezTo>
                    <a:cubicBezTo>
                      <a:pt x="14650" y="-2093"/>
                      <a:pt x="28212" y="-2093"/>
                      <a:pt x="36584" y="6278"/>
                    </a:cubicBezTo>
                    <a:cubicBezTo>
                      <a:pt x="51861" y="21555"/>
                      <a:pt x="76725" y="21555"/>
                      <a:pt x="92004" y="6278"/>
                    </a:cubicBezTo>
                    <a:cubicBezTo>
                      <a:pt x="100374" y="-2093"/>
                      <a:pt x="113936" y="-2093"/>
                      <a:pt x="122308" y="6278"/>
                    </a:cubicBezTo>
                    <a:cubicBezTo>
                      <a:pt x="130680" y="14649"/>
                      <a:pt x="130680" y="28212"/>
                      <a:pt x="122308" y="36584"/>
                    </a:cubicBezTo>
                    <a:cubicBezTo>
                      <a:pt x="90328" y="68563"/>
                      <a:pt x="38258" y="68564"/>
                      <a:pt x="6278" y="36584"/>
                    </a:cubicBezTo>
                    <a:lnTo>
                      <a:pt x="6278" y="36584"/>
                    </a:lnTo>
                    <a:close/>
                  </a:path>
                </a:pathLst>
              </a:custGeom>
              <a:solidFill>
                <a:srgbClr val="725D57"/>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3" name="Freeform: Shape 82">
                <a:extLst>
                  <a:ext uri="{FF2B5EF4-FFF2-40B4-BE49-F238E27FC236}">
                    <a16:creationId xmlns:a16="http://schemas.microsoft.com/office/drawing/2014/main" id="{BB939E07-5E9A-5935-D860-6A38B16E36AB}"/>
                  </a:ext>
                </a:extLst>
              </p:cNvPr>
              <p:cNvSpPr/>
              <p:nvPr/>
            </p:nvSpPr>
            <p:spPr>
              <a:xfrm>
                <a:off x="4335196" y="4310158"/>
                <a:ext cx="128587" cy="60568"/>
              </a:xfrm>
              <a:custGeom>
                <a:avLst/>
                <a:gdLst>
                  <a:gd name="connsiteX0" fmla="*/ 6278 w 128587"/>
                  <a:gd name="connsiteY0" fmla="*/ 36584 h 60568"/>
                  <a:gd name="connsiteX1" fmla="*/ 6278 w 128587"/>
                  <a:gd name="connsiteY1" fmla="*/ 6278 h 60568"/>
                  <a:gd name="connsiteX2" fmla="*/ 36584 w 128587"/>
                  <a:gd name="connsiteY2" fmla="*/ 6278 h 60568"/>
                  <a:gd name="connsiteX3" fmla="*/ 92004 w 128587"/>
                  <a:gd name="connsiteY3" fmla="*/ 6278 h 60568"/>
                  <a:gd name="connsiteX4" fmla="*/ 122308 w 128587"/>
                  <a:gd name="connsiteY4" fmla="*/ 6278 h 60568"/>
                  <a:gd name="connsiteX5" fmla="*/ 122308 w 128587"/>
                  <a:gd name="connsiteY5" fmla="*/ 36584 h 60568"/>
                  <a:gd name="connsiteX6" fmla="*/ 6278 w 128587"/>
                  <a:gd name="connsiteY6" fmla="*/ 36584 h 60568"/>
                  <a:gd name="connsiteX7" fmla="*/ 6278 w 128587"/>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7" h="60568">
                    <a:moveTo>
                      <a:pt x="6278" y="36584"/>
                    </a:moveTo>
                    <a:cubicBezTo>
                      <a:pt x="-2093" y="28212"/>
                      <a:pt x="-2093" y="14649"/>
                      <a:pt x="6278" y="6278"/>
                    </a:cubicBezTo>
                    <a:cubicBezTo>
                      <a:pt x="14650" y="-2093"/>
                      <a:pt x="28212" y="-2093"/>
                      <a:pt x="36584" y="6278"/>
                    </a:cubicBezTo>
                    <a:cubicBezTo>
                      <a:pt x="51861" y="21555"/>
                      <a:pt x="76725" y="21555"/>
                      <a:pt x="92004" y="6278"/>
                    </a:cubicBezTo>
                    <a:cubicBezTo>
                      <a:pt x="100374" y="-2093"/>
                      <a:pt x="113938" y="-2093"/>
                      <a:pt x="122308" y="6278"/>
                    </a:cubicBezTo>
                    <a:cubicBezTo>
                      <a:pt x="130680" y="14649"/>
                      <a:pt x="130680" y="28212"/>
                      <a:pt x="122308" y="36584"/>
                    </a:cubicBezTo>
                    <a:cubicBezTo>
                      <a:pt x="90329" y="68563"/>
                      <a:pt x="38258" y="68564"/>
                      <a:pt x="6278" y="36584"/>
                    </a:cubicBezTo>
                    <a:lnTo>
                      <a:pt x="6278" y="36584"/>
                    </a:lnTo>
                    <a:close/>
                  </a:path>
                </a:pathLst>
              </a:custGeom>
              <a:solidFill>
                <a:srgbClr val="725D57"/>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4" name="Freeform: Shape 83">
                <a:extLst>
                  <a:ext uri="{FF2B5EF4-FFF2-40B4-BE49-F238E27FC236}">
                    <a16:creationId xmlns:a16="http://schemas.microsoft.com/office/drawing/2014/main" id="{9E01CBAD-A97C-5AED-9648-E27F82EEAD8F}"/>
                  </a:ext>
                </a:extLst>
              </p:cNvPr>
              <p:cNvSpPr/>
              <p:nvPr/>
            </p:nvSpPr>
            <p:spPr>
              <a:xfrm>
                <a:off x="4224325" y="4440206"/>
                <a:ext cx="97536" cy="97536"/>
              </a:xfrm>
              <a:custGeom>
                <a:avLst/>
                <a:gdLst>
                  <a:gd name="connsiteX0" fmla="*/ 48788 w 97536"/>
                  <a:gd name="connsiteY0" fmla="*/ 97565 h 97536"/>
                  <a:gd name="connsiteX1" fmla="*/ 20 w 97536"/>
                  <a:gd name="connsiteY1" fmla="*/ 48797 h 97536"/>
                  <a:gd name="connsiteX2" fmla="*/ 48788 w 97536"/>
                  <a:gd name="connsiteY2" fmla="*/ 29 h 97536"/>
                  <a:gd name="connsiteX3" fmla="*/ 97556 w 97536"/>
                  <a:gd name="connsiteY3" fmla="*/ 48797 h 97536"/>
                  <a:gd name="connsiteX4" fmla="*/ 48788 w 97536"/>
                  <a:gd name="connsiteY4" fmla="*/ 97565 h 9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 h="97536">
                    <a:moveTo>
                      <a:pt x="48788" y="97565"/>
                    </a:moveTo>
                    <a:cubicBezTo>
                      <a:pt x="21896" y="97565"/>
                      <a:pt x="20" y="75689"/>
                      <a:pt x="20" y="48797"/>
                    </a:cubicBezTo>
                    <a:cubicBezTo>
                      <a:pt x="20" y="21905"/>
                      <a:pt x="21896" y="29"/>
                      <a:pt x="48788" y="29"/>
                    </a:cubicBezTo>
                    <a:cubicBezTo>
                      <a:pt x="75680" y="29"/>
                      <a:pt x="97556" y="21905"/>
                      <a:pt x="97556" y="48797"/>
                    </a:cubicBezTo>
                    <a:cubicBezTo>
                      <a:pt x="97556" y="75689"/>
                      <a:pt x="75680" y="97565"/>
                      <a:pt x="48788" y="97565"/>
                    </a:cubicBezTo>
                    <a:close/>
                  </a:path>
                </a:pathLst>
              </a:custGeom>
              <a:solidFill>
                <a:srgbClr val="725D57"/>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5" name="Group 64">
              <a:extLst>
                <a:ext uri="{FF2B5EF4-FFF2-40B4-BE49-F238E27FC236}">
                  <a16:creationId xmlns:a16="http://schemas.microsoft.com/office/drawing/2014/main" id="{C69D3601-52AC-4A8B-9BED-C598C282C504}"/>
                </a:ext>
              </a:extLst>
            </p:cNvPr>
            <p:cNvGrpSpPr/>
            <p:nvPr/>
          </p:nvGrpSpPr>
          <p:grpSpPr>
            <a:xfrm>
              <a:off x="5730240" y="3956686"/>
              <a:ext cx="731520" cy="731520"/>
              <a:chOff x="5730240" y="3956686"/>
              <a:chExt cx="731520" cy="731520"/>
            </a:xfrm>
          </p:grpSpPr>
          <p:sp>
            <p:nvSpPr>
              <p:cNvPr id="76" name="Freeform: Shape 75">
                <a:extLst>
                  <a:ext uri="{FF2B5EF4-FFF2-40B4-BE49-F238E27FC236}">
                    <a16:creationId xmlns:a16="http://schemas.microsoft.com/office/drawing/2014/main" id="{7B919C61-395D-E7A0-D891-ECC37541D009}"/>
                  </a:ext>
                </a:extLst>
              </p:cNvPr>
              <p:cNvSpPr/>
              <p:nvPr/>
            </p:nvSpPr>
            <p:spPr>
              <a:xfrm>
                <a:off x="5730240" y="3956686"/>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7" name="Freeform: Shape 76">
                <a:extLst>
                  <a:ext uri="{FF2B5EF4-FFF2-40B4-BE49-F238E27FC236}">
                    <a16:creationId xmlns:a16="http://schemas.microsoft.com/office/drawing/2014/main" id="{1475D61B-5897-40B0-2F08-4314BC683CE4}"/>
                  </a:ext>
                </a:extLst>
              </p:cNvPr>
              <p:cNvSpPr/>
              <p:nvPr/>
            </p:nvSpPr>
            <p:spPr>
              <a:xfrm>
                <a:off x="5903118" y="4172427"/>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8" name="Freeform: Shape 77">
                <a:extLst>
                  <a:ext uri="{FF2B5EF4-FFF2-40B4-BE49-F238E27FC236}">
                    <a16:creationId xmlns:a16="http://schemas.microsoft.com/office/drawing/2014/main" id="{2A52687E-3B85-438A-D663-AF258C329090}"/>
                  </a:ext>
                </a:extLst>
              </p:cNvPr>
              <p:cNvSpPr/>
              <p:nvPr/>
            </p:nvSpPr>
            <p:spPr>
              <a:xfrm>
                <a:off x="6160293" y="4172427"/>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9" name="Freeform: Shape 78">
                <a:extLst>
                  <a:ext uri="{FF2B5EF4-FFF2-40B4-BE49-F238E27FC236}">
                    <a16:creationId xmlns:a16="http://schemas.microsoft.com/office/drawing/2014/main" id="{E301B7D9-FFCF-A4B7-224B-F9B67A11B96A}"/>
                  </a:ext>
                </a:extLst>
              </p:cNvPr>
              <p:cNvSpPr/>
              <p:nvPr/>
            </p:nvSpPr>
            <p:spPr>
              <a:xfrm>
                <a:off x="5937751" y="4429602"/>
                <a:ext cx="321868" cy="42862"/>
              </a:xfrm>
              <a:custGeom>
                <a:avLst/>
                <a:gdLst>
                  <a:gd name="connsiteX0" fmla="*/ 321869 w 321868"/>
                  <a:gd name="connsiteY0" fmla="*/ 21431 h 42862"/>
                  <a:gd name="connsiteX1" fmla="*/ 303987 w 321868"/>
                  <a:gd name="connsiteY1" fmla="*/ 42863 h 42862"/>
                  <a:gd name="connsiteX2" fmla="*/ 17882 w 321868"/>
                  <a:gd name="connsiteY2" fmla="*/ 42863 h 42862"/>
                  <a:gd name="connsiteX3" fmla="*/ 0 w 321868"/>
                  <a:gd name="connsiteY3" fmla="*/ 21431 h 42862"/>
                  <a:gd name="connsiteX4" fmla="*/ 17882 w 321868"/>
                  <a:gd name="connsiteY4" fmla="*/ 0 h 42862"/>
                  <a:gd name="connsiteX5" fmla="*/ 303987 w 321868"/>
                  <a:gd name="connsiteY5" fmla="*/ 0 h 42862"/>
                  <a:gd name="connsiteX6" fmla="*/ 321869 w 321868"/>
                  <a:gd name="connsiteY6" fmla="*/ 21431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868" h="42862">
                    <a:moveTo>
                      <a:pt x="321869" y="21431"/>
                    </a:moveTo>
                    <a:cubicBezTo>
                      <a:pt x="321869" y="33431"/>
                      <a:pt x="314002" y="42863"/>
                      <a:pt x="303987" y="42863"/>
                    </a:cubicBezTo>
                    <a:lnTo>
                      <a:pt x="17882" y="42863"/>
                    </a:lnTo>
                    <a:cubicBezTo>
                      <a:pt x="7867" y="42863"/>
                      <a:pt x="0" y="33431"/>
                      <a:pt x="0" y="21431"/>
                    </a:cubicBezTo>
                    <a:cubicBezTo>
                      <a:pt x="0" y="9428"/>
                      <a:pt x="7867" y="0"/>
                      <a:pt x="17882" y="0"/>
                    </a:cubicBezTo>
                    <a:lnTo>
                      <a:pt x="303987" y="0"/>
                    </a:lnTo>
                    <a:cubicBezTo>
                      <a:pt x="314002" y="0"/>
                      <a:pt x="321869" y="9428"/>
                      <a:pt x="321869" y="21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0" name="Freeform: Shape 79">
                <a:extLst>
                  <a:ext uri="{FF2B5EF4-FFF2-40B4-BE49-F238E27FC236}">
                    <a16:creationId xmlns:a16="http://schemas.microsoft.com/office/drawing/2014/main" id="{178E05B7-9255-C5B3-0BCD-85B92BCAF86D}"/>
                  </a:ext>
                </a:extLst>
              </p:cNvPr>
              <p:cNvSpPr/>
              <p:nvPr/>
            </p:nvSpPr>
            <p:spPr>
              <a:xfrm>
                <a:off x="6096000" y="4429602"/>
                <a:ext cx="160934" cy="42862"/>
              </a:xfrm>
              <a:custGeom>
                <a:avLst/>
                <a:gdLst>
                  <a:gd name="connsiteX0" fmla="*/ 160934 w 160934"/>
                  <a:gd name="connsiteY0" fmla="*/ 21431 h 42862"/>
                  <a:gd name="connsiteX1" fmla="*/ 143053 w 160934"/>
                  <a:gd name="connsiteY1" fmla="*/ 42863 h 42862"/>
                  <a:gd name="connsiteX2" fmla="*/ 0 w 160934"/>
                  <a:gd name="connsiteY2" fmla="*/ 42863 h 42862"/>
                  <a:gd name="connsiteX3" fmla="*/ 0 w 160934"/>
                  <a:gd name="connsiteY3" fmla="*/ 0 h 42862"/>
                  <a:gd name="connsiteX4" fmla="*/ 143053 w 160934"/>
                  <a:gd name="connsiteY4" fmla="*/ 0 h 42862"/>
                  <a:gd name="connsiteX5" fmla="*/ 160934 w 160934"/>
                  <a:gd name="connsiteY5" fmla="*/ 21431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34" h="42862">
                    <a:moveTo>
                      <a:pt x="160934" y="21431"/>
                    </a:moveTo>
                    <a:cubicBezTo>
                      <a:pt x="160934" y="33431"/>
                      <a:pt x="153068" y="42863"/>
                      <a:pt x="143053" y="42863"/>
                    </a:cubicBezTo>
                    <a:lnTo>
                      <a:pt x="0" y="42863"/>
                    </a:lnTo>
                    <a:lnTo>
                      <a:pt x="0" y="0"/>
                    </a:lnTo>
                    <a:lnTo>
                      <a:pt x="143053" y="0"/>
                    </a:lnTo>
                    <a:cubicBezTo>
                      <a:pt x="153068" y="0"/>
                      <a:pt x="160934" y="9428"/>
                      <a:pt x="160934" y="21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6" name="Group 65">
              <a:extLst>
                <a:ext uri="{FF2B5EF4-FFF2-40B4-BE49-F238E27FC236}">
                  <a16:creationId xmlns:a16="http://schemas.microsoft.com/office/drawing/2014/main" id="{8C316408-68C1-D79B-C1BE-E29685BE33F6}"/>
                </a:ext>
              </a:extLst>
            </p:cNvPr>
            <p:cNvGrpSpPr/>
            <p:nvPr/>
          </p:nvGrpSpPr>
          <p:grpSpPr>
            <a:xfrm>
              <a:off x="7582357" y="3956686"/>
              <a:ext cx="731520" cy="731520"/>
              <a:chOff x="7582357" y="3956686"/>
              <a:chExt cx="731520" cy="731520"/>
            </a:xfrm>
          </p:grpSpPr>
          <p:sp>
            <p:nvSpPr>
              <p:cNvPr id="72" name="Freeform: Shape 71">
                <a:extLst>
                  <a:ext uri="{FF2B5EF4-FFF2-40B4-BE49-F238E27FC236}">
                    <a16:creationId xmlns:a16="http://schemas.microsoft.com/office/drawing/2014/main" id="{E862FED4-F687-AFF5-ED4A-51490C3D99BC}"/>
                  </a:ext>
                </a:extLst>
              </p:cNvPr>
              <p:cNvSpPr/>
              <p:nvPr/>
            </p:nvSpPr>
            <p:spPr>
              <a:xfrm>
                <a:off x="7582357" y="3956686"/>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3" name="Freeform: Shape 72">
                <a:extLst>
                  <a:ext uri="{FF2B5EF4-FFF2-40B4-BE49-F238E27FC236}">
                    <a16:creationId xmlns:a16="http://schemas.microsoft.com/office/drawing/2014/main" id="{45F29D3E-9278-CFC4-86FD-2666D76B6295}"/>
                  </a:ext>
                </a:extLst>
              </p:cNvPr>
              <p:cNvSpPr/>
              <p:nvPr/>
            </p:nvSpPr>
            <p:spPr>
              <a:xfrm flipV="1">
                <a:off x="7775274" y="4395598"/>
                <a:ext cx="345686" cy="105871"/>
              </a:xfrm>
              <a:custGeom>
                <a:avLst/>
                <a:gdLst>
                  <a:gd name="connsiteX0" fmla="*/ 339577 w 345686"/>
                  <a:gd name="connsiteY0" fmla="*/ 36863 h 105871"/>
                  <a:gd name="connsiteX1" fmla="*/ 172843 w 345686"/>
                  <a:gd name="connsiteY1" fmla="*/ 105872 h 105871"/>
                  <a:gd name="connsiteX2" fmla="*/ 6108 w 345686"/>
                  <a:gd name="connsiteY2" fmla="*/ 36863 h 105871"/>
                  <a:gd name="connsiteX3" fmla="*/ 6108 w 345686"/>
                  <a:gd name="connsiteY3" fmla="*/ 6429 h 105871"/>
                  <a:gd name="connsiteX4" fmla="*/ 36541 w 345686"/>
                  <a:gd name="connsiteY4" fmla="*/ 6429 h 105871"/>
                  <a:gd name="connsiteX5" fmla="*/ 172843 w 345686"/>
                  <a:gd name="connsiteY5" fmla="*/ 63009 h 105871"/>
                  <a:gd name="connsiteX6" fmla="*/ 309146 w 345686"/>
                  <a:gd name="connsiteY6" fmla="*/ 6430 h 105871"/>
                  <a:gd name="connsiteX7" fmla="*/ 339579 w 345686"/>
                  <a:gd name="connsiteY7" fmla="*/ 6430 h 105871"/>
                  <a:gd name="connsiteX8" fmla="*/ 339577 w 345686"/>
                  <a:gd name="connsiteY8" fmla="*/ 36863 h 10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86" h="105871">
                    <a:moveTo>
                      <a:pt x="339577" y="36863"/>
                    </a:moveTo>
                    <a:cubicBezTo>
                      <a:pt x="295000" y="81441"/>
                      <a:pt x="235849" y="105872"/>
                      <a:pt x="172843" y="105872"/>
                    </a:cubicBezTo>
                    <a:cubicBezTo>
                      <a:pt x="109836" y="105872"/>
                      <a:pt x="50685" y="81441"/>
                      <a:pt x="6108" y="36863"/>
                    </a:cubicBezTo>
                    <a:cubicBezTo>
                      <a:pt x="-2036" y="28290"/>
                      <a:pt x="-2036" y="15002"/>
                      <a:pt x="6108" y="6429"/>
                    </a:cubicBezTo>
                    <a:cubicBezTo>
                      <a:pt x="14680" y="-2143"/>
                      <a:pt x="27968" y="-2143"/>
                      <a:pt x="36541" y="6429"/>
                    </a:cubicBezTo>
                    <a:cubicBezTo>
                      <a:pt x="72972" y="42862"/>
                      <a:pt x="121407" y="63009"/>
                      <a:pt x="172843" y="63009"/>
                    </a:cubicBezTo>
                    <a:cubicBezTo>
                      <a:pt x="224278" y="63009"/>
                      <a:pt x="272713" y="42862"/>
                      <a:pt x="309146" y="6430"/>
                    </a:cubicBezTo>
                    <a:cubicBezTo>
                      <a:pt x="317718" y="-2141"/>
                      <a:pt x="331005" y="-2141"/>
                      <a:pt x="339579" y="6430"/>
                    </a:cubicBezTo>
                    <a:cubicBezTo>
                      <a:pt x="347723" y="15002"/>
                      <a:pt x="347723" y="28290"/>
                      <a:pt x="339577" y="3686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4" name="Freeform: Shape 73">
                <a:extLst>
                  <a:ext uri="{FF2B5EF4-FFF2-40B4-BE49-F238E27FC236}">
                    <a16:creationId xmlns:a16="http://schemas.microsoft.com/office/drawing/2014/main" id="{BC52499D-CF96-38EA-8D46-58AA6B798F22}"/>
                  </a:ext>
                </a:extLst>
              </p:cNvPr>
              <p:cNvSpPr/>
              <p:nvPr/>
            </p:nvSpPr>
            <p:spPr>
              <a:xfrm>
                <a:off x="7744917" y="4172427"/>
                <a:ext cx="128588" cy="128586"/>
              </a:xfrm>
              <a:custGeom>
                <a:avLst/>
                <a:gdLst>
                  <a:gd name="connsiteX0" fmla="*/ 64294 w 128588"/>
                  <a:gd name="connsiteY0" fmla="*/ 128587 h 128586"/>
                  <a:gd name="connsiteX1" fmla="*/ 0 w 128588"/>
                  <a:gd name="connsiteY1" fmla="*/ 64294 h 128586"/>
                  <a:gd name="connsiteX2" fmla="*/ 64294 w 128588"/>
                  <a:gd name="connsiteY2" fmla="*/ 0 h 128586"/>
                  <a:gd name="connsiteX3" fmla="*/ 128588 w 128588"/>
                  <a:gd name="connsiteY3" fmla="*/ 64294 h 128586"/>
                  <a:gd name="connsiteX4" fmla="*/ 64294 w 128588"/>
                  <a:gd name="connsiteY4" fmla="*/ 128587 h 12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8" h="128586">
                    <a:moveTo>
                      <a:pt x="64294" y="128587"/>
                    </a:moveTo>
                    <a:cubicBezTo>
                      <a:pt x="28841" y="128587"/>
                      <a:pt x="0" y="99747"/>
                      <a:pt x="0" y="64294"/>
                    </a:cubicBezTo>
                    <a:cubicBezTo>
                      <a:pt x="0" y="28840"/>
                      <a:pt x="28841" y="0"/>
                      <a:pt x="64294" y="0"/>
                    </a:cubicBezTo>
                    <a:cubicBezTo>
                      <a:pt x="99747" y="0"/>
                      <a:pt x="128588" y="28840"/>
                      <a:pt x="128588" y="64294"/>
                    </a:cubicBezTo>
                    <a:cubicBezTo>
                      <a:pt x="128588" y="99747"/>
                      <a:pt x="99747" y="128587"/>
                      <a:pt x="64294"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5" name="Freeform: Shape 74">
                <a:extLst>
                  <a:ext uri="{FF2B5EF4-FFF2-40B4-BE49-F238E27FC236}">
                    <a16:creationId xmlns:a16="http://schemas.microsoft.com/office/drawing/2014/main" id="{6572475F-AEB7-4C40-F3E4-DD88505CB50C}"/>
                  </a:ext>
                </a:extLst>
              </p:cNvPr>
              <p:cNvSpPr/>
              <p:nvPr/>
            </p:nvSpPr>
            <p:spPr>
              <a:xfrm>
                <a:off x="8002091" y="4172427"/>
                <a:ext cx="128588" cy="128586"/>
              </a:xfrm>
              <a:custGeom>
                <a:avLst/>
                <a:gdLst>
                  <a:gd name="connsiteX0" fmla="*/ 64294 w 128588"/>
                  <a:gd name="connsiteY0" fmla="*/ 128587 h 128586"/>
                  <a:gd name="connsiteX1" fmla="*/ 0 w 128588"/>
                  <a:gd name="connsiteY1" fmla="*/ 64294 h 128586"/>
                  <a:gd name="connsiteX2" fmla="*/ 64294 w 128588"/>
                  <a:gd name="connsiteY2" fmla="*/ 0 h 128586"/>
                  <a:gd name="connsiteX3" fmla="*/ 128588 w 128588"/>
                  <a:gd name="connsiteY3" fmla="*/ 64294 h 128586"/>
                  <a:gd name="connsiteX4" fmla="*/ 64294 w 128588"/>
                  <a:gd name="connsiteY4" fmla="*/ 128587 h 12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8" h="128586">
                    <a:moveTo>
                      <a:pt x="64294" y="128587"/>
                    </a:moveTo>
                    <a:cubicBezTo>
                      <a:pt x="28841" y="128587"/>
                      <a:pt x="0" y="99747"/>
                      <a:pt x="0" y="64294"/>
                    </a:cubicBezTo>
                    <a:cubicBezTo>
                      <a:pt x="0" y="28840"/>
                      <a:pt x="28841" y="0"/>
                      <a:pt x="64294" y="0"/>
                    </a:cubicBezTo>
                    <a:cubicBezTo>
                      <a:pt x="99747" y="0"/>
                      <a:pt x="128588" y="28840"/>
                      <a:pt x="128588" y="64294"/>
                    </a:cubicBezTo>
                    <a:cubicBezTo>
                      <a:pt x="128588" y="99747"/>
                      <a:pt x="99747" y="128587"/>
                      <a:pt x="64294"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7" name="Group 66">
              <a:extLst>
                <a:ext uri="{FF2B5EF4-FFF2-40B4-BE49-F238E27FC236}">
                  <a16:creationId xmlns:a16="http://schemas.microsoft.com/office/drawing/2014/main" id="{8BD73EEA-43BE-62E6-01FB-EE6118CC43AB}"/>
                </a:ext>
              </a:extLst>
            </p:cNvPr>
            <p:cNvGrpSpPr/>
            <p:nvPr/>
          </p:nvGrpSpPr>
          <p:grpSpPr>
            <a:xfrm>
              <a:off x="9444330" y="3983673"/>
              <a:ext cx="731520" cy="731520"/>
              <a:chOff x="9444330" y="3983673"/>
              <a:chExt cx="731520" cy="731520"/>
            </a:xfrm>
          </p:grpSpPr>
          <p:sp>
            <p:nvSpPr>
              <p:cNvPr id="68" name="Freeform: Shape 67">
                <a:extLst>
                  <a:ext uri="{FF2B5EF4-FFF2-40B4-BE49-F238E27FC236}">
                    <a16:creationId xmlns:a16="http://schemas.microsoft.com/office/drawing/2014/main" id="{060043A5-6786-3C9E-762D-5A51AE6A5E89}"/>
                  </a:ext>
                </a:extLst>
              </p:cNvPr>
              <p:cNvSpPr/>
              <p:nvPr/>
            </p:nvSpPr>
            <p:spPr>
              <a:xfrm>
                <a:off x="9444330" y="3983673"/>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69" name="Freeform: Shape 68">
                <a:extLst>
                  <a:ext uri="{FF2B5EF4-FFF2-40B4-BE49-F238E27FC236}">
                    <a16:creationId xmlns:a16="http://schemas.microsoft.com/office/drawing/2014/main" id="{3EC8088A-C7D9-05B0-BD23-6F1D3D8936E6}"/>
                  </a:ext>
                </a:extLst>
              </p:cNvPr>
              <p:cNvSpPr/>
              <p:nvPr/>
            </p:nvSpPr>
            <p:spPr>
              <a:xfrm>
                <a:off x="9617209" y="4285138"/>
                <a:ext cx="128586" cy="85725"/>
              </a:xfrm>
              <a:custGeom>
                <a:avLst/>
                <a:gdLst>
                  <a:gd name="connsiteX0" fmla="*/ 107156 w 128586"/>
                  <a:gd name="connsiteY0" fmla="*/ 85726 h 85725"/>
                  <a:gd name="connsiteX1" fmla="*/ 85724 w 128586"/>
                  <a:gd name="connsiteY1" fmla="*/ 64294 h 85725"/>
                  <a:gd name="connsiteX2" fmla="*/ 85724 w 128586"/>
                  <a:gd name="connsiteY2" fmla="*/ 42862 h 85725"/>
                  <a:gd name="connsiteX3" fmla="*/ 21430 w 128586"/>
                  <a:gd name="connsiteY3" fmla="*/ 42862 h 85725"/>
                  <a:gd name="connsiteX4" fmla="*/ 0 w 128586"/>
                  <a:gd name="connsiteY4" fmla="*/ 21432 h 85725"/>
                  <a:gd name="connsiteX5" fmla="*/ 21430 w 128586"/>
                  <a:gd name="connsiteY5" fmla="*/ 0 h 85725"/>
                  <a:gd name="connsiteX6" fmla="*/ 107156 w 128586"/>
                  <a:gd name="connsiteY6" fmla="*/ 0 h 85725"/>
                  <a:gd name="connsiteX7" fmla="*/ 128587 w 128586"/>
                  <a:gd name="connsiteY7" fmla="*/ 21432 h 85725"/>
                  <a:gd name="connsiteX8" fmla="*/ 128587 w 128586"/>
                  <a:gd name="connsiteY8" fmla="*/ 64294 h 85725"/>
                  <a:gd name="connsiteX9" fmla="*/ 107156 w 128586"/>
                  <a:gd name="connsiteY9" fmla="*/ 8572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86" h="85725">
                    <a:moveTo>
                      <a:pt x="107156" y="85726"/>
                    </a:moveTo>
                    <a:cubicBezTo>
                      <a:pt x="95311" y="85726"/>
                      <a:pt x="85724" y="76140"/>
                      <a:pt x="85724" y="64294"/>
                    </a:cubicBezTo>
                    <a:lnTo>
                      <a:pt x="85724" y="42862"/>
                    </a:lnTo>
                    <a:lnTo>
                      <a:pt x="21430" y="42862"/>
                    </a:lnTo>
                    <a:cubicBezTo>
                      <a:pt x="9585" y="42862"/>
                      <a:pt x="0" y="33278"/>
                      <a:pt x="0" y="21432"/>
                    </a:cubicBezTo>
                    <a:cubicBezTo>
                      <a:pt x="0" y="9586"/>
                      <a:pt x="9585" y="0"/>
                      <a:pt x="21430" y="0"/>
                    </a:cubicBezTo>
                    <a:lnTo>
                      <a:pt x="107156" y="0"/>
                    </a:lnTo>
                    <a:cubicBezTo>
                      <a:pt x="119002" y="0"/>
                      <a:pt x="128587" y="9586"/>
                      <a:pt x="128587" y="21432"/>
                    </a:cubicBezTo>
                    <a:lnTo>
                      <a:pt x="128587" y="64294"/>
                    </a:lnTo>
                    <a:cubicBezTo>
                      <a:pt x="128587" y="76140"/>
                      <a:pt x="119002" y="85726"/>
                      <a:pt x="107156" y="85726"/>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0" name="Freeform: Shape 69">
                <a:extLst>
                  <a:ext uri="{FF2B5EF4-FFF2-40B4-BE49-F238E27FC236}">
                    <a16:creationId xmlns:a16="http://schemas.microsoft.com/office/drawing/2014/main" id="{A67FB464-EF86-AC71-C99F-47B8109A9082}"/>
                  </a:ext>
                </a:extLst>
              </p:cNvPr>
              <p:cNvSpPr/>
              <p:nvPr/>
            </p:nvSpPr>
            <p:spPr>
              <a:xfrm>
                <a:off x="9874384" y="4285138"/>
                <a:ext cx="128586" cy="85725"/>
              </a:xfrm>
              <a:custGeom>
                <a:avLst/>
                <a:gdLst>
                  <a:gd name="connsiteX0" fmla="*/ 107156 w 128586"/>
                  <a:gd name="connsiteY0" fmla="*/ 85726 h 85725"/>
                  <a:gd name="connsiteX1" fmla="*/ 85724 w 128586"/>
                  <a:gd name="connsiteY1" fmla="*/ 64294 h 85725"/>
                  <a:gd name="connsiteX2" fmla="*/ 85724 w 128586"/>
                  <a:gd name="connsiteY2" fmla="*/ 42862 h 85725"/>
                  <a:gd name="connsiteX3" fmla="*/ 21430 w 128586"/>
                  <a:gd name="connsiteY3" fmla="*/ 42862 h 85725"/>
                  <a:gd name="connsiteX4" fmla="*/ 0 w 128586"/>
                  <a:gd name="connsiteY4" fmla="*/ 21432 h 85725"/>
                  <a:gd name="connsiteX5" fmla="*/ 21430 w 128586"/>
                  <a:gd name="connsiteY5" fmla="*/ 0 h 85725"/>
                  <a:gd name="connsiteX6" fmla="*/ 107156 w 128586"/>
                  <a:gd name="connsiteY6" fmla="*/ 0 h 85725"/>
                  <a:gd name="connsiteX7" fmla="*/ 128587 w 128586"/>
                  <a:gd name="connsiteY7" fmla="*/ 21432 h 85725"/>
                  <a:gd name="connsiteX8" fmla="*/ 128587 w 128586"/>
                  <a:gd name="connsiteY8" fmla="*/ 64294 h 85725"/>
                  <a:gd name="connsiteX9" fmla="*/ 107156 w 128586"/>
                  <a:gd name="connsiteY9" fmla="*/ 8572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86" h="85725">
                    <a:moveTo>
                      <a:pt x="107156" y="85726"/>
                    </a:moveTo>
                    <a:cubicBezTo>
                      <a:pt x="95311" y="85726"/>
                      <a:pt x="85724" y="76140"/>
                      <a:pt x="85724" y="64294"/>
                    </a:cubicBezTo>
                    <a:lnTo>
                      <a:pt x="85724" y="42862"/>
                    </a:lnTo>
                    <a:lnTo>
                      <a:pt x="21430" y="42862"/>
                    </a:lnTo>
                    <a:cubicBezTo>
                      <a:pt x="9585" y="42862"/>
                      <a:pt x="0" y="33278"/>
                      <a:pt x="0" y="21432"/>
                    </a:cubicBezTo>
                    <a:cubicBezTo>
                      <a:pt x="0" y="9586"/>
                      <a:pt x="9585" y="0"/>
                      <a:pt x="21430" y="0"/>
                    </a:cubicBezTo>
                    <a:lnTo>
                      <a:pt x="107156" y="0"/>
                    </a:lnTo>
                    <a:cubicBezTo>
                      <a:pt x="119002" y="0"/>
                      <a:pt x="128587" y="9586"/>
                      <a:pt x="128587" y="21432"/>
                    </a:cubicBezTo>
                    <a:lnTo>
                      <a:pt x="128587" y="64294"/>
                    </a:lnTo>
                    <a:cubicBezTo>
                      <a:pt x="128587" y="76140"/>
                      <a:pt x="119002" y="85726"/>
                      <a:pt x="107156" y="85726"/>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1" name="Freeform: Shape 70">
                <a:extLst>
                  <a:ext uri="{FF2B5EF4-FFF2-40B4-BE49-F238E27FC236}">
                    <a16:creationId xmlns:a16="http://schemas.microsoft.com/office/drawing/2014/main" id="{0C1E50D3-65EB-2C07-1C7D-B4796D74EADE}"/>
                  </a:ext>
                </a:extLst>
              </p:cNvPr>
              <p:cNvSpPr/>
              <p:nvPr/>
            </p:nvSpPr>
            <p:spPr>
              <a:xfrm>
                <a:off x="9660071" y="4413727"/>
                <a:ext cx="300040" cy="171311"/>
              </a:xfrm>
              <a:custGeom>
                <a:avLst/>
                <a:gdLst>
                  <a:gd name="connsiteX0" fmla="*/ 150019 w 300040"/>
                  <a:gd name="connsiteY0" fmla="*/ 0 h 171311"/>
                  <a:gd name="connsiteX1" fmla="*/ 0 w 300040"/>
                  <a:gd name="connsiteY1" fmla="*/ 150019 h 171311"/>
                  <a:gd name="connsiteX2" fmla="*/ 9003 w 300040"/>
                  <a:gd name="connsiteY2" fmla="*/ 167591 h 171311"/>
                  <a:gd name="connsiteX3" fmla="*/ 28289 w 300040"/>
                  <a:gd name="connsiteY3" fmla="*/ 170163 h 171311"/>
                  <a:gd name="connsiteX4" fmla="*/ 150020 w 300040"/>
                  <a:gd name="connsiteY4" fmla="*/ 150448 h 171311"/>
                  <a:gd name="connsiteX5" fmla="*/ 271752 w 300040"/>
                  <a:gd name="connsiteY5" fmla="*/ 170163 h 171311"/>
                  <a:gd name="connsiteX6" fmla="*/ 291038 w 300040"/>
                  <a:gd name="connsiteY6" fmla="*/ 167591 h 171311"/>
                  <a:gd name="connsiteX7" fmla="*/ 300040 w 300040"/>
                  <a:gd name="connsiteY7" fmla="*/ 150019 h 171311"/>
                  <a:gd name="connsiteX8" fmla="*/ 150019 w 300040"/>
                  <a:gd name="connsiteY8" fmla="*/ 0 h 1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040" h="171311">
                    <a:moveTo>
                      <a:pt x="150019" y="0"/>
                    </a:moveTo>
                    <a:cubicBezTo>
                      <a:pt x="67293" y="0"/>
                      <a:pt x="0" y="67293"/>
                      <a:pt x="0" y="150019"/>
                    </a:cubicBezTo>
                    <a:cubicBezTo>
                      <a:pt x="0" y="156875"/>
                      <a:pt x="3430" y="163306"/>
                      <a:pt x="9003" y="167591"/>
                    </a:cubicBezTo>
                    <a:cubicBezTo>
                      <a:pt x="14575" y="171450"/>
                      <a:pt x="21861" y="172305"/>
                      <a:pt x="28289" y="170163"/>
                    </a:cubicBezTo>
                    <a:cubicBezTo>
                      <a:pt x="67724" y="156875"/>
                      <a:pt x="108871" y="150448"/>
                      <a:pt x="150020" y="150448"/>
                    </a:cubicBezTo>
                    <a:cubicBezTo>
                      <a:pt x="191169" y="150448"/>
                      <a:pt x="232315" y="156875"/>
                      <a:pt x="271752" y="170163"/>
                    </a:cubicBezTo>
                    <a:cubicBezTo>
                      <a:pt x="278179" y="172305"/>
                      <a:pt x="285464" y="171450"/>
                      <a:pt x="291038" y="167591"/>
                    </a:cubicBezTo>
                    <a:cubicBezTo>
                      <a:pt x="296610" y="163306"/>
                      <a:pt x="300040" y="156875"/>
                      <a:pt x="300040" y="150019"/>
                    </a:cubicBezTo>
                    <a:cubicBezTo>
                      <a:pt x="300040" y="67293"/>
                      <a:pt x="232744" y="0"/>
                      <a:pt x="150019" y="0"/>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sp>
        <p:nvSpPr>
          <p:cNvPr id="14" name="Rectangle 13">
            <a:extLst>
              <a:ext uri="{FF2B5EF4-FFF2-40B4-BE49-F238E27FC236}">
                <a16:creationId xmlns:a16="http://schemas.microsoft.com/office/drawing/2014/main" id="{3D2BAD46-D89D-5F92-F2D0-AF3FE4A1ACED}"/>
              </a:ext>
            </a:extLst>
          </p:cNvPr>
          <p:cNvSpPr/>
          <p:nvPr/>
        </p:nvSpPr>
        <p:spPr>
          <a:xfrm>
            <a:off x="9880561" y="3685333"/>
            <a:ext cx="1538533" cy="1231781"/>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Worried</a:t>
            </a:r>
          </a:p>
        </p:txBody>
      </p:sp>
      <p:sp>
        <p:nvSpPr>
          <p:cNvPr id="15" name="Rectangle 14">
            <a:extLst>
              <a:ext uri="{FF2B5EF4-FFF2-40B4-BE49-F238E27FC236}">
                <a16:creationId xmlns:a16="http://schemas.microsoft.com/office/drawing/2014/main" id="{9343B9FE-6F6B-A080-402F-FE51CBCB3D57}"/>
              </a:ext>
            </a:extLst>
          </p:cNvPr>
          <p:cNvSpPr/>
          <p:nvPr/>
        </p:nvSpPr>
        <p:spPr>
          <a:xfrm>
            <a:off x="9896909" y="2292553"/>
            <a:ext cx="1538533" cy="1231781"/>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Frustrated</a:t>
            </a:r>
          </a:p>
        </p:txBody>
      </p:sp>
      <p:sp>
        <p:nvSpPr>
          <p:cNvPr id="16" name="Rectangle 15">
            <a:extLst>
              <a:ext uri="{FF2B5EF4-FFF2-40B4-BE49-F238E27FC236}">
                <a16:creationId xmlns:a16="http://schemas.microsoft.com/office/drawing/2014/main" id="{A35BA212-75A5-C4CC-9BE2-BB86A7A1CCBE}"/>
              </a:ext>
            </a:extLst>
          </p:cNvPr>
          <p:cNvSpPr/>
          <p:nvPr/>
        </p:nvSpPr>
        <p:spPr>
          <a:xfrm>
            <a:off x="9880561" y="5124005"/>
            <a:ext cx="1538533" cy="1231781"/>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Angry</a:t>
            </a:r>
          </a:p>
        </p:txBody>
      </p:sp>
      <p:grpSp>
        <p:nvGrpSpPr>
          <p:cNvPr id="19" name="Group 18">
            <a:extLst>
              <a:ext uri="{FF2B5EF4-FFF2-40B4-BE49-F238E27FC236}">
                <a16:creationId xmlns:a16="http://schemas.microsoft.com/office/drawing/2014/main" id="{7D09FE4E-320D-2807-5723-643829B3FC17}"/>
              </a:ext>
            </a:extLst>
          </p:cNvPr>
          <p:cNvGrpSpPr/>
          <p:nvPr/>
        </p:nvGrpSpPr>
        <p:grpSpPr>
          <a:xfrm>
            <a:off x="10304168" y="2376258"/>
            <a:ext cx="724016" cy="703875"/>
            <a:chOff x="5730240" y="5325108"/>
            <a:chExt cx="731520" cy="731520"/>
          </a:xfrm>
        </p:grpSpPr>
        <p:grpSp>
          <p:nvGrpSpPr>
            <p:cNvPr id="37" name="Graphic 50">
              <a:extLst>
                <a:ext uri="{FF2B5EF4-FFF2-40B4-BE49-F238E27FC236}">
                  <a16:creationId xmlns:a16="http://schemas.microsoft.com/office/drawing/2014/main" id="{CF6C5445-11A9-277F-80A0-7017FF69F9E2}"/>
                </a:ext>
              </a:extLst>
            </p:cNvPr>
            <p:cNvGrpSpPr/>
            <p:nvPr/>
          </p:nvGrpSpPr>
          <p:grpSpPr>
            <a:xfrm>
              <a:off x="5730240" y="5325108"/>
              <a:ext cx="731520" cy="731520"/>
              <a:chOff x="5730240" y="5325108"/>
              <a:chExt cx="731520" cy="731520"/>
            </a:xfrm>
          </p:grpSpPr>
          <p:sp>
            <p:nvSpPr>
              <p:cNvPr id="39" name="Freeform: Shape 38">
                <a:extLst>
                  <a:ext uri="{FF2B5EF4-FFF2-40B4-BE49-F238E27FC236}">
                    <a16:creationId xmlns:a16="http://schemas.microsoft.com/office/drawing/2014/main" id="{185A8EB2-D03B-ACE3-F9F4-ED7C2F85B2F6}"/>
                  </a:ext>
                </a:extLst>
              </p:cNvPr>
              <p:cNvSpPr/>
              <p:nvPr/>
            </p:nvSpPr>
            <p:spPr>
              <a:xfrm>
                <a:off x="5730240" y="5325108"/>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0" name="Freeform: Shape 39">
                <a:extLst>
                  <a:ext uri="{FF2B5EF4-FFF2-40B4-BE49-F238E27FC236}">
                    <a16:creationId xmlns:a16="http://schemas.microsoft.com/office/drawing/2014/main" id="{6C8F7AE6-E9E8-4F9F-F0F8-1FB20C37A845}"/>
                  </a:ext>
                </a:extLst>
              </p:cNvPr>
              <p:cNvSpPr/>
              <p:nvPr/>
            </p:nvSpPr>
            <p:spPr>
              <a:xfrm>
                <a:off x="5860256" y="5455124"/>
                <a:ext cx="128587" cy="128587"/>
              </a:xfrm>
              <a:custGeom>
                <a:avLst/>
                <a:gdLst>
                  <a:gd name="connsiteX0" fmla="*/ 21431 w 128587"/>
                  <a:gd name="connsiteY0" fmla="*/ 128588 h 128587"/>
                  <a:gd name="connsiteX1" fmla="*/ 0 w 128587"/>
                  <a:gd name="connsiteY1" fmla="*/ 107156 h 128587"/>
                  <a:gd name="connsiteX2" fmla="*/ 21431 w 128587"/>
                  <a:gd name="connsiteY2" fmla="*/ 85725 h 128587"/>
                  <a:gd name="connsiteX3" fmla="*/ 85725 w 128587"/>
                  <a:gd name="connsiteY3" fmla="*/ 21431 h 128587"/>
                  <a:gd name="connsiteX4" fmla="*/ 107156 w 128587"/>
                  <a:gd name="connsiteY4" fmla="*/ 0 h 128587"/>
                  <a:gd name="connsiteX5" fmla="*/ 128588 w 128587"/>
                  <a:gd name="connsiteY5" fmla="*/ 21431 h 128587"/>
                  <a:gd name="connsiteX6" fmla="*/ 21431 w 128587"/>
                  <a:gd name="connsiteY6" fmla="*/ 128588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 h="128587">
                    <a:moveTo>
                      <a:pt x="21431" y="128588"/>
                    </a:moveTo>
                    <a:cubicBezTo>
                      <a:pt x="9585" y="128588"/>
                      <a:pt x="0" y="119002"/>
                      <a:pt x="0" y="107156"/>
                    </a:cubicBezTo>
                    <a:cubicBezTo>
                      <a:pt x="0" y="95310"/>
                      <a:pt x="9585" y="85725"/>
                      <a:pt x="21431" y="85725"/>
                    </a:cubicBezTo>
                    <a:cubicBezTo>
                      <a:pt x="56884" y="85725"/>
                      <a:pt x="85725" y="56884"/>
                      <a:pt x="85725" y="21431"/>
                    </a:cubicBezTo>
                    <a:cubicBezTo>
                      <a:pt x="85725" y="9585"/>
                      <a:pt x="95310" y="0"/>
                      <a:pt x="107156" y="0"/>
                    </a:cubicBezTo>
                    <a:cubicBezTo>
                      <a:pt x="119002" y="0"/>
                      <a:pt x="128588" y="9585"/>
                      <a:pt x="128588" y="21431"/>
                    </a:cubicBezTo>
                    <a:cubicBezTo>
                      <a:pt x="128588" y="80514"/>
                      <a:pt x="80514" y="128588"/>
                      <a:pt x="21431"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1" name="Freeform: Shape 40">
                <a:extLst>
                  <a:ext uri="{FF2B5EF4-FFF2-40B4-BE49-F238E27FC236}">
                    <a16:creationId xmlns:a16="http://schemas.microsoft.com/office/drawing/2014/main" id="{6007B6F0-F7F5-FAE4-B1DE-2363528CF214}"/>
                  </a:ext>
                </a:extLst>
              </p:cNvPr>
              <p:cNvSpPr/>
              <p:nvPr/>
            </p:nvSpPr>
            <p:spPr>
              <a:xfrm>
                <a:off x="6203156" y="5455124"/>
                <a:ext cx="128587" cy="128587"/>
              </a:xfrm>
              <a:custGeom>
                <a:avLst/>
                <a:gdLst>
                  <a:gd name="connsiteX0" fmla="*/ 107156 w 128587"/>
                  <a:gd name="connsiteY0" fmla="*/ 128588 h 128587"/>
                  <a:gd name="connsiteX1" fmla="*/ 0 w 128587"/>
                  <a:gd name="connsiteY1" fmla="*/ 21431 h 128587"/>
                  <a:gd name="connsiteX2" fmla="*/ 21431 w 128587"/>
                  <a:gd name="connsiteY2" fmla="*/ 0 h 128587"/>
                  <a:gd name="connsiteX3" fmla="*/ 42863 w 128587"/>
                  <a:gd name="connsiteY3" fmla="*/ 21431 h 128587"/>
                  <a:gd name="connsiteX4" fmla="*/ 107156 w 128587"/>
                  <a:gd name="connsiteY4" fmla="*/ 85725 h 128587"/>
                  <a:gd name="connsiteX5" fmla="*/ 128588 w 128587"/>
                  <a:gd name="connsiteY5" fmla="*/ 107156 h 128587"/>
                  <a:gd name="connsiteX6" fmla="*/ 107156 w 128587"/>
                  <a:gd name="connsiteY6" fmla="*/ 128588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 h="128587">
                    <a:moveTo>
                      <a:pt x="107156" y="128588"/>
                    </a:moveTo>
                    <a:cubicBezTo>
                      <a:pt x="48073" y="128588"/>
                      <a:pt x="0" y="80514"/>
                      <a:pt x="0" y="21431"/>
                    </a:cubicBezTo>
                    <a:cubicBezTo>
                      <a:pt x="0" y="9585"/>
                      <a:pt x="9585" y="0"/>
                      <a:pt x="21431" y="0"/>
                    </a:cubicBezTo>
                    <a:cubicBezTo>
                      <a:pt x="33277" y="0"/>
                      <a:pt x="42863" y="9585"/>
                      <a:pt x="42863" y="21431"/>
                    </a:cubicBezTo>
                    <a:cubicBezTo>
                      <a:pt x="42863" y="56884"/>
                      <a:pt x="71703" y="85725"/>
                      <a:pt x="107156" y="85725"/>
                    </a:cubicBezTo>
                    <a:cubicBezTo>
                      <a:pt x="119002" y="85725"/>
                      <a:pt x="128588" y="95310"/>
                      <a:pt x="128588" y="107156"/>
                    </a:cubicBezTo>
                    <a:cubicBezTo>
                      <a:pt x="128588" y="119002"/>
                      <a:pt x="119002" y="128588"/>
                      <a:pt x="107156"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2" name="Freeform: Shape 41">
                <a:extLst>
                  <a:ext uri="{FF2B5EF4-FFF2-40B4-BE49-F238E27FC236}">
                    <a16:creationId xmlns:a16="http://schemas.microsoft.com/office/drawing/2014/main" id="{B18842ED-2E5C-D2D0-8C55-B059D29FB03D}"/>
                  </a:ext>
                </a:extLst>
              </p:cNvPr>
              <p:cNvSpPr/>
              <p:nvPr/>
            </p:nvSpPr>
            <p:spPr>
              <a:xfrm>
                <a:off x="5903118" y="5626574"/>
                <a:ext cx="171479" cy="171449"/>
              </a:xfrm>
              <a:custGeom>
                <a:avLst/>
                <a:gdLst>
                  <a:gd name="connsiteX0" fmla="*/ 6279 w 171479"/>
                  <a:gd name="connsiteY0" fmla="*/ 165171 h 171449"/>
                  <a:gd name="connsiteX1" fmla="*/ 6279 w 171479"/>
                  <a:gd name="connsiteY1" fmla="*/ 134865 h 171449"/>
                  <a:gd name="connsiteX2" fmla="*/ 112514 w 171479"/>
                  <a:gd name="connsiteY2" fmla="*/ 86185 h 171449"/>
                  <a:gd name="connsiteX3" fmla="*/ 21431 w 171479"/>
                  <a:gd name="connsiteY3" fmla="*/ 42863 h 171449"/>
                  <a:gd name="connsiteX4" fmla="*/ 0 w 171479"/>
                  <a:gd name="connsiteY4" fmla="*/ 21431 h 171449"/>
                  <a:gd name="connsiteX5" fmla="*/ 21431 w 171479"/>
                  <a:gd name="connsiteY5" fmla="*/ 0 h 171449"/>
                  <a:gd name="connsiteX6" fmla="*/ 169190 w 171479"/>
                  <a:gd name="connsiteY6" fmla="*/ 97571 h 171449"/>
                  <a:gd name="connsiteX7" fmla="*/ 150019 w 171479"/>
                  <a:gd name="connsiteY7" fmla="*/ 128588 h 171449"/>
                  <a:gd name="connsiteX8" fmla="*/ 124904 w 171479"/>
                  <a:gd name="connsiteY8" fmla="*/ 128588 h 171449"/>
                  <a:gd name="connsiteX9" fmla="*/ 36585 w 171479"/>
                  <a:gd name="connsiteY9" fmla="*/ 165171 h 171449"/>
                  <a:gd name="connsiteX10" fmla="*/ 6279 w 171479"/>
                  <a:gd name="connsiteY10" fmla="*/ 165171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79" h="171449">
                    <a:moveTo>
                      <a:pt x="6279" y="165171"/>
                    </a:moveTo>
                    <a:cubicBezTo>
                      <a:pt x="-2092" y="156800"/>
                      <a:pt x="-2092" y="143236"/>
                      <a:pt x="6279" y="134865"/>
                    </a:cubicBezTo>
                    <a:cubicBezTo>
                      <a:pt x="34576" y="106569"/>
                      <a:pt x="72749" y="89198"/>
                      <a:pt x="112514" y="86185"/>
                    </a:cubicBezTo>
                    <a:cubicBezTo>
                      <a:pt x="90560" y="58999"/>
                      <a:pt x="57471" y="42863"/>
                      <a:pt x="21431" y="42863"/>
                    </a:cubicBezTo>
                    <a:cubicBezTo>
                      <a:pt x="9585" y="42863"/>
                      <a:pt x="0" y="33277"/>
                      <a:pt x="0" y="21431"/>
                    </a:cubicBezTo>
                    <a:cubicBezTo>
                      <a:pt x="0" y="9585"/>
                      <a:pt x="9585" y="0"/>
                      <a:pt x="21431" y="0"/>
                    </a:cubicBezTo>
                    <a:cubicBezTo>
                      <a:pt x="131208" y="0"/>
                      <a:pt x="165378" y="93282"/>
                      <a:pt x="169190" y="97571"/>
                    </a:cubicBezTo>
                    <a:cubicBezTo>
                      <a:pt x="176331" y="111810"/>
                      <a:pt x="165889" y="128588"/>
                      <a:pt x="150019" y="128588"/>
                    </a:cubicBezTo>
                    <a:lnTo>
                      <a:pt x="124904" y="128588"/>
                    </a:lnTo>
                    <a:cubicBezTo>
                      <a:pt x="92024" y="128588"/>
                      <a:pt x="59836" y="141919"/>
                      <a:pt x="36585" y="165171"/>
                    </a:cubicBezTo>
                    <a:cubicBezTo>
                      <a:pt x="28212" y="173543"/>
                      <a:pt x="14650" y="173543"/>
                      <a:pt x="6279" y="16517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3" name="Freeform: Shape 42">
                <a:extLst>
                  <a:ext uri="{FF2B5EF4-FFF2-40B4-BE49-F238E27FC236}">
                    <a16:creationId xmlns:a16="http://schemas.microsoft.com/office/drawing/2014/main" id="{056CCFDC-A7D0-E0A3-5ED0-0EDF80A3E155}"/>
                  </a:ext>
                </a:extLst>
              </p:cNvPr>
              <p:cNvSpPr/>
              <p:nvPr/>
            </p:nvSpPr>
            <p:spPr>
              <a:xfrm>
                <a:off x="6117401" y="5626574"/>
                <a:ext cx="171479" cy="171449"/>
              </a:xfrm>
              <a:custGeom>
                <a:avLst/>
                <a:gdLst>
                  <a:gd name="connsiteX0" fmla="*/ 134896 w 171479"/>
                  <a:gd name="connsiteY0" fmla="*/ 165171 h 171449"/>
                  <a:gd name="connsiteX1" fmla="*/ 46575 w 171479"/>
                  <a:gd name="connsiteY1" fmla="*/ 128588 h 171449"/>
                  <a:gd name="connsiteX2" fmla="*/ 21461 w 171479"/>
                  <a:gd name="connsiteY2" fmla="*/ 128588 h 171449"/>
                  <a:gd name="connsiteX3" fmla="*/ 2290 w 171479"/>
                  <a:gd name="connsiteY3" fmla="*/ 97571 h 171449"/>
                  <a:gd name="connsiteX4" fmla="*/ 150048 w 171479"/>
                  <a:gd name="connsiteY4" fmla="*/ 0 h 171449"/>
                  <a:gd name="connsiteX5" fmla="*/ 171480 w 171479"/>
                  <a:gd name="connsiteY5" fmla="*/ 21431 h 171449"/>
                  <a:gd name="connsiteX6" fmla="*/ 150048 w 171479"/>
                  <a:gd name="connsiteY6" fmla="*/ 42863 h 171449"/>
                  <a:gd name="connsiteX7" fmla="*/ 58966 w 171479"/>
                  <a:gd name="connsiteY7" fmla="*/ 86185 h 171449"/>
                  <a:gd name="connsiteX8" fmla="*/ 165200 w 171479"/>
                  <a:gd name="connsiteY8" fmla="*/ 134865 h 171449"/>
                  <a:gd name="connsiteX9" fmla="*/ 165200 w 171479"/>
                  <a:gd name="connsiteY9" fmla="*/ 165171 h 171449"/>
                  <a:gd name="connsiteX10" fmla="*/ 134896 w 171479"/>
                  <a:gd name="connsiteY10" fmla="*/ 165171 h 171449"/>
                  <a:gd name="connsiteX11" fmla="*/ 134896 w 171479"/>
                  <a:gd name="connsiteY11" fmla="*/ 165171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79" h="171449">
                    <a:moveTo>
                      <a:pt x="134896" y="165171"/>
                    </a:moveTo>
                    <a:cubicBezTo>
                      <a:pt x="111644" y="141919"/>
                      <a:pt x="79455" y="128588"/>
                      <a:pt x="46575" y="128588"/>
                    </a:cubicBezTo>
                    <a:lnTo>
                      <a:pt x="21461" y="128588"/>
                    </a:lnTo>
                    <a:cubicBezTo>
                      <a:pt x="5592" y="128588"/>
                      <a:pt x="-4852" y="111810"/>
                      <a:pt x="2290" y="97571"/>
                    </a:cubicBezTo>
                    <a:cubicBezTo>
                      <a:pt x="6105" y="93279"/>
                      <a:pt x="40332" y="0"/>
                      <a:pt x="150048" y="0"/>
                    </a:cubicBezTo>
                    <a:cubicBezTo>
                      <a:pt x="161894" y="0"/>
                      <a:pt x="171480" y="9585"/>
                      <a:pt x="171480" y="21431"/>
                    </a:cubicBezTo>
                    <a:cubicBezTo>
                      <a:pt x="171480" y="33277"/>
                      <a:pt x="161894" y="42863"/>
                      <a:pt x="150048" y="42863"/>
                    </a:cubicBezTo>
                    <a:cubicBezTo>
                      <a:pt x="114008" y="42863"/>
                      <a:pt x="80920" y="58999"/>
                      <a:pt x="58966" y="86185"/>
                    </a:cubicBezTo>
                    <a:cubicBezTo>
                      <a:pt x="98731" y="89198"/>
                      <a:pt x="136905" y="106570"/>
                      <a:pt x="165200" y="134865"/>
                    </a:cubicBezTo>
                    <a:cubicBezTo>
                      <a:pt x="173571" y="143236"/>
                      <a:pt x="173571" y="156800"/>
                      <a:pt x="165200" y="165171"/>
                    </a:cubicBezTo>
                    <a:cubicBezTo>
                      <a:pt x="156829" y="173543"/>
                      <a:pt x="143267" y="173543"/>
                      <a:pt x="134896" y="165171"/>
                    </a:cubicBezTo>
                    <a:lnTo>
                      <a:pt x="134896" y="165171"/>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38" name="Freeform: Shape 37">
              <a:extLst>
                <a:ext uri="{FF2B5EF4-FFF2-40B4-BE49-F238E27FC236}">
                  <a16:creationId xmlns:a16="http://schemas.microsoft.com/office/drawing/2014/main" id="{DC610DAE-40B7-6DCE-3C19-5324AD37B831}"/>
                </a:ext>
              </a:extLst>
            </p:cNvPr>
            <p:cNvSpPr/>
            <p:nvPr/>
          </p:nvSpPr>
          <p:spPr>
            <a:xfrm>
              <a:off x="5935065" y="5851802"/>
              <a:ext cx="300041" cy="85723"/>
            </a:xfrm>
            <a:custGeom>
              <a:avLst/>
              <a:gdLst>
                <a:gd name="connsiteX0" fmla="*/ 293611 w 300041"/>
                <a:gd name="connsiteY0" fmla="*/ 79295 h 85723"/>
                <a:gd name="connsiteX1" fmla="*/ 263609 w 300041"/>
                <a:gd name="connsiteY1" fmla="*/ 79295 h 85723"/>
                <a:gd name="connsiteX2" fmla="*/ 235747 w 300041"/>
                <a:gd name="connsiteY2" fmla="*/ 51863 h 85723"/>
                <a:gd name="connsiteX3" fmla="*/ 207885 w 300041"/>
                <a:gd name="connsiteY3" fmla="*/ 79295 h 85723"/>
                <a:gd name="connsiteX4" fmla="*/ 177882 w 300041"/>
                <a:gd name="connsiteY4" fmla="*/ 79295 h 85723"/>
                <a:gd name="connsiteX5" fmla="*/ 150020 w 300041"/>
                <a:gd name="connsiteY5" fmla="*/ 51863 h 85723"/>
                <a:gd name="connsiteX6" fmla="*/ 122158 w 300041"/>
                <a:gd name="connsiteY6" fmla="*/ 79295 h 85723"/>
                <a:gd name="connsiteX7" fmla="*/ 92156 w 300041"/>
                <a:gd name="connsiteY7" fmla="*/ 79295 h 85723"/>
                <a:gd name="connsiteX8" fmla="*/ 64294 w 300041"/>
                <a:gd name="connsiteY8" fmla="*/ 51863 h 85723"/>
                <a:gd name="connsiteX9" fmla="*/ 36432 w 300041"/>
                <a:gd name="connsiteY9" fmla="*/ 79295 h 85723"/>
                <a:gd name="connsiteX10" fmla="*/ 6429 w 300041"/>
                <a:gd name="connsiteY10" fmla="*/ 79295 h 85723"/>
                <a:gd name="connsiteX11" fmla="*/ 6429 w 300041"/>
                <a:gd name="connsiteY11" fmla="*/ 49291 h 85723"/>
                <a:gd name="connsiteX12" fmla="*/ 49292 w 300041"/>
                <a:gd name="connsiteY12" fmla="*/ 6428 h 85723"/>
                <a:gd name="connsiteX13" fmla="*/ 79294 w 300041"/>
                <a:gd name="connsiteY13" fmla="*/ 6428 h 85723"/>
                <a:gd name="connsiteX14" fmla="*/ 107156 w 300041"/>
                <a:gd name="connsiteY14" fmla="*/ 33860 h 85723"/>
                <a:gd name="connsiteX15" fmla="*/ 135018 w 300041"/>
                <a:gd name="connsiteY15" fmla="*/ 6428 h 85723"/>
                <a:gd name="connsiteX16" fmla="*/ 150023 w 300041"/>
                <a:gd name="connsiteY16" fmla="*/ 0 h 85723"/>
                <a:gd name="connsiteX17" fmla="*/ 165023 w 300041"/>
                <a:gd name="connsiteY17" fmla="*/ 6428 h 85723"/>
                <a:gd name="connsiteX18" fmla="*/ 192886 w 300041"/>
                <a:gd name="connsiteY18" fmla="*/ 33860 h 85723"/>
                <a:gd name="connsiteX19" fmla="*/ 220748 w 300041"/>
                <a:gd name="connsiteY19" fmla="*/ 6428 h 85723"/>
                <a:gd name="connsiteX20" fmla="*/ 250750 w 300041"/>
                <a:gd name="connsiteY20" fmla="*/ 6428 h 85723"/>
                <a:gd name="connsiteX21" fmla="*/ 293612 w 300041"/>
                <a:gd name="connsiteY21" fmla="*/ 49291 h 85723"/>
                <a:gd name="connsiteX22" fmla="*/ 293611 w 300041"/>
                <a:gd name="connsiteY22" fmla="*/ 79295 h 8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0041" h="85723">
                  <a:moveTo>
                    <a:pt x="293611" y="79295"/>
                  </a:moveTo>
                  <a:cubicBezTo>
                    <a:pt x="285467" y="87867"/>
                    <a:pt x="271754" y="87867"/>
                    <a:pt x="263609" y="79295"/>
                  </a:cubicBezTo>
                  <a:lnTo>
                    <a:pt x="235747" y="51863"/>
                  </a:lnTo>
                  <a:lnTo>
                    <a:pt x="207885" y="79295"/>
                  </a:lnTo>
                  <a:cubicBezTo>
                    <a:pt x="199741" y="87867"/>
                    <a:pt x="186028" y="87867"/>
                    <a:pt x="177882" y="79295"/>
                  </a:cubicBezTo>
                  <a:lnTo>
                    <a:pt x="150020" y="51863"/>
                  </a:lnTo>
                  <a:lnTo>
                    <a:pt x="122158" y="79295"/>
                  </a:lnTo>
                  <a:cubicBezTo>
                    <a:pt x="114014" y="87867"/>
                    <a:pt x="100301" y="87867"/>
                    <a:pt x="92156" y="79295"/>
                  </a:cubicBezTo>
                  <a:lnTo>
                    <a:pt x="64294" y="51863"/>
                  </a:lnTo>
                  <a:lnTo>
                    <a:pt x="36432" y="79295"/>
                  </a:lnTo>
                  <a:cubicBezTo>
                    <a:pt x="28288" y="87867"/>
                    <a:pt x="14575" y="87867"/>
                    <a:pt x="6429" y="79295"/>
                  </a:cubicBezTo>
                  <a:cubicBezTo>
                    <a:pt x="-2143" y="71151"/>
                    <a:pt x="-2143" y="57435"/>
                    <a:pt x="6429" y="49291"/>
                  </a:cubicBezTo>
                  <a:lnTo>
                    <a:pt x="49292" y="6428"/>
                  </a:lnTo>
                  <a:cubicBezTo>
                    <a:pt x="57436" y="-2143"/>
                    <a:pt x="71149" y="-2143"/>
                    <a:pt x="79294" y="6428"/>
                  </a:cubicBezTo>
                  <a:lnTo>
                    <a:pt x="107156" y="33860"/>
                  </a:lnTo>
                  <a:lnTo>
                    <a:pt x="135018" y="6428"/>
                  </a:lnTo>
                  <a:cubicBezTo>
                    <a:pt x="138879" y="2143"/>
                    <a:pt x="144451" y="0"/>
                    <a:pt x="150023" y="0"/>
                  </a:cubicBezTo>
                  <a:cubicBezTo>
                    <a:pt x="155595" y="0"/>
                    <a:pt x="161167" y="2143"/>
                    <a:pt x="165023" y="6428"/>
                  </a:cubicBezTo>
                  <a:lnTo>
                    <a:pt x="192886" y="33860"/>
                  </a:lnTo>
                  <a:lnTo>
                    <a:pt x="220748" y="6428"/>
                  </a:lnTo>
                  <a:cubicBezTo>
                    <a:pt x="228891" y="-2143"/>
                    <a:pt x="242605" y="-2143"/>
                    <a:pt x="250750" y="6428"/>
                  </a:cubicBezTo>
                  <a:lnTo>
                    <a:pt x="293612" y="49291"/>
                  </a:lnTo>
                  <a:cubicBezTo>
                    <a:pt x="302185" y="57435"/>
                    <a:pt x="302185" y="71151"/>
                    <a:pt x="293611" y="79295"/>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20" name="Group 19">
            <a:extLst>
              <a:ext uri="{FF2B5EF4-FFF2-40B4-BE49-F238E27FC236}">
                <a16:creationId xmlns:a16="http://schemas.microsoft.com/office/drawing/2014/main" id="{269F8561-07B8-E298-24B5-543315E23468}"/>
              </a:ext>
            </a:extLst>
          </p:cNvPr>
          <p:cNvGrpSpPr/>
          <p:nvPr/>
        </p:nvGrpSpPr>
        <p:grpSpPr>
          <a:xfrm>
            <a:off x="10304168" y="3901054"/>
            <a:ext cx="724016" cy="703875"/>
            <a:chOff x="7582357" y="5405437"/>
            <a:chExt cx="731520" cy="731520"/>
          </a:xfrm>
        </p:grpSpPr>
        <p:grpSp>
          <p:nvGrpSpPr>
            <p:cNvPr id="30" name="Graphic 51">
              <a:extLst>
                <a:ext uri="{FF2B5EF4-FFF2-40B4-BE49-F238E27FC236}">
                  <a16:creationId xmlns:a16="http://schemas.microsoft.com/office/drawing/2014/main" id="{15EE64AD-7905-C2A9-BDFC-EA7F3150EDE5}"/>
                </a:ext>
              </a:extLst>
            </p:cNvPr>
            <p:cNvGrpSpPr/>
            <p:nvPr/>
          </p:nvGrpSpPr>
          <p:grpSpPr>
            <a:xfrm>
              <a:off x="7582357" y="5405437"/>
              <a:ext cx="731520" cy="731520"/>
              <a:chOff x="7582357" y="5405437"/>
              <a:chExt cx="731520" cy="731520"/>
            </a:xfrm>
          </p:grpSpPr>
          <p:sp>
            <p:nvSpPr>
              <p:cNvPr id="32" name="Freeform: Shape 31">
                <a:extLst>
                  <a:ext uri="{FF2B5EF4-FFF2-40B4-BE49-F238E27FC236}">
                    <a16:creationId xmlns:a16="http://schemas.microsoft.com/office/drawing/2014/main" id="{0A6675AC-D313-D020-AA2A-E56B96FB1202}"/>
                  </a:ext>
                </a:extLst>
              </p:cNvPr>
              <p:cNvSpPr/>
              <p:nvPr/>
            </p:nvSpPr>
            <p:spPr>
              <a:xfrm>
                <a:off x="7582357" y="5405437"/>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3" name="Freeform: Shape 32">
                <a:extLst>
                  <a:ext uri="{FF2B5EF4-FFF2-40B4-BE49-F238E27FC236}">
                    <a16:creationId xmlns:a16="http://schemas.microsoft.com/office/drawing/2014/main" id="{81104DF6-F781-637D-2176-4828EA062ECF}"/>
                  </a:ext>
                </a:extLst>
              </p:cNvPr>
              <p:cNvSpPr/>
              <p:nvPr/>
            </p:nvSpPr>
            <p:spPr>
              <a:xfrm>
                <a:off x="7712372" y="5535455"/>
                <a:ext cx="128587" cy="128586"/>
              </a:xfrm>
              <a:custGeom>
                <a:avLst/>
                <a:gdLst>
                  <a:gd name="connsiteX0" fmla="*/ 21431 w 128587"/>
                  <a:gd name="connsiteY0" fmla="*/ 128587 h 128587"/>
                  <a:gd name="connsiteX1" fmla="*/ 0 w 128587"/>
                  <a:gd name="connsiteY1" fmla="*/ 107155 h 128587"/>
                  <a:gd name="connsiteX2" fmla="*/ 21431 w 128587"/>
                  <a:gd name="connsiteY2" fmla="*/ 85725 h 128587"/>
                  <a:gd name="connsiteX3" fmla="*/ 85725 w 128587"/>
                  <a:gd name="connsiteY3" fmla="*/ 21431 h 128587"/>
                  <a:gd name="connsiteX4" fmla="*/ 107155 w 128587"/>
                  <a:gd name="connsiteY4" fmla="*/ 0 h 128587"/>
                  <a:gd name="connsiteX5" fmla="*/ 128587 w 128587"/>
                  <a:gd name="connsiteY5" fmla="*/ 21431 h 128587"/>
                  <a:gd name="connsiteX6" fmla="*/ 21431 w 128587"/>
                  <a:gd name="connsiteY6" fmla="*/ 128587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 h="128587">
                    <a:moveTo>
                      <a:pt x="21431" y="128587"/>
                    </a:moveTo>
                    <a:cubicBezTo>
                      <a:pt x="9585" y="128587"/>
                      <a:pt x="0" y="119001"/>
                      <a:pt x="0" y="107155"/>
                    </a:cubicBezTo>
                    <a:cubicBezTo>
                      <a:pt x="0" y="95310"/>
                      <a:pt x="9585" y="85725"/>
                      <a:pt x="21431" y="85725"/>
                    </a:cubicBezTo>
                    <a:cubicBezTo>
                      <a:pt x="56884" y="85725"/>
                      <a:pt x="85725" y="56884"/>
                      <a:pt x="85725" y="21431"/>
                    </a:cubicBezTo>
                    <a:cubicBezTo>
                      <a:pt x="85725" y="9585"/>
                      <a:pt x="95310" y="0"/>
                      <a:pt x="107155" y="0"/>
                    </a:cubicBezTo>
                    <a:cubicBezTo>
                      <a:pt x="119001" y="0"/>
                      <a:pt x="128587" y="9585"/>
                      <a:pt x="128587" y="21431"/>
                    </a:cubicBezTo>
                    <a:cubicBezTo>
                      <a:pt x="128587" y="80514"/>
                      <a:pt x="80514" y="128587"/>
                      <a:pt x="21431"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4" name="Freeform: Shape 33">
                <a:extLst>
                  <a:ext uri="{FF2B5EF4-FFF2-40B4-BE49-F238E27FC236}">
                    <a16:creationId xmlns:a16="http://schemas.microsoft.com/office/drawing/2014/main" id="{6A4D3950-56F8-9942-567F-95955A5483FD}"/>
                  </a:ext>
                </a:extLst>
              </p:cNvPr>
              <p:cNvSpPr/>
              <p:nvPr/>
            </p:nvSpPr>
            <p:spPr>
              <a:xfrm>
                <a:off x="8055273" y="5535454"/>
                <a:ext cx="128588" cy="128586"/>
              </a:xfrm>
              <a:custGeom>
                <a:avLst/>
                <a:gdLst>
                  <a:gd name="connsiteX0" fmla="*/ 107156 w 128588"/>
                  <a:gd name="connsiteY0" fmla="*/ 128587 h 128587"/>
                  <a:gd name="connsiteX1" fmla="*/ 0 w 128588"/>
                  <a:gd name="connsiteY1" fmla="*/ 21431 h 128587"/>
                  <a:gd name="connsiteX2" fmla="*/ 21432 w 128588"/>
                  <a:gd name="connsiteY2" fmla="*/ 0 h 128587"/>
                  <a:gd name="connsiteX3" fmla="*/ 42862 w 128588"/>
                  <a:gd name="connsiteY3" fmla="*/ 21431 h 128587"/>
                  <a:gd name="connsiteX4" fmla="*/ 107156 w 128588"/>
                  <a:gd name="connsiteY4" fmla="*/ 85725 h 128587"/>
                  <a:gd name="connsiteX5" fmla="*/ 128588 w 128588"/>
                  <a:gd name="connsiteY5" fmla="*/ 107155 h 128587"/>
                  <a:gd name="connsiteX6" fmla="*/ 107156 w 128588"/>
                  <a:gd name="connsiteY6" fmla="*/ 128587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8" h="128587">
                    <a:moveTo>
                      <a:pt x="107156" y="128587"/>
                    </a:moveTo>
                    <a:cubicBezTo>
                      <a:pt x="48074" y="128587"/>
                      <a:pt x="0" y="80514"/>
                      <a:pt x="0" y="21431"/>
                    </a:cubicBezTo>
                    <a:cubicBezTo>
                      <a:pt x="0" y="9585"/>
                      <a:pt x="9586" y="0"/>
                      <a:pt x="21432" y="0"/>
                    </a:cubicBezTo>
                    <a:cubicBezTo>
                      <a:pt x="33278" y="0"/>
                      <a:pt x="42862" y="9585"/>
                      <a:pt x="42862" y="21431"/>
                    </a:cubicBezTo>
                    <a:cubicBezTo>
                      <a:pt x="42862" y="56884"/>
                      <a:pt x="71704" y="85725"/>
                      <a:pt x="107156" y="85725"/>
                    </a:cubicBezTo>
                    <a:cubicBezTo>
                      <a:pt x="119002" y="85725"/>
                      <a:pt x="128588" y="95310"/>
                      <a:pt x="128588" y="107155"/>
                    </a:cubicBezTo>
                    <a:cubicBezTo>
                      <a:pt x="128588" y="119001"/>
                      <a:pt x="119002" y="128587"/>
                      <a:pt x="107156"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5" name="Freeform: Shape 34">
                <a:extLst>
                  <a:ext uri="{FF2B5EF4-FFF2-40B4-BE49-F238E27FC236}">
                    <a16:creationId xmlns:a16="http://schemas.microsoft.com/office/drawing/2014/main" id="{D5329F70-D6D1-4F39-F595-362B9B915862}"/>
                  </a:ext>
                </a:extLst>
              </p:cNvPr>
              <p:cNvSpPr/>
              <p:nvPr/>
            </p:nvSpPr>
            <p:spPr>
              <a:xfrm>
                <a:off x="7798098" y="5664040"/>
                <a:ext cx="128586" cy="128588"/>
              </a:xfrm>
              <a:custGeom>
                <a:avLst/>
                <a:gdLst>
                  <a:gd name="connsiteX0" fmla="*/ 64294 w 128586"/>
                  <a:gd name="connsiteY0" fmla="*/ 128588 h 128588"/>
                  <a:gd name="connsiteX1" fmla="*/ 0 w 128586"/>
                  <a:gd name="connsiteY1" fmla="*/ 64294 h 128588"/>
                  <a:gd name="connsiteX2" fmla="*/ 64294 w 128586"/>
                  <a:gd name="connsiteY2" fmla="*/ 0 h 128588"/>
                  <a:gd name="connsiteX3" fmla="*/ 128587 w 128586"/>
                  <a:gd name="connsiteY3" fmla="*/ 64294 h 128588"/>
                  <a:gd name="connsiteX4" fmla="*/ 64294 w 128586"/>
                  <a:gd name="connsiteY4" fmla="*/ 128588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8">
                    <a:moveTo>
                      <a:pt x="64294" y="128588"/>
                    </a:moveTo>
                    <a:cubicBezTo>
                      <a:pt x="28840" y="128588"/>
                      <a:pt x="0" y="99747"/>
                      <a:pt x="0" y="64294"/>
                    </a:cubicBezTo>
                    <a:cubicBezTo>
                      <a:pt x="0" y="28841"/>
                      <a:pt x="28840" y="0"/>
                      <a:pt x="64294" y="0"/>
                    </a:cubicBezTo>
                    <a:cubicBezTo>
                      <a:pt x="99747" y="0"/>
                      <a:pt x="128587" y="28841"/>
                      <a:pt x="128587" y="64294"/>
                    </a:cubicBezTo>
                    <a:cubicBezTo>
                      <a:pt x="128587"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6" name="Freeform: Shape 35">
                <a:extLst>
                  <a:ext uri="{FF2B5EF4-FFF2-40B4-BE49-F238E27FC236}">
                    <a16:creationId xmlns:a16="http://schemas.microsoft.com/office/drawing/2014/main" id="{43FE1C9E-FFFE-6D62-9446-B466781F02F4}"/>
                  </a:ext>
                </a:extLst>
              </p:cNvPr>
              <p:cNvSpPr/>
              <p:nvPr/>
            </p:nvSpPr>
            <p:spPr>
              <a:xfrm>
                <a:off x="7969548" y="5664040"/>
                <a:ext cx="128587" cy="128587"/>
              </a:xfrm>
              <a:custGeom>
                <a:avLst/>
                <a:gdLst>
                  <a:gd name="connsiteX0" fmla="*/ 64317 w 128587"/>
                  <a:gd name="connsiteY0" fmla="*/ 128603 h 128587"/>
                  <a:gd name="connsiteX1" fmla="*/ 23 w 128587"/>
                  <a:gd name="connsiteY1" fmla="*/ 64310 h 128587"/>
                  <a:gd name="connsiteX2" fmla="*/ 64317 w 128587"/>
                  <a:gd name="connsiteY2" fmla="*/ 16 h 128587"/>
                  <a:gd name="connsiteX3" fmla="*/ 128611 w 128587"/>
                  <a:gd name="connsiteY3" fmla="*/ 64310 h 128587"/>
                  <a:gd name="connsiteX4" fmla="*/ 64317 w 128587"/>
                  <a:gd name="connsiteY4" fmla="*/ 128603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317" y="128603"/>
                    </a:moveTo>
                    <a:cubicBezTo>
                      <a:pt x="28864" y="128603"/>
                      <a:pt x="23" y="99763"/>
                      <a:pt x="23" y="64310"/>
                    </a:cubicBezTo>
                    <a:cubicBezTo>
                      <a:pt x="23" y="28857"/>
                      <a:pt x="28864" y="16"/>
                      <a:pt x="64317" y="16"/>
                    </a:cubicBezTo>
                    <a:cubicBezTo>
                      <a:pt x="99770" y="16"/>
                      <a:pt x="128611" y="28857"/>
                      <a:pt x="128611" y="64310"/>
                    </a:cubicBezTo>
                    <a:cubicBezTo>
                      <a:pt x="128611" y="99763"/>
                      <a:pt x="99770" y="128603"/>
                      <a:pt x="64317" y="12860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31" name="Freeform: Shape 30">
              <a:extLst>
                <a:ext uri="{FF2B5EF4-FFF2-40B4-BE49-F238E27FC236}">
                  <a16:creationId xmlns:a16="http://schemas.microsoft.com/office/drawing/2014/main" id="{31421E15-3898-937F-E6C2-C27F395100FC}"/>
                </a:ext>
              </a:extLst>
            </p:cNvPr>
            <p:cNvSpPr/>
            <p:nvPr/>
          </p:nvSpPr>
          <p:spPr>
            <a:xfrm flipV="1">
              <a:off x="7845704" y="5873609"/>
              <a:ext cx="214310" cy="78436"/>
            </a:xfrm>
            <a:custGeom>
              <a:avLst/>
              <a:gdLst>
                <a:gd name="connsiteX0" fmla="*/ 207880 w 214309"/>
                <a:gd name="connsiteY0" fmla="*/ 36431 h 78436"/>
                <a:gd name="connsiteX1" fmla="*/ 107154 w 214309"/>
                <a:gd name="connsiteY1" fmla="*/ 78437 h 78436"/>
                <a:gd name="connsiteX2" fmla="*/ 6429 w 214309"/>
                <a:gd name="connsiteY2" fmla="*/ 36433 h 78436"/>
                <a:gd name="connsiteX3" fmla="*/ 6429 w 214309"/>
                <a:gd name="connsiteY3" fmla="*/ 6429 h 78436"/>
                <a:gd name="connsiteX4" fmla="*/ 36431 w 214309"/>
                <a:gd name="connsiteY4" fmla="*/ 6429 h 78436"/>
                <a:gd name="connsiteX5" fmla="*/ 107154 w 214309"/>
                <a:gd name="connsiteY5" fmla="*/ 35147 h 78436"/>
                <a:gd name="connsiteX6" fmla="*/ 177879 w 214309"/>
                <a:gd name="connsiteY6" fmla="*/ 6428 h 78436"/>
                <a:gd name="connsiteX7" fmla="*/ 207881 w 214309"/>
                <a:gd name="connsiteY7" fmla="*/ 6428 h 78436"/>
                <a:gd name="connsiteX8" fmla="*/ 207880 w 214309"/>
                <a:gd name="connsiteY8" fmla="*/ 36431 h 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09" h="78436">
                  <a:moveTo>
                    <a:pt x="207880" y="36431"/>
                  </a:moveTo>
                  <a:cubicBezTo>
                    <a:pt x="180020" y="64294"/>
                    <a:pt x="143586" y="78437"/>
                    <a:pt x="107154" y="78437"/>
                  </a:cubicBezTo>
                  <a:cubicBezTo>
                    <a:pt x="70723" y="78437"/>
                    <a:pt x="34288" y="64294"/>
                    <a:pt x="6429" y="36433"/>
                  </a:cubicBezTo>
                  <a:cubicBezTo>
                    <a:pt x="-2143" y="28290"/>
                    <a:pt x="-2143" y="14574"/>
                    <a:pt x="6429" y="6429"/>
                  </a:cubicBezTo>
                  <a:cubicBezTo>
                    <a:pt x="14573" y="-2141"/>
                    <a:pt x="28287" y="-2141"/>
                    <a:pt x="36431" y="6429"/>
                  </a:cubicBezTo>
                  <a:cubicBezTo>
                    <a:pt x="55719" y="25717"/>
                    <a:pt x="81439" y="35147"/>
                    <a:pt x="107154" y="35147"/>
                  </a:cubicBezTo>
                  <a:cubicBezTo>
                    <a:pt x="132871" y="35147"/>
                    <a:pt x="158590" y="25717"/>
                    <a:pt x="177879" y="6428"/>
                  </a:cubicBezTo>
                  <a:cubicBezTo>
                    <a:pt x="186024" y="-2143"/>
                    <a:pt x="199735" y="-2143"/>
                    <a:pt x="207881" y="6428"/>
                  </a:cubicBezTo>
                  <a:cubicBezTo>
                    <a:pt x="216453" y="14572"/>
                    <a:pt x="216453" y="28289"/>
                    <a:pt x="207880" y="36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21" name="Group 20">
            <a:extLst>
              <a:ext uri="{FF2B5EF4-FFF2-40B4-BE49-F238E27FC236}">
                <a16:creationId xmlns:a16="http://schemas.microsoft.com/office/drawing/2014/main" id="{9F53ED51-31B4-0C6D-B88A-AA690B4EACDD}"/>
              </a:ext>
            </a:extLst>
          </p:cNvPr>
          <p:cNvGrpSpPr/>
          <p:nvPr/>
        </p:nvGrpSpPr>
        <p:grpSpPr>
          <a:xfrm>
            <a:off x="10302863" y="5285004"/>
            <a:ext cx="724016" cy="703875"/>
            <a:chOff x="9449065" y="5405437"/>
            <a:chExt cx="731520" cy="731520"/>
          </a:xfrm>
        </p:grpSpPr>
        <p:sp>
          <p:nvSpPr>
            <p:cNvPr id="22" name="Freeform: Shape 21">
              <a:extLst>
                <a:ext uri="{FF2B5EF4-FFF2-40B4-BE49-F238E27FC236}">
                  <a16:creationId xmlns:a16="http://schemas.microsoft.com/office/drawing/2014/main" id="{BE9CAA04-408D-4834-B81E-BAB50531F63D}"/>
                </a:ext>
              </a:extLst>
            </p:cNvPr>
            <p:cNvSpPr/>
            <p:nvPr/>
          </p:nvSpPr>
          <p:spPr>
            <a:xfrm>
              <a:off x="9449065" y="5405437"/>
              <a:ext cx="731520" cy="731520"/>
            </a:xfrm>
            <a:custGeom>
              <a:avLst/>
              <a:gdLst>
                <a:gd name="connsiteX0" fmla="*/ 731520 w 731520"/>
                <a:gd name="connsiteY0" fmla="*/ 367189 h 731520"/>
                <a:gd name="connsiteX1" fmla="*/ 365760 w 731520"/>
                <a:gd name="connsiteY1" fmla="*/ 731520 h 731520"/>
                <a:gd name="connsiteX2" fmla="*/ 0 w 731520"/>
                <a:gd name="connsiteY2" fmla="*/ 367189 h 731520"/>
                <a:gd name="connsiteX3" fmla="*/ 365760 w 731520"/>
                <a:gd name="connsiteY3" fmla="*/ 0 h 731520"/>
                <a:gd name="connsiteX4" fmla="*/ 731520 w 731520"/>
                <a:gd name="connsiteY4" fmla="*/ 367189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7189"/>
                  </a:moveTo>
                  <a:cubicBezTo>
                    <a:pt x="731520" y="568214"/>
                    <a:pt x="566785" y="731520"/>
                    <a:pt x="365760" y="731520"/>
                  </a:cubicBezTo>
                  <a:cubicBezTo>
                    <a:pt x="164735" y="731520"/>
                    <a:pt x="0" y="568214"/>
                    <a:pt x="0" y="367189"/>
                  </a:cubicBezTo>
                  <a:cubicBezTo>
                    <a:pt x="0" y="166164"/>
                    <a:pt x="164735" y="0"/>
                    <a:pt x="365760" y="0"/>
                  </a:cubicBezTo>
                  <a:cubicBezTo>
                    <a:pt x="566785" y="0"/>
                    <a:pt x="731520" y="166164"/>
                    <a:pt x="731520" y="367189"/>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3" name="Freeform: Shape 22">
              <a:extLst>
                <a:ext uri="{FF2B5EF4-FFF2-40B4-BE49-F238E27FC236}">
                  <a16:creationId xmlns:a16="http://schemas.microsoft.com/office/drawing/2014/main" id="{A9E766C0-9FB4-056C-04C6-8C88B5A33114}"/>
                </a:ext>
              </a:extLst>
            </p:cNvPr>
            <p:cNvSpPr/>
            <p:nvPr/>
          </p:nvSpPr>
          <p:spPr>
            <a:xfrm>
              <a:off x="9680818" y="5794912"/>
              <a:ext cx="268115" cy="74102"/>
            </a:xfrm>
            <a:custGeom>
              <a:avLst/>
              <a:gdLst>
                <a:gd name="connsiteX0" fmla="*/ 264737 w 268115"/>
                <a:gd name="connsiteY0" fmla="*/ 63867 h 74102"/>
                <a:gd name="connsiteX1" fmla="*/ 235591 w 268115"/>
                <a:gd name="connsiteY1" fmla="*/ 70723 h 74102"/>
                <a:gd name="connsiteX2" fmla="*/ 134006 w 268115"/>
                <a:gd name="connsiteY2" fmla="*/ 42435 h 74102"/>
                <a:gd name="connsiteX3" fmla="*/ 32851 w 268115"/>
                <a:gd name="connsiteY3" fmla="*/ 70723 h 74102"/>
                <a:gd name="connsiteX4" fmla="*/ 3276 w 268115"/>
                <a:gd name="connsiteY4" fmla="*/ 63867 h 74102"/>
                <a:gd name="connsiteX5" fmla="*/ 10132 w 268115"/>
                <a:gd name="connsiteY5" fmla="*/ 34291 h 74102"/>
                <a:gd name="connsiteX6" fmla="*/ 134005 w 268115"/>
                <a:gd name="connsiteY6" fmla="*/ 0 h 74102"/>
                <a:gd name="connsiteX7" fmla="*/ 257878 w 268115"/>
                <a:gd name="connsiteY7" fmla="*/ 34291 h 74102"/>
                <a:gd name="connsiteX8" fmla="*/ 264737 w 268115"/>
                <a:gd name="connsiteY8" fmla="*/ 63867 h 7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5" h="74102">
                  <a:moveTo>
                    <a:pt x="264737" y="63867"/>
                  </a:moveTo>
                  <a:cubicBezTo>
                    <a:pt x="258736" y="74154"/>
                    <a:pt x="245449" y="77154"/>
                    <a:pt x="235591" y="70723"/>
                  </a:cubicBezTo>
                  <a:cubicBezTo>
                    <a:pt x="205157" y="51864"/>
                    <a:pt x="169584" y="42435"/>
                    <a:pt x="134006" y="42435"/>
                  </a:cubicBezTo>
                  <a:cubicBezTo>
                    <a:pt x="98859" y="42435"/>
                    <a:pt x="63282" y="51864"/>
                    <a:pt x="32851" y="70723"/>
                  </a:cubicBezTo>
                  <a:cubicBezTo>
                    <a:pt x="22564" y="77154"/>
                    <a:pt x="9277" y="74154"/>
                    <a:pt x="3276" y="63867"/>
                  </a:cubicBezTo>
                  <a:cubicBezTo>
                    <a:pt x="-3155" y="54007"/>
                    <a:pt x="275" y="40719"/>
                    <a:pt x="10132" y="34291"/>
                  </a:cubicBezTo>
                  <a:cubicBezTo>
                    <a:pt x="47423" y="11144"/>
                    <a:pt x="90714" y="0"/>
                    <a:pt x="134005" y="0"/>
                  </a:cubicBezTo>
                  <a:cubicBezTo>
                    <a:pt x="177726" y="0"/>
                    <a:pt x="220589" y="11144"/>
                    <a:pt x="257878" y="34291"/>
                  </a:cubicBezTo>
                  <a:cubicBezTo>
                    <a:pt x="268166" y="40719"/>
                    <a:pt x="271166" y="54007"/>
                    <a:pt x="264737" y="6386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4" name="Freeform: Shape 23">
              <a:extLst>
                <a:ext uri="{FF2B5EF4-FFF2-40B4-BE49-F238E27FC236}">
                  <a16:creationId xmlns:a16="http://schemas.microsoft.com/office/drawing/2014/main" id="{2A8D1B7F-8031-C6B1-0BB6-4509C8191856}"/>
                </a:ext>
              </a:extLst>
            </p:cNvPr>
            <p:cNvSpPr/>
            <p:nvPr/>
          </p:nvSpPr>
          <p:spPr>
            <a:xfrm>
              <a:off x="9621937" y="5536868"/>
              <a:ext cx="171464" cy="128600"/>
            </a:xfrm>
            <a:custGeom>
              <a:avLst/>
              <a:gdLst>
                <a:gd name="connsiteX0" fmla="*/ 138138 w 171464"/>
                <a:gd name="connsiteY0" fmla="*/ 125001 h 128600"/>
                <a:gd name="connsiteX1" fmla="*/ 9551 w 171464"/>
                <a:gd name="connsiteY1" fmla="*/ 39276 h 128600"/>
                <a:gd name="connsiteX2" fmla="*/ 3607 w 171464"/>
                <a:gd name="connsiteY2" fmla="*/ 9556 h 128600"/>
                <a:gd name="connsiteX3" fmla="*/ 33326 w 171464"/>
                <a:gd name="connsiteY3" fmla="*/ 3613 h 128600"/>
                <a:gd name="connsiteX4" fmla="*/ 161914 w 171464"/>
                <a:gd name="connsiteY4" fmla="*/ 89338 h 128600"/>
                <a:gd name="connsiteX5" fmla="*/ 167858 w 171464"/>
                <a:gd name="connsiteY5" fmla="*/ 119057 h 128600"/>
                <a:gd name="connsiteX6" fmla="*/ 138138 w 171464"/>
                <a:gd name="connsiteY6" fmla="*/ 125001 h 1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64" h="128600">
                  <a:moveTo>
                    <a:pt x="138138" y="125001"/>
                  </a:moveTo>
                  <a:lnTo>
                    <a:pt x="9551" y="39276"/>
                  </a:lnTo>
                  <a:cubicBezTo>
                    <a:pt x="-306" y="32703"/>
                    <a:pt x="-2965" y="19415"/>
                    <a:pt x="3607" y="9556"/>
                  </a:cubicBezTo>
                  <a:cubicBezTo>
                    <a:pt x="10116" y="-322"/>
                    <a:pt x="23405" y="-2960"/>
                    <a:pt x="33326" y="3613"/>
                  </a:cubicBezTo>
                  <a:lnTo>
                    <a:pt x="161914" y="89338"/>
                  </a:lnTo>
                  <a:cubicBezTo>
                    <a:pt x="171771" y="95910"/>
                    <a:pt x="174430" y="109199"/>
                    <a:pt x="167858" y="119057"/>
                  </a:cubicBezTo>
                  <a:cubicBezTo>
                    <a:pt x="161397" y="128764"/>
                    <a:pt x="148161" y="131646"/>
                    <a:pt x="138138" y="12500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5" name="Freeform: Shape 24">
              <a:extLst>
                <a:ext uri="{FF2B5EF4-FFF2-40B4-BE49-F238E27FC236}">
                  <a16:creationId xmlns:a16="http://schemas.microsoft.com/office/drawing/2014/main" id="{6A6EBA23-E3DF-AFCB-2ACC-0ECE3069484E}"/>
                </a:ext>
              </a:extLst>
            </p:cNvPr>
            <p:cNvSpPr/>
            <p:nvPr/>
          </p:nvSpPr>
          <p:spPr>
            <a:xfrm>
              <a:off x="9836249" y="5536868"/>
              <a:ext cx="171464" cy="128601"/>
            </a:xfrm>
            <a:custGeom>
              <a:avLst/>
              <a:gdLst>
                <a:gd name="connsiteX0" fmla="*/ 3607 w 171464"/>
                <a:gd name="connsiteY0" fmla="*/ 119057 h 128601"/>
                <a:gd name="connsiteX1" fmla="*/ 9551 w 171464"/>
                <a:gd name="connsiteY1" fmla="*/ 89338 h 128601"/>
                <a:gd name="connsiteX2" fmla="*/ 138138 w 171464"/>
                <a:gd name="connsiteY2" fmla="*/ 3613 h 128601"/>
                <a:gd name="connsiteX3" fmla="*/ 167857 w 171464"/>
                <a:gd name="connsiteY3" fmla="*/ 9556 h 128601"/>
                <a:gd name="connsiteX4" fmla="*/ 161914 w 171464"/>
                <a:gd name="connsiteY4" fmla="*/ 39276 h 128601"/>
                <a:gd name="connsiteX5" fmla="*/ 33326 w 171464"/>
                <a:gd name="connsiteY5" fmla="*/ 125001 h 128601"/>
                <a:gd name="connsiteX6" fmla="*/ 3607 w 171464"/>
                <a:gd name="connsiteY6" fmla="*/ 119057 h 128601"/>
                <a:gd name="connsiteX7" fmla="*/ 3607 w 171464"/>
                <a:gd name="connsiteY7" fmla="*/ 119057 h 12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64" h="128601">
                  <a:moveTo>
                    <a:pt x="3607" y="119057"/>
                  </a:moveTo>
                  <a:cubicBezTo>
                    <a:pt x="-2965" y="109200"/>
                    <a:pt x="-306" y="95910"/>
                    <a:pt x="9551" y="89338"/>
                  </a:cubicBezTo>
                  <a:lnTo>
                    <a:pt x="138138" y="3613"/>
                  </a:lnTo>
                  <a:cubicBezTo>
                    <a:pt x="147975" y="-2960"/>
                    <a:pt x="161285" y="-322"/>
                    <a:pt x="167857" y="9556"/>
                  </a:cubicBezTo>
                  <a:cubicBezTo>
                    <a:pt x="174430" y="19413"/>
                    <a:pt x="171771" y="32703"/>
                    <a:pt x="161914" y="39276"/>
                  </a:cubicBezTo>
                  <a:lnTo>
                    <a:pt x="33326" y="125001"/>
                  </a:lnTo>
                  <a:cubicBezTo>
                    <a:pt x="23297" y="131649"/>
                    <a:pt x="10065" y="128761"/>
                    <a:pt x="3607" y="119057"/>
                  </a:cubicBezTo>
                  <a:lnTo>
                    <a:pt x="3607" y="119057"/>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6" name="Freeform: Shape 25">
              <a:extLst>
                <a:ext uri="{FF2B5EF4-FFF2-40B4-BE49-F238E27FC236}">
                  <a16:creationId xmlns:a16="http://schemas.microsoft.com/office/drawing/2014/main" id="{420C83E6-AAC8-CD16-FF34-5388E5B5801A}"/>
                </a:ext>
              </a:extLst>
            </p:cNvPr>
            <p:cNvSpPr/>
            <p:nvPr/>
          </p:nvSpPr>
          <p:spPr>
            <a:xfrm>
              <a:off x="9621944" y="5708331"/>
              <a:ext cx="128586" cy="60568"/>
            </a:xfrm>
            <a:custGeom>
              <a:avLst/>
              <a:gdLst>
                <a:gd name="connsiteX0" fmla="*/ 6278 w 128586"/>
                <a:gd name="connsiteY0" fmla="*/ 36583 h 60568"/>
                <a:gd name="connsiteX1" fmla="*/ 6278 w 128586"/>
                <a:gd name="connsiteY1" fmla="*/ 6278 h 60568"/>
                <a:gd name="connsiteX2" fmla="*/ 36584 w 128586"/>
                <a:gd name="connsiteY2" fmla="*/ 6278 h 60568"/>
                <a:gd name="connsiteX3" fmla="*/ 92003 w 128586"/>
                <a:gd name="connsiteY3" fmla="*/ 6278 h 60568"/>
                <a:gd name="connsiteX4" fmla="*/ 122308 w 128586"/>
                <a:gd name="connsiteY4" fmla="*/ 6278 h 60568"/>
                <a:gd name="connsiteX5" fmla="*/ 122308 w 128586"/>
                <a:gd name="connsiteY5" fmla="*/ 36583 h 60568"/>
                <a:gd name="connsiteX6" fmla="*/ 6278 w 128586"/>
                <a:gd name="connsiteY6" fmla="*/ 36583 h 60568"/>
                <a:gd name="connsiteX7" fmla="*/ 6278 w 128586"/>
                <a:gd name="connsiteY7" fmla="*/ 36583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3"/>
                  </a:moveTo>
                  <a:cubicBezTo>
                    <a:pt x="-2093" y="28212"/>
                    <a:pt x="-2093" y="14649"/>
                    <a:pt x="6278" y="6278"/>
                  </a:cubicBezTo>
                  <a:cubicBezTo>
                    <a:pt x="14649" y="-2093"/>
                    <a:pt x="28212" y="-2093"/>
                    <a:pt x="36584" y="6278"/>
                  </a:cubicBezTo>
                  <a:cubicBezTo>
                    <a:pt x="51861" y="21556"/>
                    <a:pt x="76726" y="21556"/>
                    <a:pt x="92003" y="6278"/>
                  </a:cubicBezTo>
                  <a:cubicBezTo>
                    <a:pt x="100374" y="-2093"/>
                    <a:pt x="113937" y="-2093"/>
                    <a:pt x="122308" y="6278"/>
                  </a:cubicBezTo>
                  <a:cubicBezTo>
                    <a:pt x="130680" y="14649"/>
                    <a:pt x="130680" y="28212"/>
                    <a:pt x="122308" y="36583"/>
                  </a:cubicBezTo>
                  <a:cubicBezTo>
                    <a:pt x="90329" y="68563"/>
                    <a:pt x="38258" y="68565"/>
                    <a:pt x="6278" y="36583"/>
                  </a:cubicBezTo>
                  <a:lnTo>
                    <a:pt x="6278" y="36583"/>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7" name="Freeform: Shape 26">
              <a:extLst>
                <a:ext uri="{FF2B5EF4-FFF2-40B4-BE49-F238E27FC236}">
                  <a16:creationId xmlns:a16="http://schemas.microsoft.com/office/drawing/2014/main" id="{AE722155-14D4-4376-2D2D-6CD8361D5829}"/>
                </a:ext>
              </a:extLst>
            </p:cNvPr>
            <p:cNvSpPr/>
            <p:nvPr/>
          </p:nvSpPr>
          <p:spPr>
            <a:xfrm>
              <a:off x="9879119" y="5708331"/>
              <a:ext cx="128586" cy="60568"/>
            </a:xfrm>
            <a:custGeom>
              <a:avLst/>
              <a:gdLst>
                <a:gd name="connsiteX0" fmla="*/ 6278 w 128586"/>
                <a:gd name="connsiteY0" fmla="*/ 36583 h 60568"/>
                <a:gd name="connsiteX1" fmla="*/ 6278 w 128586"/>
                <a:gd name="connsiteY1" fmla="*/ 6278 h 60568"/>
                <a:gd name="connsiteX2" fmla="*/ 36583 w 128586"/>
                <a:gd name="connsiteY2" fmla="*/ 6278 h 60568"/>
                <a:gd name="connsiteX3" fmla="*/ 92003 w 128586"/>
                <a:gd name="connsiteY3" fmla="*/ 6278 h 60568"/>
                <a:gd name="connsiteX4" fmla="*/ 122308 w 128586"/>
                <a:gd name="connsiteY4" fmla="*/ 6278 h 60568"/>
                <a:gd name="connsiteX5" fmla="*/ 122308 w 128586"/>
                <a:gd name="connsiteY5" fmla="*/ 36583 h 60568"/>
                <a:gd name="connsiteX6" fmla="*/ 6278 w 128586"/>
                <a:gd name="connsiteY6" fmla="*/ 36583 h 60568"/>
                <a:gd name="connsiteX7" fmla="*/ 6278 w 128586"/>
                <a:gd name="connsiteY7" fmla="*/ 36583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3"/>
                  </a:moveTo>
                  <a:cubicBezTo>
                    <a:pt x="-2093" y="28212"/>
                    <a:pt x="-2093" y="14649"/>
                    <a:pt x="6278" y="6278"/>
                  </a:cubicBezTo>
                  <a:cubicBezTo>
                    <a:pt x="14649" y="-2093"/>
                    <a:pt x="28212" y="-2093"/>
                    <a:pt x="36583" y="6278"/>
                  </a:cubicBezTo>
                  <a:cubicBezTo>
                    <a:pt x="51861" y="21556"/>
                    <a:pt x="76726" y="21556"/>
                    <a:pt x="92003" y="6278"/>
                  </a:cubicBezTo>
                  <a:cubicBezTo>
                    <a:pt x="100374" y="-2093"/>
                    <a:pt x="113937" y="-2093"/>
                    <a:pt x="122308" y="6278"/>
                  </a:cubicBezTo>
                  <a:cubicBezTo>
                    <a:pt x="130680" y="14649"/>
                    <a:pt x="130680" y="28212"/>
                    <a:pt x="122308" y="36583"/>
                  </a:cubicBezTo>
                  <a:cubicBezTo>
                    <a:pt x="90329" y="68563"/>
                    <a:pt x="38258" y="68565"/>
                    <a:pt x="6278" y="36583"/>
                  </a:cubicBezTo>
                  <a:lnTo>
                    <a:pt x="6278" y="36583"/>
                  </a:ln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8" name="Freeform: Shape 27">
              <a:extLst>
                <a:ext uri="{FF2B5EF4-FFF2-40B4-BE49-F238E27FC236}">
                  <a16:creationId xmlns:a16="http://schemas.microsoft.com/office/drawing/2014/main" id="{ACEEBC7D-7B97-2324-57C4-4835AED3C1E5}"/>
                </a:ext>
              </a:extLst>
            </p:cNvPr>
            <p:cNvSpPr/>
            <p:nvPr/>
          </p:nvSpPr>
          <p:spPr>
            <a:xfrm>
              <a:off x="9901679" y="5822078"/>
              <a:ext cx="278905" cy="277477"/>
            </a:xfrm>
            <a:custGeom>
              <a:avLst/>
              <a:gdLst>
                <a:gd name="connsiteX0" fmla="*/ 191751 w 278905"/>
                <a:gd name="connsiteY0" fmla="*/ 277478 h 277477"/>
                <a:gd name="connsiteX1" fmla="*/ 131141 w 278905"/>
                <a:gd name="connsiteY1" fmla="*/ 252363 h 277477"/>
                <a:gd name="connsiteX2" fmla="*/ 129278 w 278905"/>
                <a:gd name="connsiteY2" fmla="*/ 250437 h 277477"/>
                <a:gd name="connsiteX3" fmla="*/ 25052 w 278905"/>
                <a:gd name="connsiteY3" fmla="*/ 237210 h 277477"/>
                <a:gd name="connsiteX4" fmla="*/ 25052 w 278905"/>
                <a:gd name="connsiteY4" fmla="*/ 115989 h 277477"/>
                <a:gd name="connsiteX5" fmla="*/ 43323 w 278905"/>
                <a:gd name="connsiteY5" fmla="*/ 102072 h 277477"/>
                <a:gd name="connsiteX6" fmla="*/ 6321 w 278905"/>
                <a:gd name="connsiteY6" fmla="*/ 35455 h 277477"/>
                <a:gd name="connsiteX7" fmla="*/ 9900 w 278905"/>
                <a:gd name="connsiteY7" fmla="*/ 9900 h 277477"/>
                <a:gd name="connsiteX8" fmla="*/ 35455 w 278905"/>
                <a:gd name="connsiteY8" fmla="*/ 6321 h 277477"/>
                <a:gd name="connsiteX9" fmla="*/ 102072 w 278905"/>
                <a:gd name="connsiteY9" fmla="*/ 43323 h 277477"/>
                <a:gd name="connsiteX10" fmla="*/ 115989 w 278905"/>
                <a:gd name="connsiteY10" fmla="*/ 25052 h 277477"/>
                <a:gd name="connsiteX11" fmla="*/ 238639 w 278905"/>
                <a:gd name="connsiteY11" fmla="*/ 25052 h 277477"/>
                <a:gd name="connsiteX12" fmla="*/ 263753 w 278905"/>
                <a:gd name="connsiteY12" fmla="*/ 85662 h 277477"/>
                <a:gd name="connsiteX13" fmla="*/ 251866 w 278905"/>
                <a:gd name="connsiteY13" fmla="*/ 129278 h 277477"/>
                <a:gd name="connsiteX14" fmla="*/ 253792 w 278905"/>
                <a:gd name="connsiteY14" fmla="*/ 131141 h 277477"/>
                <a:gd name="connsiteX15" fmla="*/ 278905 w 278905"/>
                <a:gd name="connsiteY15" fmla="*/ 191753 h 277477"/>
                <a:gd name="connsiteX16" fmla="*/ 253791 w 278905"/>
                <a:gd name="connsiteY16" fmla="*/ 252363 h 277477"/>
                <a:gd name="connsiteX17" fmla="*/ 191751 w 278905"/>
                <a:gd name="connsiteY17" fmla="*/ 277478 h 27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905" h="277477">
                  <a:moveTo>
                    <a:pt x="191751" y="277478"/>
                  </a:moveTo>
                  <a:cubicBezTo>
                    <a:pt x="168856" y="277478"/>
                    <a:pt x="147319" y="268562"/>
                    <a:pt x="131141" y="252363"/>
                  </a:cubicBezTo>
                  <a:cubicBezTo>
                    <a:pt x="130514" y="251736"/>
                    <a:pt x="129885" y="251086"/>
                    <a:pt x="129278" y="250437"/>
                  </a:cubicBezTo>
                  <a:cubicBezTo>
                    <a:pt x="97068" y="269608"/>
                    <a:pt x="52280" y="264439"/>
                    <a:pt x="25052" y="237210"/>
                  </a:cubicBezTo>
                  <a:cubicBezTo>
                    <a:pt x="-8351" y="203807"/>
                    <a:pt x="-8351" y="149433"/>
                    <a:pt x="25052" y="115989"/>
                  </a:cubicBezTo>
                  <a:cubicBezTo>
                    <a:pt x="30536" y="110506"/>
                    <a:pt x="36668" y="105839"/>
                    <a:pt x="43323" y="102072"/>
                  </a:cubicBezTo>
                  <a:lnTo>
                    <a:pt x="6321" y="35455"/>
                  </a:lnTo>
                  <a:cubicBezTo>
                    <a:pt x="1675" y="27104"/>
                    <a:pt x="3139" y="16661"/>
                    <a:pt x="9900" y="9900"/>
                  </a:cubicBezTo>
                  <a:cubicBezTo>
                    <a:pt x="16681" y="3161"/>
                    <a:pt x="27125" y="1675"/>
                    <a:pt x="35455" y="6321"/>
                  </a:cubicBezTo>
                  <a:lnTo>
                    <a:pt x="102072" y="43323"/>
                  </a:lnTo>
                  <a:cubicBezTo>
                    <a:pt x="105839" y="36688"/>
                    <a:pt x="110486" y="30536"/>
                    <a:pt x="115989" y="25052"/>
                  </a:cubicBezTo>
                  <a:cubicBezTo>
                    <a:pt x="149370" y="-8351"/>
                    <a:pt x="205173" y="-8351"/>
                    <a:pt x="238639" y="25052"/>
                  </a:cubicBezTo>
                  <a:cubicBezTo>
                    <a:pt x="254838" y="41251"/>
                    <a:pt x="263753" y="62765"/>
                    <a:pt x="263753" y="85662"/>
                  </a:cubicBezTo>
                  <a:cubicBezTo>
                    <a:pt x="263753" y="101254"/>
                    <a:pt x="259630" y="116219"/>
                    <a:pt x="251866" y="129278"/>
                  </a:cubicBezTo>
                  <a:cubicBezTo>
                    <a:pt x="252515" y="129885"/>
                    <a:pt x="253163" y="130512"/>
                    <a:pt x="253792" y="131141"/>
                  </a:cubicBezTo>
                  <a:cubicBezTo>
                    <a:pt x="269990" y="147342"/>
                    <a:pt x="278905" y="168857"/>
                    <a:pt x="278905" y="191753"/>
                  </a:cubicBezTo>
                  <a:cubicBezTo>
                    <a:pt x="278905" y="214670"/>
                    <a:pt x="269990" y="236186"/>
                    <a:pt x="253791" y="252363"/>
                  </a:cubicBezTo>
                  <a:cubicBezTo>
                    <a:pt x="237613" y="268562"/>
                    <a:pt x="214647" y="277478"/>
                    <a:pt x="191751" y="277478"/>
                  </a:cubicBezTo>
                  <a:close/>
                </a:path>
              </a:pathLst>
            </a:custGeom>
            <a:solidFill>
              <a:srgbClr val="FFE6B3"/>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9" name="Freeform: Shape 28">
              <a:extLst>
                <a:ext uri="{FF2B5EF4-FFF2-40B4-BE49-F238E27FC236}">
                  <a16:creationId xmlns:a16="http://schemas.microsoft.com/office/drawing/2014/main" id="{A82AF96D-AC59-CA44-F49E-26F2050F074F}"/>
                </a:ext>
              </a:extLst>
            </p:cNvPr>
            <p:cNvSpPr/>
            <p:nvPr/>
          </p:nvSpPr>
          <p:spPr>
            <a:xfrm>
              <a:off x="9449065" y="5822833"/>
              <a:ext cx="278906" cy="276723"/>
            </a:xfrm>
            <a:custGeom>
              <a:avLst/>
              <a:gdLst>
                <a:gd name="connsiteX0" fmla="*/ 87154 w 278906"/>
                <a:gd name="connsiteY0" fmla="*/ 276723 h 276723"/>
                <a:gd name="connsiteX1" fmla="*/ 25115 w 278906"/>
                <a:gd name="connsiteY1" fmla="*/ 251609 h 276723"/>
                <a:gd name="connsiteX2" fmla="*/ 0 w 278906"/>
                <a:gd name="connsiteY2" fmla="*/ 190998 h 276723"/>
                <a:gd name="connsiteX3" fmla="*/ 25115 w 278906"/>
                <a:gd name="connsiteY3" fmla="*/ 130388 h 276723"/>
                <a:gd name="connsiteX4" fmla="*/ 27585 w 278906"/>
                <a:gd name="connsiteY4" fmla="*/ 128002 h 276723"/>
                <a:gd name="connsiteX5" fmla="*/ 40268 w 278906"/>
                <a:gd name="connsiteY5" fmla="*/ 24299 h 276723"/>
                <a:gd name="connsiteX6" fmla="*/ 162918 w 278906"/>
                <a:gd name="connsiteY6" fmla="*/ 24299 h 276723"/>
                <a:gd name="connsiteX7" fmla="*/ 176835 w 278906"/>
                <a:gd name="connsiteY7" fmla="*/ 42570 h 276723"/>
                <a:gd name="connsiteX8" fmla="*/ 243452 w 278906"/>
                <a:gd name="connsiteY8" fmla="*/ 5568 h 276723"/>
                <a:gd name="connsiteX9" fmla="*/ 269006 w 278906"/>
                <a:gd name="connsiteY9" fmla="*/ 9147 h 276723"/>
                <a:gd name="connsiteX10" fmla="*/ 272586 w 278906"/>
                <a:gd name="connsiteY10" fmla="*/ 34701 h 276723"/>
                <a:gd name="connsiteX11" fmla="*/ 235584 w 278906"/>
                <a:gd name="connsiteY11" fmla="*/ 101318 h 276723"/>
                <a:gd name="connsiteX12" fmla="*/ 253855 w 278906"/>
                <a:gd name="connsiteY12" fmla="*/ 115236 h 276723"/>
                <a:gd name="connsiteX13" fmla="*/ 253855 w 278906"/>
                <a:gd name="connsiteY13" fmla="*/ 236457 h 276723"/>
                <a:gd name="connsiteX14" fmla="*/ 149629 w 278906"/>
                <a:gd name="connsiteY14" fmla="*/ 249684 h 276723"/>
                <a:gd name="connsiteX15" fmla="*/ 147766 w 278906"/>
                <a:gd name="connsiteY15" fmla="*/ 251610 h 276723"/>
                <a:gd name="connsiteX16" fmla="*/ 87154 w 278906"/>
                <a:gd name="connsiteY16" fmla="*/ 276723 h 276723"/>
                <a:gd name="connsiteX17" fmla="*/ 87154 w 278906"/>
                <a:gd name="connsiteY17" fmla="*/ 276723 h 276723"/>
                <a:gd name="connsiteX18" fmla="*/ 163466 w 278906"/>
                <a:gd name="connsiteY18" fmla="*/ 206731 h 276723"/>
                <a:gd name="connsiteX19" fmla="*/ 163966 w 278906"/>
                <a:gd name="connsiteY19" fmla="*/ 206731 h 276723"/>
                <a:gd name="connsiteX20" fmla="*/ 163466 w 278906"/>
                <a:gd name="connsiteY20" fmla="*/ 206731 h 276723"/>
                <a:gd name="connsiteX21" fmla="*/ 162996 w 278906"/>
                <a:gd name="connsiteY21" fmla="*/ 206231 h 276723"/>
                <a:gd name="connsiteX22" fmla="*/ 163305 w 278906"/>
                <a:gd name="connsiteY22" fmla="*/ 206540 h 276723"/>
                <a:gd name="connsiteX23" fmla="*/ 162996 w 278906"/>
                <a:gd name="connsiteY23" fmla="*/ 206231 h 27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8906" h="276723">
                  <a:moveTo>
                    <a:pt x="87154" y="276723"/>
                  </a:moveTo>
                  <a:cubicBezTo>
                    <a:pt x="64258" y="276723"/>
                    <a:pt x="41292" y="267808"/>
                    <a:pt x="25115" y="251609"/>
                  </a:cubicBezTo>
                  <a:cubicBezTo>
                    <a:pt x="8915" y="235409"/>
                    <a:pt x="0" y="213895"/>
                    <a:pt x="0" y="190998"/>
                  </a:cubicBezTo>
                  <a:cubicBezTo>
                    <a:pt x="0" y="168081"/>
                    <a:pt x="8915" y="146565"/>
                    <a:pt x="25115" y="130388"/>
                  </a:cubicBezTo>
                  <a:cubicBezTo>
                    <a:pt x="25930" y="129572"/>
                    <a:pt x="26748" y="128776"/>
                    <a:pt x="27585" y="128002"/>
                  </a:cubicBezTo>
                  <a:cubicBezTo>
                    <a:pt x="7828" y="94035"/>
                    <a:pt x="12579" y="51988"/>
                    <a:pt x="40268" y="24299"/>
                  </a:cubicBezTo>
                  <a:cubicBezTo>
                    <a:pt x="72666" y="-8100"/>
                    <a:pt x="130561" y="-8100"/>
                    <a:pt x="162918" y="24299"/>
                  </a:cubicBezTo>
                  <a:cubicBezTo>
                    <a:pt x="168422" y="29782"/>
                    <a:pt x="173067" y="35914"/>
                    <a:pt x="176835" y="42570"/>
                  </a:cubicBezTo>
                  <a:lnTo>
                    <a:pt x="243452" y="5568"/>
                  </a:lnTo>
                  <a:cubicBezTo>
                    <a:pt x="251803" y="922"/>
                    <a:pt x="262246" y="2407"/>
                    <a:pt x="269006" y="9147"/>
                  </a:cubicBezTo>
                  <a:cubicBezTo>
                    <a:pt x="275766" y="15906"/>
                    <a:pt x="277232" y="26350"/>
                    <a:pt x="272586" y="34701"/>
                  </a:cubicBezTo>
                  <a:lnTo>
                    <a:pt x="235584" y="101318"/>
                  </a:lnTo>
                  <a:cubicBezTo>
                    <a:pt x="242239" y="105086"/>
                    <a:pt x="248371" y="109752"/>
                    <a:pt x="253855" y="115236"/>
                  </a:cubicBezTo>
                  <a:cubicBezTo>
                    <a:pt x="287257" y="148639"/>
                    <a:pt x="287257" y="203012"/>
                    <a:pt x="253855" y="236457"/>
                  </a:cubicBezTo>
                  <a:cubicBezTo>
                    <a:pt x="226668" y="263706"/>
                    <a:pt x="181858" y="268875"/>
                    <a:pt x="149629" y="249684"/>
                  </a:cubicBezTo>
                  <a:cubicBezTo>
                    <a:pt x="149021" y="250333"/>
                    <a:pt x="148394" y="250981"/>
                    <a:pt x="147766" y="251610"/>
                  </a:cubicBezTo>
                  <a:cubicBezTo>
                    <a:pt x="131586" y="267808"/>
                    <a:pt x="110049" y="276723"/>
                    <a:pt x="87154" y="276723"/>
                  </a:cubicBezTo>
                  <a:lnTo>
                    <a:pt x="87154" y="276723"/>
                  </a:lnTo>
                  <a:close/>
                  <a:moveTo>
                    <a:pt x="163466" y="206731"/>
                  </a:moveTo>
                  <a:lnTo>
                    <a:pt x="163966" y="206731"/>
                  </a:lnTo>
                  <a:lnTo>
                    <a:pt x="163466" y="206731"/>
                  </a:lnTo>
                  <a:close/>
                  <a:moveTo>
                    <a:pt x="162996" y="206231"/>
                  </a:moveTo>
                  <a:lnTo>
                    <a:pt x="163305" y="206540"/>
                  </a:lnTo>
                  <a:lnTo>
                    <a:pt x="162996" y="206231"/>
                  </a:ln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Tree>
    <p:custDataLst>
      <p:tags r:id="rId1"/>
    </p:custDataLst>
    <p:extLst>
      <p:ext uri="{BB962C8B-B14F-4D97-AF65-F5344CB8AC3E}">
        <p14:creationId xmlns:p14="http://schemas.microsoft.com/office/powerpoint/2010/main" val="1451423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CFB5C-6207-ADEF-55EA-879530E27B5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EE139E2-6473-5971-B6B2-DB51646496D5}"/>
              </a:ext>
            </a:extLst>
          </p:cNvPr>
          <p:cNvSpPr>
            <a:spLocks noGrp="1"/>
          </p:cNvSpPr>
          <p:nvPr>
            <p:ph type="body" idx="1"/>
          </p:nvPr>
        </p:nvSpPr>
        <p:spPr>
          <a:xfrm>
            <a:off x="4912243" y="3429000"/>
            <a:ext cx="6811673" cy="3195084"/>
          </a:xfrm>
        </p:spPr>
        <p:txBody>
          <a:bodyPr/>
          <a:lstStyle/>
          <a:p>
            <a:pPr marL="608965" indent="-405765">
              <a:lnSpc>
                <a:spcPct val="150000"/>
              </a:lnSpc>
              <a:buSzPct val="75000"/>
            </a:pPr>
            <a:r>
              <a:rPr lang="en-US" sz="2200">
                <a:solidFill>
                  <a:schemeClr val="tx1"/>
                </a:solidFill>
              </a:rPr>
              <a:t>We learned about the word </a:t>
            </a:r>
            <a:r>
              <a:rPr lang="en-US" sz="2200" b="1" u="sng">
                <a:solidFill>
                  <a:srgbClr val="0599A3"/>
                </a:solidFill>
              </a:rPr>
              <a:t>neurodiversity</a:t>
            </a:r>
            <a:r>
              <a:rPr lang="en-US" sz="2200">
                <a:solidFill>
                  <a:schemeClr val="tx1"/>
                </a:solidFill>
              </a:rPr>
              <a:t>.</a:t>
            </a:r>
            <a:endParaRPr lang="en-US">
              <a:solidFill>
                <a:schemeClr val="tx1"/>
              </a:solidFill>
            </a:endParaRPr>
          </a:p>
          <a:p>
            <a:pPr marL="608965" indent="-405765">
              <a:lnSpc>
                <a:spcPct val="150000"/>
              </a:lnSpc>
              <a:buSzPct val="75000"/>
            </a:pPr>
            <a:r>
              <a:rPr lang="en-US" sz="2200">
                <a:solidFill>
                  <a:schemeClr val="tx1"/>
                </a:solidFill>
              </a:rPr>
              <a:t>We considered our own abilities.</a:t>
            </a:r>
          </a:p>
          <a:p>
            <a:pPr marL="608965" indent="-405765">
              <a:lnSpc>
                <a:spcPct val="150000"/>
              </a:lnSpc>
              <a:buSzPct val="75000"/>
            </a:pPr>
            <a:r>
              <a:rPr lang="en-US" sz="2200">
                <a:solidFill>
                  <a:schemeClr val="tx1"/>
                </a:solidFill>
              </a:rPr>
              <a:t>We thought about strengths and challenges that may affect someone who is </a:t>
            </a:r>
            <a:r>
              <a:rPr lang="en-US" sz="2200" b="1" u="sng">
                <a:solidFill>
                  <a:srgbClr val="0599A3"/>
                </a:solidFill>
              </a:rPr>
              <a:t>neurodiverse</a:t>
            </a:r>
            <a:r>
              <a:rPr lang="en-US" sz="2200">
                <a:solidFill>
                  <a:schemeClr val="tx1"/>
                </a:solidFill>
              </a:rPr>
              <a:t>.</a:t>
            </a:r>
          </a:p>
          <a:p>
            <a:pPr marL="608965" indent="-405765">
              <a:lnSpc>
                <a:spcPct val="150000"/>
              </a:lnSpc>
              <a:buSzPct val="75000"/>
            </a:pPr>
            <a:r>
              <a:rPr lang="en-US" sz="2200">
                <a:solidFill>
                  <a:schemeClr val="tx1"/>
                </a:solidFill>
              </a:rPr>
              <a:t>Next time, we will learn about </a:t>
            </a:r>
            <a:r>
              <a:rPr lang="en-US" sz="2200" b="1" u="sng">
                <a:solidFill>
                  <a:srgbClr val="0599A3"/>
                </a:solidFill>
              </a:rPr>
              <a:t>Tourette Syndrome</a:t>
            </a:r>
            <a:r>
              <a:rPr lang="en-US" sz="2200">
                <a:solidFill>
                  <a:schemeClr val="tx1"/>
                </a:solidFill>
              </a:rPr>
              <a:t>.</a:t>
            </a:r>
          </a:p>
        </p:txBody>
      </p:sp>
      <p:sp>
        <p:nvSpPr>
          <p:cNvPr id="6" name="Google Shape;184;p34">
            <a:extLst>
              <a:ext uri="{FF2B5EF4-FFF2-40B4-BE49-F238E27FC236}">
                <a16:creationId xmlns:a16="http://schemas.microsoft.com/office/drawing/2014/main" id="{9364A3E0-6621-C1B5-34A5-260D77275086}"/>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What did we learn today?</a:t>
            </a:r>
          </a:p>
        </p:txBody>
      </p:sp>
      <p:pic>
        <p:nvPicPr>
          <p:cNvPr id="8" name="Picture 7" descr="A child and child with a light bulb above their ears&#10;&#10;Description automatically generated">
            <a:extLst>
              <a:ext uri="{FF2B5EF4-FFF2-40B4-BE49-F238E27FC236}">
                <a16:creationId xmlns:a16="http://schemas.microsoft.com/office/drawing/2014/main" id="{C04E42F8-693D-83C5-514F-FDC42689D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573" y="2414685"/>
            <a:ext cx="3555041" cy="3555041"/>
          </a:xfrm>
          <a:prstGeom prst="rect">
            <a:avLst/>
          </a:prstGeom>
        </p:spPr>
      </p:pic>
      <p:sp>
        <p:nvSpPr>
          <p:cNvPr id="4" name="Text Placeholder 2">
            <a:extLst>
              <a:ext uri="{FF2B5EF4-FFF2-40B4-BE49-F238E27FC236}">
                <a16:creationId xmlns:a16="http://schemas.microsoft.com/office/drawing/2014/main" id="{6060C376-17E9-8878-D02F-A9131898355D}"/>
              </a:ext>
            </a:extLst>
          </p:cNvPr>
          <p:cNvSpPr txBox="1">
            <a:spLocks/>
          </p:cNvSpPr>
          <p:nvPr/>
        </p:nvSpPr>
        <p:spPr>
          <a:xfrm>
            <a:off x="4234614" y="2233443"/>
            <a:ext cx="7489302" cy="13241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70" marR="0" lvl="0" indent="-406381" algn="l" rtl="0">
              <a:lnSpc>
                <a:spcPct val="115000"/>
              </a:lnSpc>
              <a:spcBef>
                <a:spcPts val="0"/>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1pPr>
            <a:lvl2pPr marL="1219140" marR="0" lvl="1"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2pPr>
            <a:lvl3pPr marL="1828709" marR="0" lvl="2"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3pPr>
            <a:lvl4pPr marL="2438278" marR="0" lvl="3"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4pPr>
            <a:lvl5pPr marL="3047848" marR="0" lvl="4"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5pPr>
            <a:lvl6pPr marL="3657418" marR="0" lvl="5"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6pPr>
            <a:lvl7pPr marL="4266987" marR="0" lvl="6"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7pPr>
            <a:lvl8pPr marL="4876557" marR="0" lvl="7"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8pPr>
            <a:lvl9pPr marL="5486126" marR="0" lvl="8" indent="-406381" algn="l" rtl="0">
              <a:lnSpc>
                <a:spcPct val="115000"/>
              </a:lnSpc>
              <a:spcBef>
                <a:spcPts val="2133"/>
              </a:spcBef>
              <a:spcAft>
                <a:spcPts val="2133"/>
              </a:spcAft>
              <a:buClr>
                <a:schemeClr val="dk2"/>
              </a:buClr>
              <a:buSzPts val="1200"/>
              <a:buFont typeface="Arial"/>
              <a:buChar char="■"/>
              <a:defRPr sz="1600" b="0" i="0" u="none" strike="noStrike" cap="none">
                <a:solidFill>
                  <a:schemeClr val="dk2"/>
                </a:solidFill>
                <a:latin typeface="Arial"/>
                <a:ea typeface="Arial"/>
                <a:cs typeface="Arial"/>
                <a:sym typeface="Arial"/>
              </a:defRPr>
            </a:lvl9pPr>
          </a:lstStyle>
          <a:p>
            <a:pPr marL="203200" indent="0">
              <a:lnSpc>
                <a:spcPct val="150000"/>
              </a:lnSpc>
              <a:buSzPct val="75000"/>
              <a:buNone/>
            </a:pPr>
            <a:r>
              <a:rPr lang="en-US" sz="2200" kern="0">
                <a:solidFill>
                  <a:srgbClr val="7C2E75"/>
                </a:solidFill>
              </a:rPr>
              <a:t>Reflection Question</a:t>
            </a:r>
          </a:p>
          <a:p>
            <a:pPr marL="203200" indent="0">
              <a:lnSpc>
                <a:spcPct val="150000"/>
              </a:lnSpc>
              <a:buNone/>
            </a:pPr>
            <a:endParaRPr lang="en-US" sz="200" kern="0">
              <a:solidFill>
                <a:srgbClr val="7C2E75"/>
              </a:solidFill>
            </a:endParaRPr>
          </a:p>
          <a:p>
            <a:pPr marL="203200" indent="0">
              <a:lnSpc>
                <a:spcPct val="150000"/>
              </a:lnSpc>
              <a:buNone/>
            </a:pPr>
            <a:r>
              <a:rPr lang="en-US" sz="2200" kern="0">
                <a:solidFill>
                  <a:schemeClr val="tx1"/>
                </a:solidFill>
              </a:rPr>
              <a:t>What did you learn about neurodiversity today?</a:t>
            </a:r>
            <a:endParaRPr lang="en-US" sz="2200">
              <a:solidFill>
                <a:schemeClr val="tx1"/>
              </a:solidFill>
            </a:endParaRPr>
          </a:p>
        </p:txBody>
      </p:sp>
    </p:spTree>
    <p:custDataLst>
      <p:tags r:id="rId1"/>
    </p:custDataLst>
    <p:extLst>
      <p:ext uri="{BB962C8B-B14F-4D97-AF65-F5344CB8AC3E}">
        <p14:creationId xmlns:p14="http://schemas.microsoft.com/office/powerpoint/2010/main" val="1718738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C7E2AD-46AD-6C0D-78A2-75BE679729F9}"/>
              </a:ext>
            </a:extLst>
          </p:cNvPr>
          <p:cNvSpPr/>
          <p:nvPr/>
        </p:nvSpPr>
        <p:spPr>
          <a:xfrm>
            <a:off x="8092165" y="2314222"/>
            <a:ext cx="3296355" cy="3759633"/>
          </a:xfrm>
          <a:prstGeom prst="rect">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18694380-BA48-78B4-8878-6E7AF9B433C3}"/>
              </a:ext>
            </a:extLst>
          </p:cNvPr>
          <p:cNvSpPr/>
          <p:nvPr/>
        </p:nvSpPr>
        <p:spPr>
          <a:xfrm>
            <a:off x="4508925" y="2314222"/>
            <a:ext cx="3296355" cy="3759632"/>
          </a:xfrm>
          <a:prstGeom prst="rect">
            <a:avLst/>
          </a:prstGeom>
          <a:solidFill>
            <a:srgbClr val="058D47"/>
          </a:solidFill>
          <a:ln>
            <a:solidFill>
              <a:srgbClr val="058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74679A1-5403-32D8-5080-9964CE2FEB61}"/>
              </a:ext>
            </a:extLst>
          </p:cNvPr>
          <p:cNvSpPr/>
          <p:nvPr/>
        </p:nvSpPr>
        <p:spPr>
          <a:xfrm>
            <a:off x="925689" y="2314223"/>
            <a:ext cx="3296355" cy="3759635"/>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a:extLst>
              <a:ext uri="{FF2B5EF4-FFF2-40B4-BE49-F238E27FC236}">
                <a16:creationId xmlns:a16="http://schemas.microsoft.com/office/drawing/2014/main" id="{CB1BA812-6603-777D-A90C-7B20C1DEA985}"/>
              </a:ext>
            </a:extLst>
          </p:cNvPr>
          <p:cNvSpPr>
            <a:spLocks noGrp="1"/>
          </p:cNvSpPr>
          <p:nvPr>
            <p:ph type="body" sz="quarter" idx="19"/>
          </p:nvPr>
        </p:nvSpPr>
        <p:spPr>
          <a:xfrm>
            <a:off x="4520713" y="3354360"/>
            <a:ext cx="3296355" cy="2719497"/>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lgn="ctr">
              <a:lnSpc>
                <a:spcPct val="125000"/>
              </a:lnSpc>
              <a:buNone/>
            </a:pPr>
            <a:r>
              <a:rPr lang="en-US" sz="2200" b="1">
                <a:solidFill>
                  <a:schemeClr val="bg1"/>
                </a:solidFill>
                <a:latin typeface="Arial" panose="020B0604020202020204" pitchFamily="34" charset="0"/>
                <a:cs typeface="Arial" panose="020B0604020202020204" pitchFamily="34" charset="0"/>
              </a:rPr>
              <a:t>We will learn about our own abilities or brain power.</a:t>
            </a:r>
          </a:p>
        </p:txBody>
      </p:sp>
      <p:sp>
        <p:nvSpPr>
          <p:cNvPr id="5" name="TextBox 4">
            <a:extLst>
              <a:ext uri="{FF2B5EF4-FFF2-40B4-BE49-F238E27FC236}">
                <a16:creationId xmlns:a16="http://schemas.microsoft.com/office/drawing/2014/main" id="{DAE20C3B-8000-633F-8AC1-9D3AA4236FFF}"/>
              </a:ext>
            </a:extLst>
          </p:cNvPr>
          <p:cNvSpPr txBox="1"/>
          <p:nvPr/>
        </p:nvSpPr>
        <p:spPr>
          <a:xfrm>
            <a:off x="4497137" y="2557995"/>
            <a:ext cx="3308143" cy="58477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3000" b="1">
                <a:solidFill>
                  <a:schemeClr val="bg1"/>
                </a:solidFill>
              </a:rPr>
              <a:t>Abilities</a:t>
            </a:r>
            <a:endParaRPr lang="en-US" sz="3000">
              <a:solidFill>
                <a:schemeClr val="bg1"/>
              </a:solidFill>
            </a:endParaRPr>
          </a:p>
        </p:txBody>
      </p:sp>
      <p:sp>
        <p:nvSpPr>
          <p:cNvPr id="7" name="TextBox 6">
            <a:extLst>
              <a:ext uri="{FF2B5EF4-FFF2-40B4-BE49-F238E27FC236}">
                <a16:creationId xmlns:a16="http://schemas.microsoft.com/office/drawing/2014/main" id="{D239A553-A2A8-F831-F10D-7F8B719B782F}"/>
              </a:ext>
            </a:extLst>
          </p:cNvPr>
          <p:cNvSpPr txBox="1"/>
          <p:nvPr/>
        </p:nvSpPr>
        <p:spPr>
          <a:xfrm>
            <a:off x="8080373" y="2331134"/>
            <a:ext cx="3296355" cy="104644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3000" b="1">
                <a:solidFill>
                  <a:schemeClr val="bg1"/>
                </a:solidFill>
              </a:rPr>
              <a:t>Strengths and Challenges </a:t>
            </a:r>
            <a:endParaRPr lang="en-US" sz="3000">
              <a:solidFill>
                <a:schemeClr val="bg1"/>
              </a:solidFill>
            </a:endParaRPr>
          </a:p>
        </p:txBody>
      </p:sp>
      <p:sp>
        <p:nvSpPr>
          <p:cNvPr id="3" name="TextBox 2">
            <a:extLst>
              <a:ext uri="{FF2B5EF4-FFF2-40B4-BE49-F238E27FC236}">
                <a16:creationId xmlns:a16="http://schemas.microsoft.com/office/drawing/2014/main" id="{009CB600-5534-F1C3-6D9C-458F70F0A331}"/>
              </a:ext>
            </a:extLst>
          </p:cNvPr>
          <p:cNvSpPr txBox="1"/>
          <p:nvPr/>
        </p:nvSpPr>
        <p:spPr>
          <a:xfrm>
            <a:off x="913901" y="2507145"/>
            <a:ext cx="3308141" cy="58477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3000" b="1">
                <a:solidFill>
                  <a:schemeClr val="bg1"/>
                </a:solidFill>
                <a:latin typeface="Arial" panose="020B0604020202020204" pitchFamily="34" charset="0"/>
                <a:cs typeface="Arial" panose="020B0604020202020204" pitchFamily="34" charset="0"/>
              </a:rPr>
              <a:t>Neurodiversity</a:t>
            </a:r>
          </a:p>
        </p:txBody>
      </p:sp>
      <p:sp>
        <p:nvSpPr>
          <p:cNvPr id="4" name="Text Placeholder 11">
            <a:extLst>
              <a:ext uri="{FF2B5EF4-FFF2-40B4-BE49-F238E27FC236}">
                <a16:creationId xmlns:a16="http://schemas.microsoft.com/office/drawing/2014/main" id="{CB1BC803-F834-ECBB-4D17-F4B7B682E4AC}"/>
              </a:ext>
            </a:extLst>
          </p:cNvPr>
          <p:cNvSpPr txBox="1">
            <a:spLocks/>
          </p:cNvSpPr>
          <p:nvPr/>
        </p:nvSpPr>
        <p:spPr>
          <a:xfrm>
            <a:off x="925687" y="3354360"/>
            <a:ext cx="3296355" cy="2719497"/>
          </a:xfrm>
          <a:prstGeom prst="rect">
            <a:avLst/>
          </a:prstGeom>
        </p:spPr>
        <p:txBody>
          <a:bodyPr vert="horz" lIns="121920" tIns="60960" rIns="121920" bIns="60960" rtlCol="0" anchor="t">
            <a:noAutofit/>
          </a:bodyPr>
          <a:lstStyle>
            <a:defPPr>
              <a:defRPr lang="en-US"/>
            </a:defPPr>
            <a:lvl1pPr marL="0" indent="-214313" algn="l" defTabSz="685800" rtl="0" eaLnBrk="1" latinLnBrk="0" hangingPunct="1">
              <a:lnSpc>
                <a:spcPct val="90000"/>
              </a:lnSpc>
              <a:spcBef>
                <a:spcPts val="750"/>
              </a:spcBef>
              <a:buClr>
                <a:schemeClr val="bg1"/>
              </a:buClr>
              <a:buFont typeface="Wingdings" pitchFamily="2" charset="2"/>
              <a:buChar char="§"/>
              <a:defRPr sz="1350" kern="1200">
                <a:solidFill>
                  <a:schemeClr val="tx1"/>
                </a:solidFill>
                <a:latin typeface="+mn-lt"/>
                <a:ea typeface="+mn-ea"/>
                <a:cs typeface="+mn-cs"/>
              </a:defRPr>
            </a:lvl1pPr>
            <a:lvl2pPr marL="3429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6858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0287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3716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7145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0574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4003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7432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lgn="ctr">
              <a:lnSpc>
                <a:spcPct val="125000"/>
              </a:lnSpc>
              <a:buNone/>
            </a:pPr>
            <a:r>
              <a:rPr lang="en-US" sz="2200" b="1">
                <a:solidFill>
                  <a:schemeClr val="bg1"/>
                </a:solidFill>
                <a:latin typeface="Arial" panose="020B0604020202020204" pitchFamily="34" charset="0"/>
                <a:cs typeface="Arial" panose="020B0604020202020204" pitchFamily="34" charset="0"/>
              </a:rPr>
              <a:t>We will learn what the word </a:t>
            </a:r>
            <a:r>
              <a:rPr lang="en-US" sz="2200" b="1" u="sng">
                <a:solidFill>
                  <a:schemeClr val="bg1"/>
                </a:solidFill>
                <a:latin typeface="Arial" panose="020B0604020202020204" pitchFamily="34" charset="0"/>
                <a:cs typeface="Arial" panose="020B0604020202020204" pitchFamily="34" charset="0"/>
              </a:rPr>
              <a:t>neurodiversity</a:t>
            </a:r>
            <a:r>
              <a:rPr lang="en-US" sz="2200" b="1">
                <a:solidFill>
                  <a:schemeClr val="bg1"/>
                </a:solidFill>
                <a:latin typeface="Arial" panose="020B0604020202020204" pitchFamily="34" charset="0"/>
                <a:cs typeface="Arial" panose="020B0604020202020204" pitchFamily="34" charset="0"/>
              </a:rPr>
              <a:t> means.</a:t>
            </a:r>
          </a:p>
        </p:txBody>
      </p:sp>
      <p:sp>
        <p:nvSpPr>
          <p:cNvPr id="10" name="Text Placeholder 11">
            <a:extLst>
              <a:ext uri="{FF2B5EF4-FFF2-40B4-BE49-F238E27FC236}">
                <a16:creationId xmlns:a16="http://schemas.microsoft.com/office/drawing/2014/main" id="{29344736-1302-E6AF-1005-A457C669E11B}"/>
              </a:ext>
            </a:extLst>
          </p:cNvPr>
          <p:cNvSpPr txBox="1">
            <a:spLocks/>
          </p:cNvSpPr>
          <p:nvPr/>
        </p:nvSpPr>
        <p:spPr>
          <a:xfrm>
            <a:off x="8092161" y="3429000"/>
            <a:ext cx="3296355" cy="2719497"/>
          </a:xfrm>
          <a:prstGeom prst="rect">
            <a:avLst/>
          </a:prstGeom>
        </p:spPr>
        <p:txBody>
          <a:bodyPr vert="horz" lIns="121920" tIns="60960" rIns="121920" bIns="60960" rtlCol="0" anchor="t">
            <a:noAutofit/>
          </a:bodyPr>
          <a:lstStyle>
            <a:defPPr>
              <a:defRPr lang="en-US"/>
            </a:defPPr>
            <a:lvl1pPr marL="0" indent="-214313" algn="l" defTabSz="685800" rtl="0" eaLnBrk="1" latinLnBrk="0" hangingPunct="1">
              <a:lnSpc>
                <a:spcPct val="90000"/>
              </a:lnSpc>
              <a:spcBef>
                <a:spcPts val="750"/>
              </a:spcBef>
              <a:buClr>
                <a:schemeClr val="bg1"/>
              </a:buClr>
              <a:buFont typeface="Wingdings" pitchFamily="2" charset="2"/>
              <a:buChar char="§"/>
              <a:defRPr sz="1350" kern="1200">
                <a:solidFill>
                  <a:schemeClr val="tx1"/>
                </a:solidFill>
                <a:latin typeface="+mn-lt"/>
                <a:ea typeface="+mn-ea"/>
                <a:cs typeface="+mn-cs"/>
              </a:defRPr>
            </a:lvl1pPr>
            <a:lvl2pPr marL="3429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6858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0287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3716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7145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0574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4003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7432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lgn="ctr">
              <a:lnSpc>
                <a:spcPct val="125000"/>
              </a:lnSpc>
              <a:buNone/>
            </a:pPr>
            <a:r>
              <a:rPr lang="en-US" sz="2200" b="1">
                <a:solidFill>
                  <a:schemeClr val="bg1"/>
                </a:solidFill>
                <a:latin typeface="Arial" panose="020B0604020202020204" pitchFamily="34" charset="0"/>
                <a:cs typeface="Arial" panose="020B0604020202020204" pitchFamily="34" charset="0"/>
              </a:rPr>
              <a:t>We will consider the strengths and challenges that may affect someone who is </a:t>
            </a:r>
            <a:r>
              <a:rPr lang="en-US" sz="2200" b="1" u="sng">
                <a:solidFill>
                  <a:schemeClr val="bg1"/>
                </a:solidFill>
                <a:latin typeface="Arial" panose="020B0604020202020204" pitchFamily="34" charset="0"/>
                <a:cs typeface="Arial" panose="020B0604020202020204" pitchFamily="34" charset="0"/>
              </a:rPr>
              <a:t>neurodiverse</a:t>
            </a:r>
            <a:r>
              <a:rPr lang="en-US" sz="2200" b="1">
                <a:solidFill>
                  <a:schemeClr val="bg1"/>
                </a:solidFill>
                <a:latin typeface="Arial" panose="020B0604020202020204" pitchFamily="34" charset="0"/>
                <a:cs typeface="Arial" panose="020B0604020202020204" pitchFamily="34" charset="0"/>
              </a:rPr>
              <a:t>.</a:t>
            </a:r>
          </a:p>
        </p:txBody>
      </p:sp>
      <p:sp>
        <p:nvSpPr>
          <p:cNvPr id="20" name="Google Shape;184;p34">
            <a:extLst>
              <a:ext uri="{FF2B5EF4-FFF2-40B4-BE49-F238E27FC236}">
                <a16:creationId xmlns:a16="http://schemas.microsoft.com/office/drawing/2014/main" id="{40C754FD-E540-4154-8086-4C99B60342E1}"/>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What will we learn about today?</a:t>
            </a:r>
          </a:p>
        </p:txBody>
      </p:sp>
    </p:spTree>
    <p:custDataLst>
      <p:tags r:id="rId1"/>
    </p:custDataLst>
    <p:extLst>
      <p:ext uri="{BB962C8B-B14F-4D97-AF65-F5344CB8AC3E}">
        <p14:creationId xmlns:p14="http://schemas.microsoft.com/office/powerpoint/2010/main" val="2861433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9E43E0D7-BD00-3E81-75DF-DBBCAAEA6709}"/>
            </a:ext>
          </a:extLst>
        </p:cNvPr>
        <p:cNvGrpSpPr/>
        <p:nvPr/>
      </p:nvGrpSpPr>
      <p:grpSpPr>
        <a:xfrm>
          <a:off x="0" y="0"/>
          <a:ext cx="0" cy="0"/>
          <a:chOff x="0" y="0"/>
          <a:chExt cx="0" cy="0"/>
        </a:xfrm>
      </p:grpSpPr>
      <p:sp>
        <p:nvSpPr>
          <p:cNvPr id="89" name="Google Shape;89;p1">
            <a:extLst>
              <a:ext uri="{FF2B5EF4-FFF2-40B4-BE49-F238E27FC236}">
                <a16:creationId xmlns:a16="http://schemas.microsoft.com/office/drawing/2014/main" id="{A7025192-1036-E671-0785-6A5302587F91}"/>
              </a:ext>
            </a:extLst>
          </p:cNvPr>
          <p:cNvSpPr txBox="1">
            <a:spLocks noGrp="1"/>
          </p:cNvSpPr>
          <p:nvPr>
            <p:ph type="ctrTitle"/>
          </p:nvPr>
        </p:nvSpPr>
        <p:spPr>
          <a:xfrm>
            <a:off x="415600" y="1590173"/>
            <a:ext cx="11360800" cy="1520459"/>
          </a:xfrm>
          <a:prstGeom prst="rect">
            <a:avLst/>
          </a:prstGeom>
          <a:noFill/>
          <a:ln>
            <a:noFill/>
          </a:ln>
        </p:spPr>
        <p:txBody>
          <a:bodyPr spcFirstLastPara="1" wrap="square" lIns="91425" tIns="45700" rIns="91425" bIns="45700" anchor="b" anchorCtr="0">
            <a:normAutofit/>
          </a:bodyPr>
          <a:lstStyle/>
          <a:p>
            <a:pPr algn="ctr">
              <a:lnSpc>
                <a:spcPct val="90000"/>
              </a:lnSpc>
              <a:buClr>
                <a:schemeClr val="lt1"/>
              </a:buClr>
              <a:buSzPts val="6600"/>
            </a:pPr>
            <a:r>
              <a:rPr lang="en-US" sz="7200" b="1">
                <a:solidFill>
                  <a:schemeClr val="lt1"/>
                </a:solidFill>
                <a:latin typeface="+mj-lt"/>
              </a:rPr>
              <a:t>We All Think Differently!</a:t>
            </a:r>
          </a:p>
        </p:txBody>
      </p:sp>
      <p:sp>
        <p:nvSpPr>
          <p:cNvPr id="5" name="Google Shape;90;p1">
            <a:extLst>
              <a:ext uri="{FF2B5EF4-FFF2-40B4-BE49-F238E27FC236}">
                <a16:creationId xmlns:a16="http://schemas.microsoft.com/office/drawing/2014/main" id="{A96D4A42-75F4-613E-02A2-010C0D574A43}"/>
              </a:ext>
            </a:extLst>
          </p:cNvPr>
          <p:cNvSpPr txBox="1">
            <a:spLocks noGrp="1"/>
          </p:cNvSpPr>
          <p:nvPr>
            <p:ph type="subTitle" idx="1"/>
          </p:nvPr>
        </p:nvSpPr>
        <p:spPr>
          <a:xfrm>
            <a:off x="985024" y="3747369"/>
            <a:ext cx="10221951" cy="1655763"/>
          </a:xfrm>
          <a:prstGeom prst="rect">
            <a:avLst/>
          </a:prstGeom>
          <a:noFill/>
          <a:ln>
            <a:noFill/>
          </a:ln>
        </p:spPr>
        <p:txBody>
          <a:bodyPr spcFirstLastPara="1" wrap="square" lIns="91425" tIns="45700" rIns="91425" bIns="45700" anchor="t" anchorCtr="0">
            <a:normAutofit/>
          </a:bodyPr>
          <a:lstStyle/>
          <a:p>
            <a:pPr marL="0" indent="0" algn="ctr">
              <a:buClr>
                <a:schemeClr val="lt1"/>
              </a:buClr>
              <a:buSzPts val="4070"/>
            </a:pPr>
            <a:r>
              <a:rPr lang="en-US" sz="4000">
                <a:solidFill>
                  <a:schemeClr val="lt1"/>
                </a:solidFill>
              </a:rPr>
              <a:t>Let’s learn about Tourette Syndrome together.</a:t>
            </a:r>
          </a:p>
          <a:p>
            <a:pPr marL="0" indent="0">
              <a:spcBef>
                <a:spcPts val="1000"/>
              </a:spcBef>
              <a:buClr>
                <a:schemeClr val="lt1"/>
              </a:buClr>
              <a:buSzPts val="2220"/>
            </a:pPr>
            <a:endParaRPr sz="2220">
              <a:solidFill>
                <a:schemeClr val="lt1"/>
              </a:solidFill>
            </a:endParaRPr>
          </a:p>
        </p:txBody>
      </p:sp>
    </p:spTree>
    <p:custDataLst>
      <p:tags r:id="rId1"/>
    </p:custDataLst>
    <p:extLst>
      <p:ext uri="{BB962C8B-B14F-4D97-AF65-F5344CB8AC3E}">
        <p14:creationId xmlns:p14="http://schemas.microsoft.com/office/powerpoint/2010/main" val="4036019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D8786-ADAA-21D2-A8EF-F1B2A6DBDE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445807A-5001-2659-6E06-B3EBE18FD47F}"/>
              </a:ext>
            </a:extLst>
          </p:cNvPr>
          <p:cNvSpPr/>
          <p:nvPr/>
        </p:nvSpPr>
        <p:spPr>
          <a:xfrm>
            <a:off x="8092165" y="2314222"/>
            <a:ext cx="3296355" cy="3759633"/>
          </a:xfrm>
          <a:prstGeom prst="rect">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7C5F50F7-1CEF-423A-3A92-7FD6BCAB9E4B}"/>
              </a:ext>
            </a:extLst>
          </p:cNvPr>
          <p:cNvSpPr/>
          <p:nvPr/>
        </p:nvSpPr>
        <p:spPr>
          <a:xfrm>
            <a:off x="4508925" y="2314222"/>
            <a:ext cx="3296355" cy="3759632"/>
          </a:xfrm>
          <a:prstGeom prst="rect">
            <a:avLst/>
          </a:prstGeom>
          <a:solidFill>
            <a:srgbClr val="058D47"/>
          </a:solidFill>
          <a:ln>
            <a:solidFill>
              <a:srgbClr val="058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ECC4E109-A30F-64C2-FE9E-167C205F7F7E}"/>
              </a:ext>
            </a:extLst>
          </p:cNvPr>
          <p:cNvSpPr/>
          <p:nvPr/>
        </p:nvSpPr>
        <p:spPr>
          <a:xfrm>
            <a:off x="925689" y="2314223"/>
            <a:ext cx="3296355" cy="3759635"/>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a:extLst>
              <a:ext uri="{FF2B5EF4-FFF2-40B4-BE49-F238E27FC236}">
                <a16:creationId xmlns:a16="http://schemas.microsoft.com/office/drawing/2014/main" id="{6A7111E1-826D-680F-2DA0-88A815737DD3}"/>
              </a:ext>
            </a:extLst>
          </p:cNvPr>
          <p:cNvSpPr>
            <a:spLocks noGrp="1"/>
          </p:cNvSpPr>
          <p:nvPr>
            <p:ph type="body" sz="quarter" idx="19"/>
          </p:nvPr>
        </p:nvSpPr>
        <p:spPr>
          <a:xfrm>
            <a:off x="4520713" y="3615141"/>
            <a:ext cx="3296355" cy="2458716"/>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lgn="ctr">
              <a:lnSpc>
                <a:spcPct val="125000"/>
              </a:lnSpc>
              <a:buNone/>
            </a:pPr>
            <a:r>
              <a:rPr lang="en-US" sz="2200" b="1">
                <a:solidFill>
                  <a:schemeClr val="bg1"/>
                </a:solidFill>
                <a:latin typeface="Arial" panose="020B0604020202020204" pitchFamily="34" charset="0"/>
                <a:cs typeface="Arial" panose="020B0604020202020204" pitchFamily="34" charset="0"/>
              </a:rPr>
              <a:t>We will learn what makes a child with Tourette Syndrome </a:t>
            </a:r>
            <a:r>
              <a:rPr lang="en-US" sz="2200" b="1" u="sng">
                <a:solidFill>
                  <a:schemeClr val="bg1"/>
                </a:solidFill>
                <a:latin typeface="Arial" panose="020B0604020202020204" pitchFamily="34" charset="0"/>
                <a:cs typeface="Arial" panose="020B0604020202020204" pitchFamily="34" charset="0"/>
              </a:rPr>
              <a:t>neurodiverse</a:t>
            </a:r>
            <a:r>
              <a:rPr lang="en-US" sz="2200" b="1">
                <a:solidFill>
                  <a:schemeClr val="bg1"/>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175B041B-3E0B-C060-CC9D-F88442F1BA0C}"/>
              </a:ext>
            </a:extLst>
          </p:cNvPr>
          <p:cNvSpPr txBox="1"/>
          <p:nvPr/>
        </p:nvSpPr>
        <p:spPr>
          <a:xfrm>
            <a:off x="4520713" y="2737977"/>
            <a:ext cx="3296355" cy="58477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3000" b="1">
                <a:solidFill>
                  <a:schemeClr val="bg1"/>
                </a:solidFill>
              </a:rPr>
              <a:t>Neurodiversity</a:t>
            </a:r>
            <a:endParaRPr lang="en-US" sz="3000">
              <a:solidFill>
                <a:schemeClr val="bg1"/>
              </a:solidFill>
            </a:endParaRPr>
          </a:p>
        </p:txBody>
      </p:sp>
      <p:sp>
        <p:nvSpPr>
          <p:cNvPr id="7" name="TextBox 6">
            <a:extLst>
              <a:ext uri="{FF2B5EF4-FFF2-40B4-BE49-F238E27FC236}">
                <a16:creationId xmlns:a16="http://schemas.microsoft.com/office/drawing/2014/main" id="{31BDE170-5AD1-7BE1-B71F-FDA68F64FDAB}"/>
              </a:ext>
            </a:extLst>
          </p:cNvPr>
          <p:cNvSpPr txBox="1"/>
          <p:nvPr/>
        </p:nvSpPr>
        <p:spPr>
          <a:xfrm>
            <a:off x="8080373" y="2507145"/>
            <a:ext cx="3308147" cy="104644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3000" b="1">
                <a:solidFill>
                  <a:schemeClr val="bg1"/>
                </a:solidFill>
              </a:rPr>
              <a:t>Relationship Building</a:t>
            </a:r>
            <a:endParaRPr lang="en-US" sz="3000">
              <a:solidFill>
                <a:schemeClr val="bg1"/>
              </a:solidFill>
            </a:endParaRPr>
          </a:p>
        </p:txBody>
      </p:sp>
      <p:sp>
        <p:nvSpPr>
          <p:cNvPr id="3" name="TextBox 2">
            <a:extLst>
              <a:ext uri="{FF2B5EF4-FFF2-40B4-BE49-F238E27FC236}">
                <a16:creationId xmlns:a16="http://schemas.microsoft.com/office/drawing/2014/main" id="{813A2ABF-E699-1253-4DC5-EF1B388546CB}"/>
              </a:ext>
            </a:extLst>
          </p:cNvPr>
          <p:cNvSpPr txBox="1"/>
          <p:nvPr/>
        </p:nvSpPr>
        <p:spPr>
          <a:xfrm>
            <a:off x="933370" y="2557995"/>
            <a:ext cx="3300462" cy="104644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3000" b="1">
                <a:solidFill>
                  <a:schemeClr val="bg1"/>
                </a:solidFill>
                <a:latin typeface="Arial" panose="020B0604020202020204" pitchFamily="34" charset="0"/>
                <a:cs typeface="Arial" panose="020B0604020202020204" pitchFamily="34" charset="0"/>
              </a:rPr>
              <a:t>Tourette Syndrome</a:t>
            </a:r>
          </a:p>
        </p:txBody>
      </p:sp>
      <p:sp>
        <p:nvSpPr>
          <p:cNvPr id="4" name="Text Placeholder 11">
            <a:extLst>
              <a:ext uri="{FF2B5EF4-FFF2-40B4-BE49-F238E27FC236}">
                <a16:creationId xmlns:a16="http://schemas.microsoft.com/office/drawing/2014/main" id="{EB074C66-6B2C-1796-881A-5EEE77561FA1}"/>
              </a:ext>
            </a:extLst>
          </p:cNvPr>
          <p:cNvSpPr txBox="1">
            <a:spLocks/>
          </p:cNvSpPr>
          <p:nvPr/>
        </p:nvSpPr>
        <p:spPr>
          <a:xfrm>
            <a:off x="925687" y="3703899"/>
            <a:ext cx="3296355" cy="2369958"/>
          </a:xfrm>
          <a:prstGeom prst="rect">
            <a:avLst/>
          </a:prstGeom>
        </p:spPr>
        <p:txBody>
          <a:bodyPr vert="horz" lIns="121920" tIns="60960" rIns="121920" bIns="60960" rtlCol="0" anchor="t">
            <a:noAutofit/>
          </a:bodyPr>
          <a:lstStyle>
            <a:defPPr>
              <a:defRPr lang="en-US"/>
            </a:defPPr>
            <a:lvl1pPr marL="0" indent="-214313" algn="l" defTabSz="685800" rtl="0" eaLnBrk="1" latinLnBrk="0" hangingPunct="1">
              <a:lnSpc>
                <a:spcPct val="90000"/>
              </a:lnSpc>
              <a:spcBef>
                <a:spcPts val="750"/>
              </a:spcBef>
              <a:buClr>
                <a:schemeClr val="bg1"/>
              </a:buClr>
              <a:buFont typeface="Wingdings" pitchFamily="2" charset="2"/>
              <a:buChar char="§"/>
              <a:defRPr sz="1350" kern="1200">
                <a:solidFill>
                  <a:schemeClr val="tx1"/>
                </a:solidFill>
                <a:latin typeface="+mn-lt"/>
                <a:ea typeface="+mn-ea"/>
                <a:cs typeface="+mn-cs"/>
              </a:defRPr>
            </a:lvl1pPr>
            <a:lvl2pPr marL="3429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6858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0287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3716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7145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0574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4003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7432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lgn="ctr">
              <a:lnSpc>
                <a:spcPct val="125000"/>
              </a:lnSpc>
              <a:buNone/>
            </a:pPr>
            <a:r>
              <a:rPr lang="en-US" sz="2200" b="1">
                <a:solidFill>
                  <a:schemeClr val="bg1"/>
                </a:solidFill>
                <a:latin typeface="Arial"/>
                <a:cs typeface="Arial"/>
              </a:rPr>
              <a:t>We will learn about </a:t>
            </a:r>
            <a:r>
              <a:rPr lang="en-US" sz="2200" b="1" u="sng">
                <a:solidFill>
                  <a:schemeClr val="bg1"/>
                </a:solidFill>
                <a:latin typeface="Arial"/>
                <a:cs typeface="Arial"/>
              </a:rPr>
              <a:t>Tourette Syndrome</a:t>
            </a:r>
            <a:r>
              <a:rPr lang="en-US" sz="2200" b="1">
                <a:solidFill>
                  <a:schemeClr val="bg1"/>
                </a:solidFill>
                <a:latin typeface="Arial"/>
                <a:cs typeface="Arial"/>
              </a:rPr>
              <a:t>.</a:t>
            </a:r>
          </a:p>
        </p:txBody>
      </p:sp>
      <p:sp>
        <p:nvSpPr>
          <p:cNvPr id="10" name="Text Placeholder 11">
            <a:extLst>
              <a:ext uri="{FF2B5EF4-FFF2-40B4-BE49-F238E27FC236}">
                <a16:creationId xmlns:a16="http://schemas.microsoft.com/office/drawing/2014/main" id="{5887E4F6-5E39-85E8-68FD-4B3D13D5119F}"/>
              </a:ext>
            </a:extLst>
          </p:cNvPr>
          <p:cNvSpPr txBox="1">
            <a:spLocks/>
          </p:cNvSpPr>
          <p:nvPr/>
        </p:nvSpPr>
        <p:spPr>
          <a:xfrm>
            <a:off x="8080377" y="3615141"/>
            <a:ext cx="3296355" cy="2458713"/>
          </a:xfrm>
          <a:prstGeom prst="rect">
            <a:avLst/>
          </a:prstGeom>
        </p:spPr>
        <p:txBody>
          <a:bodyPr vert="horz" lIns="121920" tIns="60960" rIns="121920" bIns="60960" rtlCol="0" anchor="t">
            <a:noAutofit/>
          </a:bodyPr>
          <a:lstStyle>
            <a:defPPr>
              <a:defRPr lang="en-US"/>
            </a:defPPr>
            <a:lvl1pPr marL="0" indent="-214313" algn="l" defTabSz="685800" rtl="0" eaLnBrk="1" latinLnBrk="0" hangingPunct="1">
              <a:lnSpc>
                <a:spcPct val="90000"/>
              </a:lnSpc>
              <a:spcBef>
                <a:spcPts val="750"/>
              </a:spcBef>
              <a:buClr>
                <a:schemeClr val="bg1"/>
              </a:buClr>
              <a:buFont typeface="Wingdings" pitchFamily="2" charset="2"/>
              <a:buChar char="§"/>
              <a:defRPr sz="1350" kern="1200">
                <a:solidFill>
                  <a:schemeClr val="tx1"/>
                </a:solidFill>
                <a:latin typeface="+mn-lt"/>
                <a:ea typeface="+mn-ea"/>
                <a:cs typeface="+mn-cs"/>
              </a:defRPr>
            </a:lvl1pPr>
            <a:lvl2pPr marL="3429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6858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0287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3716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7145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0574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4003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7432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lgn="ctr">
              <a:lnSpc>
                <a:spcPct val="125000"/>
              </a:lnSpc>
              <a:buNone/>
            </a:pPr>
            <a:r>
              <a:rPr lang="en-US" sz="2200" b="1">
                <a:solidFill>
                  <a:schemeClr val="bg1"/>
                </a:solidFill>
                <a:latin typeface="Arial" panose="020B0604020202020204" pitchFamily="34" charset="0"/>
                <a:cs typeface="Arial" panose="020B0604020202020204" pitchFamily="34" charset="0"/>
              </a:rPr>
              <a:t>We will practice how to build relationships with children who have Tourette Syndrome.</a:t>
            </a:r>
          </a:p>
        </p:txBody>
      </p:sp>
      <p:sp>
        <p:nvSpPr>
          <p:cNvPr id="20" name="Google Shape;184;p34">
            <a:extLst>
              <a:ext uri="{FF2B5EF4-FFF2-40B4-BE49-F238E27FC236}">
                <a16:creationId xmlns:a16="http://schemas.microsoft.com/office/drawing/2014/main" id="{1E982DDE-EC99-E83F-2D18-54BF9CEB553F}"/>
              </a:ext>
            </a:extLst>
          </p:cNvPr>
          <p:cNvSpPr txBox="1">
            <a:spLocks noGrp="1"/>
          </p:cNvSpPr>
          <p:nvPr>
            <p:ph type="title"/>
          </p:nvPr>
        </p:nvSpPr>
        <p:spPr>
          <a:xfrm>
            <a:off x="402773" y="135088"/>
            <a:ext cx="11321143" cy="1571251"/>
          </a:xfrm>
        </p:spPr>
        <p:txBody>
          <a:bodyPr>
            <a:normAutofit/>
          </a:bodyPr>
          <a:lstStyle/>
          <a:p>
            <a:pPr lvl="0" algn="ctr"/>
            <a:r>
              <a:rPr lang="en-US" sz="3200" b="1">
                <a:solidFill>
                  <a:schemeClr val="bg1"/>
                </a:solidFill>
                <a:latin typeface="Arial" panose="020B0604020202020204" pitchFamily="34" charset="0"/>
                <a:cs typeface="Arial" panose="020B0604020202020204" pitchFamily="34" charset="0"/>
              </a:rPr>
              <a:t>What will we learn about today?</a:t>
            </a:r>
          </a:p>
        </p:txBody>
      </p:sp>
      <p:sp>
        <p:nvSpPr>
          <p:cNvPr id="6" name="TextBox 5">
            <a:extLst>
              <a:ext uri="{FF2B5EF4-FFF2-40B4-BE49-F238E27FC236}">
                <a16:creationId xmlns:a16="http://schemas.microsoft.com/office/drawing/2014/main" id="{5816A272-A535-C696-273D-CFA511AB3E52}"/>
              </a:ext>
            </a:extLst>
          </p:cNvPr>
          <p:cNvSpPr txBox="1"/>
          <p:nvPr/>
        </p:nvSpPr>
        <p:spPr>
          <a:xfrm>
            <a:off x="0" y="6220072"/>
            <a:ext cx="12192000" cy="461665"/>
          </a:xfrm>
          <a:prstGeom prst="rect">
            <a:avLst/>
          </a:prstGeom>
          <a:noFill/>
        </p:spPr>
        <p:txBody>
          <a:bodyPr wrap="square">
            <a:spAutoFit/>
          </a:bodyPr>
          <a:lstStyle/>
          <a:p>
            <a:pPr algn="ctr"/>
            <a:r>
              <a:rPr lang="en-US" sz="2400" b="1">
                <a:solidFill>
                  <a:schemeClr val="dk1"/>
                </a:solidFill>
              </a:rPr>
              <a:t>Last time, we learned about neurodiversity and our own brains’ abilities</a:t>
            </a:r>
            <a:r>
              <a:rPr lang="en-US" sz="2400" b="1"/>
              <a:t>.</a:t>
            </a:r>
          </a:p>
        </p:txBody>
      </p:sp>
    </p:spTree>
    <p:custDataLst>
      <p:tags r:id="rId1"/>
    </p:custDataLst>
    <p:extLst>
      <p:ext uri="{BB962C8B-B14F-4D97-AF65-F5344CB8AC3E}">
        <p14:creationId xmlns:p14="http://schemas.microsoft.com/office/powerpoint/2010/main" val="2648319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61A18-0F8A-9474-F4B0-F4FD68FDE4CF}"/>
            </a:ext>
          </a:extLst>
        </p:cNvPr>
        <p:cNvGrpSpPr/>
        <p:nvPr/>
      </p:nvGrpSpPr>
      <p:grpSpPr>
        <a:xfrm>
          <a:off x="0" y="0"/>
          <a:ext cx="0" cy="0"/>
          <a:chOff x="0" y="0"/>
          <a:chExt cx="0" cy="0"/>
        </a:xfrm>
      </p:grpSpPr>
      <p:sp>
        <p:nvSpPr>
          <p:cNvPr id="7" name="Google Shape;184;p34">
            <a:extLst>
              <a:ext uri="{FF2B5EF4-FFF2-40B4-BE49-F238E27FC236}">
                <a16:creationId xmlns:a16="http://schemas.microsoft.com/office/drawing/2014/main" id="{45F2DA63-04C1-132A-224B-592A6F0BBD4F}"/>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How are you?</a:t>
            </a:r>
          </a:p>
        </p:txBody>
      </p:sp>
      <p:grpSp>
        <p:nvGrpSpPr>
          <p:cNvPr id="8" name="Group 7">
            <a:extLst>
              <a:ext uri="{FF2B5EF4-FFF2-40B4-BE49-F238E27FC236}">
                <a16:creationId xmlns:a16="http://schemas.microsoft.com/office/drawing/2014/main" id="{2B0224ED-15CA-8470-CFB6-AE5D48BDB5D7}"/>
              </a:ext>
            </a:extLst>
          </p:cNvPr>
          <p:cNvGrpSpPr/>
          <p:nvPr/>
        </p:nvGrpSpPr>
        <p:grpSpPr>
          <a:xfrm>
            <a:off x="763151" y="2259519"/>
            <a:ext cx="8871227" cy="1247057"/>
            <a:chOff x="1614298" y="876935"/>
            <a:chExt cx="8963176" cy="1296035"/>
          </a:xfrm>
        </p:grpSpPr>
        <p:sp>
          <p:nvSpPr>
            <p:cNvPr id="141" name="Rectangle 140">
              <a:extLst>
                <a:ext uri="{FF2B5EF4-FFF2-40B4-BE49-F238E27FC236}">
                  <a16:creationId xmlns:a16="http://schemas.microsoft.com/office/drawing/2014/main" id="{0432488E-78D0-16B6-EE94-C0757CE38BE6}"/>
                </a:ext>
              </a:extLst>
            </p:cNvPr>
            <p:cNvSpPr/>
            <p:nvPr/>
          </p:nvSpPr>
          <p:spPr>
            <a:xfrm>
              <a:off x="1614298" y="87693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BBAB4"/>
                  </a:solidFill>
                  <a:effectLst/>
                  <a:uLnTx/>
                  <a:uFillTx/>
                  <a:latin typeface="+mj-lt"/>
                  <a:ea typeface="+mn-ea"/>
                  <a:cs typeface="+mn-cs"/>
                </a:rPr>
                <a:t>Happy</a:t>
              </a:r>
            </a:p>
          </p:txBody>
        </p:sp>
        <p:sp>
          <p:nvSpPr>
            <p:cNvPr id="142" name="Rectangle 141">
              <a:extLst>
                <a:ext uri="{FF2B5EF4-FFF2-40B4-BE49-F238E27FC236}">
                  <a16:creationId xmlns:a16="http://schemas.microsoft.com/office/drawing/2014/main" id="{97D11696-9F81-7EF7-B725-344FAD259649}"/>
                </a:ext>
              </a:extLst>
            </p:cNvPr>
            <p:cNvSpPr/>
            <p:nvPr/>
          </p:nvSpPr>
          <p:spPr>
            <a:xfrm>
              <a:off x="3466643" y="87693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Excited</a:t>
              </a:r>
            </a:p>
          </p:txBody>
        </p:sp>
        <p:sp>
          <p:nvSpPr>
            <p:cNvPr id="143" name="Rectangle 142">
              <a:extLst>
                <a:ext uri="{FF2B5EF4-FFF2-40B4-BE49-F238E27FC236}">
                  <a16:creationId xmlns:a16="http://schemas.microsoft.com/office/drawing/2014/main" id="{38573B39-C416-AC9C-BC1C-A95656BDD5C1}"/>
                </a:ext>
              </a:extLst>
            </p:cNvPr>
            <p:cNvSpPr/>
            <p:nvPr/>
          </p:nvSpPr>
          <p:spPr>
            <a:xfrm>
              <a:off x="5318760" y="87820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BBAB4"/>
                  </a:solidFill>
                  <a:effectLst/>
                  <a:uLnTx/>
                  <a:uFillTx/>
                  <a:latin typeface="+mj-lt"/>
                  <a:ea typeface="+mn-ea"/>
                  <a:cs typeface="+mn-cs"/>
                </a:rPr>
                <a:t>Silly</a:t>
              </a:r>
            </a:p>
          </p:txBody>
        </p:sp>
        <p:sp>
          <p:nvSpPr>
            <p:cNvPr id="144" name="Rectangle 143">
              <a:extLst>
                <a:ext uri="{FF2B5EF4-FFF2-40B4-BE49-F238E27FC236}">
                  <a16:creationId xmlns:a16="http://schemas.microsoft.com/office/drawing/2014/main" id="{36D3702A-4384-D178-E3CE-689880AA1284}"/>
                </a:ext>
              </a:extLst>
            </p:cNvPr>
            <p:cNvSpPr/>
            <p:nvPr/>
          </p:nvSpPr>
          <p:spPr>
            <a:xfrm>
              <a:off x="7170877" y="89281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Energized</a:t>
              </a:r>
            </a:p>
          </p:txBody>
        </p:sp>
        <p:sp>
          <p:nvSpPr>
            <p:cNvPr id="145" name="Rectangle 144">
              <a:extLst>
                <a:ext uri="{FF2B5EF4-FFF2-40B4-BE49-F238E27FC236}">
                  <a16:creationId xmlns:a16="http://schemas.microsoft.com/office/drawing/2014/main" id="{A726D82E-CAE1-A8A1-26EE-89902E166E2A}"/>
                </a:ext>
              </a:extLst>
            </p:cNvPr>
            <p:cNvSpPr/>
            <p:nvPr/>
          </p:nvSpPr>
          <p:spPr>
            <a:xfrm>
              <a:off x="9022994" y="89281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Confident</a:t>
              </a:r>
            </a:p>
          </p:txBody>
        </p:sp>
        <p:grpSp>
          <p:nvGrpSpPr>
            <p:cNvPr id="146" name="Group 145">
              <a:extLst>
                <a:ext uri="{FF2B5EF4-FFF2-40B4-BE49-F238E27FC236}">
                  <a16:creationId xmlns:a16="http://schemas.microsoft.com/office/drawing/2014/main" id="{EC79F1AE-3A16-4935-4FDF-8BC94B7D00C2}"/>
                </a:ext>
              </a:extLst>
            </p:cNvPr>
            <p:cNvGrpSpPr/>
            <p:nvPr/>
          </p:nvGrpSpPr>
          <p:grpSpPr>
            <a:xfrm>
              <a:off x="2025778" y="1039495"/>
              <a:ext cx="731520" cy="731520"/>
              <a:chOff x="2025778" y="1039495"/>
              <a:chExt cx="731520" cy="731520"/>
            </a:xfrm>
          </p:grpSpPr>
          <p:sp>
            <p:nvSpPr>
              <p:cNvPr id="178" name="Freeform: Shape 177">
                <a:extLst>
                  <a:ext uri="{FF2B5EF4-FFF2-40B4-BE49-F238E27FC236}">
                    <a16:creationId xmlns:a16="http://schemas.microsoft.com/office/drawing/2014/main" id="{0CA0A7A1-B60C-B53E-1C01-4A7B0C8DBCF1}"/>
                  </a:ext>
                </a:extLst>
              </p:cNvPr>
              <p:cNvSpPr/>
              <p:nvPr/>
            </p:nvSpPr>
            <p:spPr>
              <a:xfrm>
                <a:off x="2025778" y="103949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9" name="Freeform: Shape 178">
                <a:extLst>
                  <a:ext uri="{FF2B5EF4-FFF2-40B4-BE49-F238E27FC236}">
                    <a16:creationId xmlns:a16="http://schemas.microsoft.com/office/drawing/2014/main" id="{4CDADFCB-BD41-520C-BEF8-FFAB76C26516}"/>
                  </a:ext>
                </a:extLst>
              </p:cNvPr>
              <p:cNvSpPr/>
              <p:nvPr/>
            </p:nvSpPr>
            <p:spPr>
              <a:xfrm>
                <a:off x="2160087" y="1426686"/>
                <a:ext cx="462900" cy="171021"/>
              </a:xfrm>
              <a:custGeom>
                <a:avLst/>
                <a:gdLst>
                  <a:gd name="connsiteX0" fmla="*/ 462479 w 462900"/>
                  <a:gd name="connsiteY0" fmla="*/ 25716 h 171021"/>
                  <a:gd name="connsiteX1" fmla="*/ 366039 w 462900"/>
                  <a:gd name="connsiteY1" fmla="*/ 171021 h 171021"/>
                  <a:gd name="connsiteX2" fmla="*/ 96862 w 462900"/>
                  <a:gd name="connsiteY2" fmla="*/ 171021 h 171021"/>
                  <a:gd name="connsiteX3" fmla="*/ 422 w 462900"/>
                  <a:gd name="connsiteY3" fmla="*/ 25716 h 171021"/>
                  <a:gd name="connsiteX4" fmla="*/ 4709 w 462900"/>
                  <a:gd name="connsiteY4" fmla="*/ 7715 h 171021"/>
                  <a:gd name="connsiteX5" fmla="*/ 21424 w 462900"/>
                  <a:gd name="connsiteY5" fmla="*/ 0 h 171021"/>
                  <a:gd name="connsiteX6" fmla="*/ 441478 w 462900"/>
                  <a:gd name="connsiteY6" fmla="*/ 0 h 171021"/>
                  <a:gd name="connsiteX7" fmla="*/ 458193 w 462900"/>
                  <a:gd name="connsiteY7" fmla="*/ 7715 h 171021"/>
                  <a:gd name="connsiteX8" fmla="*/ 462479 w 462900"/>
                  <a:gd name="connsiteY8"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6"/>
                    </a:moveTo>
                    <a:cubicBezTo>
                      <a:pt x="450048" y="86154"/>
                      <a:pt x="414045" y="137160"/>
                      <a:pt x="366039" y="171021"/>
                    </a:cubicBezTo>
                    <a:lnTo>
                      <a:pt x="96862" y="171021"/>
                    </a:lnTo>
                    <a:cubicBezTo>
                      <a:pt x="48856" y="137160"/>
                      <a:pt x="12853" y="86154"/>
                      <a:pt x="422" y="25716"/>
                    </a:cubicBezTo>
                    <a:cubicBezTo>
                      <a:pt x="-863" y="19288"/>
                      <a:pt x="850" y="12857"/>
                      <a:pt x="4709" y="7715"/>
                    </a:cubicBezTo>
                    <a:cubicBezTo>
                      <a:pt x="8994" y="3000"/>
                      <a:pt x="14996" y="0"/>
                      <a:pt x="21424" y="0"/>
                    </a:cubicBezTo>
                    <a:lnTo>
                      <a:pt x="441478" y="0"/>
                    </a:lnTo>
                    <a:cubicBezTo>
                      <a:pt x="447906" y="0"/>
                      <a:pt x="453907" y="3000"/>
                      <a:pt x="458193" y="7715"/>
                    </a:cubicBezTo>
                    <a:cubicBezTo>
                      <a:pt x="462051" y="12859"/>
                      <a:pt x="463764" y="19288"/>
                      <a:pt x="46247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0" name="Freeform: Shape 179">
                <a:extLst>
                  <a:ext uri="{FF2B5EF4-FFF2-40B4-BE49-F238E27FC236}">
                    <a16:creationId xmlns:a16="http://schemas.microsoft.com/office/drawing/2014/main" id="{4110B451-4539-DFED-7FE1-103142ABDA94}"/>
                  </a:ext>
                </a:extLst>
              </p:cNvPr>
              <p:cNvSpPr/>
              <p:nvPr/>
            </p:nvSpPr>
            <p:spPr>
              <a:xfrm>
                <a:off x="2391538" y="1426686"/>
                <a:ext cx="231450" cy="171021"/>
              </a:xfrm>
              <a:custGeom>
                <a:avLst/>
                <a:gdLst>
                  <a:gd name="connsiteX0" fmla="*/ 231029 w 231450"/>
                  <a:gd name="connsiteY0" fmla="*/ 25716 h 171021"/>
                  <a:gd name="connsiteX1" fmla="*/ 134588 w 231450"/>
                  <a:gd name="connsiteY1" fmla="*/ 171021 h 171021"/>
                  <a:gd name="connsiteX2" fmla="*/ 0 w 231450"/>
                  <a:gd name="connsiteY2" fmla="*/ 171021 h 171021"/>
                  <a:gd name="connsiteX3" fmla="*/ 0 w 231450"/>
                  <a:gd name="connsiteY3" fmla="*/ 0 h 171021"/>
                  <a:gd name="connsiteX4" fmla="*/ 210028 w 231450"/>
                  <a:gd name="connsiteY4" fmla="*/ 0 h 171021"/>
                  <a:gd name="connsiteX5" fmla="*/ 226743 w 231450"/>
                  <a:gd name="connsiteY5" fmla="*/ 7715 h 171021"/>
                  <a:gd name="connsiteX6" fmla="*/ 231029 w 231450"/>
                  <a:gd name="connsiteY6"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6"/>
                    </a:moveTo>
                    <a:cubicBezTo>
                      <a:pt x="218597" y="86154"/>
                      <a:pt x="182594" y="137160"/>
                      <a:pt x="134588" y="171021"/>
                    </a:cubicBezTo>
                    <a:lnTo>
                      <a:pt x="0" y="171021"/>
                    </a:lnTo>
                    <a:lnTo>
                      <a:pt x="0" y="0"/>
                    </a:lnTo>
                    <a:lnTo>
                      <a:pt x="210028" y="0"/>
                    </a:lnTo>
                    <a:cubicBezTo>
                      <a:pt x="216456" y="0"/>
                      <a:pt x="222456" y="3000"/>
                      <a:pt x="226743" y="7715"/>
                    </a:cubicBezTo>
                    <a:cubicBezTo>
                      <a:pt x="230600" y="12859"/>
                      <a:pt x="232313" y="19288"/>
                      <a:pt x="23102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1" name="Freeform: Shape 180">
                <a:extLst>
                  <a:ext uri="{FF2B5EF4-FFF2-40B4-BE49-F238E27FC236}">
                    <a16:creationId xmlns:a16="http://schemas.microsoft.com/office/drawing/2014/main" id="{885ACE6C-EDF2-3BB4-804A-A392F4F94C2F}"/>
                  </a:ext>
                </a:extLst>
              </p:cNvPr>
              <p:cNvSpPr/>
              <p:nvPr/>
            </p:nvSpPr>
            <p:spPr>
              <a:xfrm>
                <a:off x="2198656" y="1212373"/>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2" name="Freeform: Shape 181">
                <a:extLst>
                  <a:ext uri="{FF2B5EF4-FFF2-40B4-BE49-F238E27FC236}">
                    <a16:creationId xmlns:a16="http://schemas.microsoft.com/office/drawing/2014/main" id="{A8260D80-13AC-6A99-B90D-2BE0936C7595}"/>
                  </a:ext>
                </a:extLst>
              </p:cNvPr>
              <p:cNvSpPr/>
              <p:nvPr/>
            </p:nvSpPr>
            <p:spPr>
              <a:xfrm>
                <a:off x="2455831" y="1212373"/>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3" name="Freeform: Shape 182">
                <a:extLst>
                  <a:ext uri="{FF2B5EF4-FFF2-40B4-BE49-F238E27FC236}">
                    <a16:creationId xmlns:a16="http://schemas.microsoft.com/office/drawing/2014/main" id="{AEF72530-2181-06E8-FB6D-83712D911E91}"/>
                  </a:ext>
                </a:extLst>
              </p:cNvPr>
              <p:cNvSpPr/>
              <p:nvPr/>
            </p:nvSpPr>
            <p:spPr>
              <a:xfrm>
                <a:off x="2256949" y="1512411"/>
                <a:ext cx="269176" cy="128587"/>
              </a:xfrm>
              <a:custGeom>
                <a:avLst/>
                <a:gdLst>
                  <a:gd name="connsiteX0" fmla="*/ 269177 w 269176"/>
                  <a:gd name="connsiteY0" fmla="*/ 85296 h 128587"/>
                  <a:gd name="connsiteX1" fmla="*/ 134588 w 269176"/>
                  <a:gd name="connsiteY1" fmla="*/ 128588 h 128587"/>
                  <a:gd name="connsiteX2" fmla="*/ 0 w 269176"/>
                  <a:gd name="connsiteY2" fmla="*/ 85296 h 128587"/>
                  <a:gd name="connsiteX3" fmla="*/ 134588 w 269176"/>
                  <a:gd name="connsiteY3" fmla="*/ 0 h 128587"/>
                  <a:gd name="connsiteX4" fmla="*/ 269177 w 269176"/>
                  <a:gd name="connsiteY4" fmla="*/ 85296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7">
                    <a:moveTo>
                      <a:pt x="269177" y="85296"/>
                    </a:moveTo>
                    <a:cubicBezTo>
                      <a:pt x="230600" y="112300"/>
                      <a:pt x="184307" y="128588"/>
                      <a:pt x="134588" y="128588"/>
                    </a:cubicBezTo>
                    <a:cubicBezTo>
                      <a:pt x="84869" y="128588"/>
                      <a:pt x="38576" y="112300"/>
                      <a:pt x="0" y="85296"/>
                    </a:cubicBezTo>
                    <a:cubicBezTo>
                      <a:pt x="24003" y="34719"/>
                      <a:pt x="75009" y="0"/>
                      <a:pt x="134588" y="0"/>
                    </a:cubicBezTo>
                    <a:cubicBezTo>
                      <a:pt x="194167" y="0"/>
                      <a:pt x="245175" y="34719"/>
                      <a:pt x="269177"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4" name="Freeform: Shape 183">
                <a:extLst>
                  <a:ext uri="{FF2B5EF4-FFF2-40B4-BE49-F238E27FC236}">
                    <a16:creationId xmlns:a16="http://schemas.microsoft.com/office/drawing/2014/main" id="{853A20D6-1FD0-DBB4-6B7E-CED480EAA364}"/>
                  </a:ext>
                </a:extLst>
              </p:cNvPr>
              <p:cNvSpPr/>
              <p:nvPr/>
            </p:nvSpPr>
            <p:spPr>
              <a:xfrm>
                <a:off x="2391538" y="1512411"/>
                <a:ext cx="134588" cy="128587"/>
              </a:xfrm>
              <a:custGeom>
                <a:avLst/>
                <a:gdLst>
                  <a:gd name="connsiteX0" fmla="*/ 134588 w 134588"/>
                  <a:gd name="connsiteY0" fmla="*/ 85296 h 128587"/>
                  <a:gd name="connsiteX1" fmla="*/ 0 w 134588"/>
                  <a:gd name="connsiteY1" fmla="*/ 128588 h 128587"/>
                  <a:gd name="connsiteX2" fmla="*/ 0 w 134588"/>
                  <a:gd name="connsiteY2" fmla="*/ 0 h 128587"/>
                  <a:gd name="connsiteX3" fmla="*/ 134588 w 134588"/>
                  <a:gd name="connsiteY3" fmla="*/ 85296 h 128587"/>
                </a:gdLst>
                <a:ahLst/>
                <a:cxnLst>
                  <a:cxn ang="0">
                    <a:pos x="connsiteX0" y="connsiteY0"/>
                  </a:cxn>
                  <a:cxn ang="0">
                    <a:pos x="connsiteX1" y="connsiteY1"/>
                  </a:cxn>
                  <a:cxn ang="0">
                    <a:pos x="connsiteX2" y="connsiteY2"/>
                  </a:cxn>
                  <a:cxn ang="0">
                    <a:pos x="connsiteX3" y="connsiteY3"/>
                  </a:cxn>
                </a:cxnLst>
                <a:rect l="l" t="t" r="r" b="b"/>
                <a:pathLst>
                  <a:path w="134588" h="128587">
                    <a:moveTo>
                      <a:pt x="134588" y="85296"/>
                    </a:moveTo>
                    <a:cubicBezTo>
                      <a:pt x="96012" y="112300"/>
                      <a:pt x="49719" y="128588"/>
                      <a:pt x="0" y="128588"/>
                    </a:cubicBezTo>
                    <a:lnTo>
                      <a:pt x="0" y="0"/>
                    </a:lnTo>
                    <a:cubicBezTo>
                      <a:pt x="59579" y="0"/>
                      <a:pt x="110587" y="34719"/>
                      <a:pt x="134588"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47" name="Group 146">
              <a:extLst>
                <a:ext uri="{FF2B5EF4-FFF2-40B4-BE49-F238E27FC236}">
                  <a16:creationId xmlns:a16="http://schemas.microsoft.com/office/drawing/2014/main" id="{1C2B69E8-BFF5-71BC-ACA7-03B78448A08C}"/>
                </a:ext>
              </a:extLst>
            </p:cNvPr>
            <p:cNvGrpSpPr/>
            <p:nvPr/>
          </p:nvGrpSpPr>
          <p:grpSpPr>
            <a:xfrm>
              <a:off x="3877895" y="1039495"/>
              <a:ext cx="731520" cy="731520"/>
              <a:chOff x="3877895" y="1039495"/>
              <a:chExt cx="731520" cy="731520"/>
            </a:xfrm>
          </p:grpSpPr>
          <p:sp>
            <p:nvSpPr>
              <p:cNvPr id="171" name="Freeform: Shape 170">
                <a:extLst>
                  <a:ext uri="{FF2B5EF4-FFF2-40B4-BE49-F238E27FC236}">
                    <a16:creationId xmlns:a16="http://schemas.microsoft.com/office/drawing/2014/main" id="{E8F7EAB8-5104-30F0-C0AE-AEBEFD45243D}"/>
                  </a:ext>
                </a:extLst>
              </p:cNvPr>
              <p:cNvSpPr/>
              <p:nvPr/>
            </p:nvSpPr>
            <p:spPr>
              <a:xfrm>
                <a:off x="3877895" y="103949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2" name="Freeform: Shape 171">
                <a:extLst>
                  <a:ext uri="{FF2B5EF4-FFF2-40B4-BE49-F238E27FC236}">
                    <a16:creationId xmlns:a16="http://schemas.microsoft.com/office/drawing/2014/main" id="{EB44F6E8-167F-03E3-6969-E76A63C6CC5E}"/>
                  </a:ext>
                </a:extLst>
              </p:cNvPr>
              <p:cNvSpPr/>
              <p:nvPr/>
            </p:nvSpPr>
            <p:spPr>
              <a:xfrm>
                <a:off x="4012204" y="1426686"/>
                <a:ext cx="462900" cy="171021"/>
              </a:xfrm>
              <a:custGeom>
                <a:avLst/>
                <a:gdLst>
                  <a:gd name="connsiteX0" fmla="*/ 462479 w 462900"/>
                  <a:gd name="connsiteY0" fmla="*/ 25716 h 171021"/>
                  <a:gd name="connsiteX1" fmla="*/ 366039 w 462900"/>
                  <a:gd name="connsiteY1" fmla="*/ 171021 h 171021"/>
                  <a:gd name="connsiteX2" fmla="*/ 96862 w 462900"/>
                  <a:gd name="connsiteY2" fmla="*/ 171021 h 171021"/>
                  <a:gd name="connsiteX3" fmla="*/ 422 w 462900"/>
                  <a:gd name="connsiteY3" fmla="*/ 25716 h 171021"/>
                  <a:gd name="connsiteX4" fmla="*/ 4709 w 462900"/>
                  <a:gd name="connsiteY4" fmla="*/ 7715 h 171021"/>
                  <a:gd name="connsiteX5" fmla="*/ 21424 w 462900"/>
                  <a:gd name="connsiteY5" fmla="*/ 0 h 171021"/>
                  <a:gd name="connsiteX6" fmla="*/ 441478 w 462900"/>
                  <a:gd name="connsiteY6" fmla="*/ 0 h 171021"/>
                  <a:gd name="connsiteX7" fmla="*/ 458193 w 462900"/>
                  <a:gd name="connsiteY7" fmla="*/ 7715 h 171021"/>
                  <a:gd name="connsiteX8" fmla="*/ 462479 w 462900"/>
                  <a:gd name="connsiteY8"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6"/>
                    </a:moveTo>
                    <a:cubicBezTo>
                      <a:pt x="450048" y="86154"/>
                      <a:pt x="414045" y="137160"/>
                      <a:pt x="366039" y="171021"/>
                    </a:cubicBezTo>
                    <a:lnTo>
                      <a:pt x="96862" y="171021"/>
                    </a:lnTo>
                    <a:cubicBezTo>
                      <a:pt x="48856" y="137160"/>
                      <a:pt x="12853" y="86154"/>
                      <a:pt x="422" y="25716"/>
                    </a:cubicBezTo>
                    <a:cubicBezTo>
                      <a:pt x="-863" y="19288"/>
                      <a:pt x="850" y="12857"/>
                      <a:pt x="4709" y="7715"/>
                    </a:cubicBezTo>
                    <a:cubicBezTo>
                      <a:pt x="8994" y="3000"/>
                      <a:pt x="14996" y="0"/>
                      <a:pt x="21424" y="0"/>
                    </a:cubicBezTo>
                    <a:lnTo>
                      <a:pt x="441478" y="0"/>
                    </a:lnTo>
                    <a:cubicBezTo>
                      <a:pt x="447906" y="0"/>
                      <a:pt x="453907" y="3000"/>
                      <a:pt x="458193" y="7715"/>
                    </a:cubicBezTo>
                    <a:cubicBezTo>
                      <a:pt x="462051" y="12859"/>
                      <a:pt x="463764" y="19288"/>
                      <a:pt x="46247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3" name="Freeform: Shape 172">
                <a:extLst>
                  <a:ext uri="{FF2B5EF4-FFF2-40B4-BE49-F238E27FC236}">
                    <a16:creationId xmlns:a16="http://schemas.microsoft.com/office/drawing/2014/main" id="{E778B45F-F2DE-07D6-8BD7-FE8C13F649F0}"/>
                  </a:ext>
                </a:extLst>
              </p:cNvPr>
              <p:cNvSpPr/>
              <p:nvPr/>
            </p:nvSpPr>
            <p:spPr>
              <a:xfrm>
                <a:off x="4243655" y="1426686"/>
                <a:ext cx="231450" cy="171021"/>
              </a:xfrm>
              <a:custGeom>
                <a:avLst/>
                <a:gdLst>
                  <a:gd name="connsiteX0" fmla="*/ 231029 w 231450"/>
                  <a:gd name="connsiteY0" fmla="*/ 25716 h 171021"/>
                  <a:gd name="connsiteX1" fmla="*/ 134588 w 231450"/>
                  <a:gd name="connsiteY1" fmla="*/ 171021 h 171021"/>
                  <a:gd name="connsiteX2" fmla="*/ 0 w 231450"/>
                  <a:gd name="connsiteY2" fmla="*/ 171021 h 171021"/>
                  <a:gd name="connsiteX3" fmla="*/ 0 w 231450"/>
                  <a:gd name="connsiteY3" fmla="*/ 0 h 171021"/>
                  <a:gd name="connsiteX4" fmla="*/ 210028 w 231450"/>
                  <a:gd name="connsiteY4" fmla="*/ 0 h 171021"/>
                  <a:gd name="connsiteX5" fmla="*/ 226743 w 231450"/>
                  <a:gd name="connsiteY5" fmla="*/ 7715 h 171021"/>
                  <a:gd name="connsiteX6" fmla="*/ 231029 w 231450"/>
                  <a:gd name="connsiteY6"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6"/>
                    </a:moveTo>
                    <a:cubicBezTo>
                      <a:pt x="218597" y="86154"/>
                      <a:pt x="182594" y="137160"/>
                      <a:pt x="134588" y="171021"/>
                    </a:cubicBezTo>
                    <a:lnTo>
                      <a:pt x="0" y="171021"/>
                    </a:lnTo>
                    <a:lnTo>
                      <a:pt x="0" y="0"/>
                    </a:lnTo>
                    <a:lnTo>
                      <a:pt x="210028" y="0"/>
                    </a:lnTo>
                    <a:cubicBezTo>
                      <a:pt x="216456" y="0"/>
                      <a:pt x="222456" y="3000"/>
                      <a:pt x="226743" y="7715"/>
                    </a:cubicBezTo>
                    <a:cubicBezTo>
                      <a:pt x="230600" y="12859"/>
                      <a:pt x="232313" y="19288"/>
                      <a:pt x="23102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4" name="Freeform: Shape 173">
                <a:extLst>
                  <a:ext uri="{FF2B5EF4-FFF2-40B4-BE49-F238E27FC236}">
                    <a16:creationId xmlns:a16="http://schemas.microsoft.com/office/drawing/2014/main" id="{154ED16B-5A54-B8AB-3DD1-90DE9CD7E075}"/>
                  </a:ext>
                </a:extLst>
              </p:cNvPr>
              <p:cNvSpPr/>
              <p:nvPr/>
            </p:nvSpPr>
            <p:spPr>
              <a:xfrm>
                <a:off x="4109066" y="1512411"/>
                <a:ext cx="269176" cy="128587"/>
              </a:xfrm>
              <a:custGeom>
                <a:avLst/>
                <a:gdLst>
                  <a:gd name="connsiteX0" fmla="*/ 269177 w 269176"/>
                  <a:gd name="connsiteY0" fmla="*/ 85296 h 128587"/>
                  <a:gd name="connsiteX1" fmla="*/ 134588 w 269176"/>
                  <a:gd name="connsiteY1" fmla="*/ 128588 h 128587"/>
                  <a:gd name="connsiteX2" fmla="*/ 0 w 269176"/>
                  <a:gd name="connsiteY2" fmla="*/ 85296 h 128587"/>
                  <a:gd name="connsiteX3" fmla="*/ 134588 w 269176"/>
                  <a:gd name="connsiteY3" fmla="*/ 0 h 128587"/>
                  <a:gd name="connsiteX4" fmla="*/ 269177 w 269176"/>
                  <a:gd name="connsiteY4" fmla="*/ 85296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7">
                    <a:moveTo>
                      <a:pt x="269177" y="85296"/>
                    </a:moveTo>
                    <a:cubicBezTo>
                      <a:pt x="230600" y="112300"/>
                      <a:pt x="184307" y="128588"/>
                      <a:pt x="134588" y="128588"/>
                    </a:cubicBezTo>
                    <a:cubicBezTo>
                      <a:pt x="84869" y="128588"/>
                      <a:pt x="38576" y="112300"/>
                      <a:pt x="0" y="85296"/>
                    </a:cubicBezTo>
                    <a:cubicBezTo>
                      <a:pt x="24003" y="34719"/>
                      <a:pt x="75009" y="0"/>
                      <a:pt x="134588" y="0"/>
                    </a:cubicBezTo>
                    <a:cubicBezTo>
                      <a:pt x="194167" y="0"/>
                      <a:pt x="245175" y="34719"/>
                      <a:pt x="269177"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5" name="Freeform: Shape 174">
                <a:extLst>
                  <a:ext uri="{FF2B5EF4-FFF2-40B4-BE49-F238E27FC236}">
                    <a16:creationId xmlns:a16="http://schemas.microsoft.com/office/drawing/2014/main" id="{BBFF02D6-DC31-058C-33CB-BD6421A7BD7A}"/>
                  </a:ext>
                </a:extLst>
              </p:cNvPr>
              <p:cNvSpPr/>
              <p:nvPr/>
            </p:nvSpPr>
            <p:spPr>
              <a:xfrm>
                <a:off x="4243655" y="1512411"/>
                <a:ext cx="134588" cy="128587"/>
              </a:xfrm>
              <a:custGeom>
                <a:avLst/>
                <a:gdLst>
                  <a:gd name="connsiteX0" fmla="*/ 134588 w 134588"/>
                  <a:gd name="connsiteY0" fmla="*/ 85296 h 128587"/>
                  <a:gd name="connsiteX1" fmla="*/ 0 w 134588"/>
                  <a:gd name="connsiteY1" fmla="*/ 128588 h 128587"/>
                  <a:gd name="connsiteX2" fmla="*/ 0 w 134588"/>
                  <a:gd name="connsiteY2" fmla="*/ 0 h 128587"/>
                  <a:gd name="connsiteX3" fmla="*/ 134588 w 134588"/>
                  <a:gd name="connsiteY3" fmla="*/ 85296 h 128587"/>
                </a:gdLst>
                <a:ahLst/>
                <a:cxnLst>
                  <a:cxn ang="0">
                    <a:pos x="connsiteX0" y="connsiteY0"/>
                  </a:cxn>
                  <a:cxn ang="0">
                    <a:pos x="connsiteX1" y="connsiteY1"/>
                  </a:cxn>
                  <a:cxn ang="0">
                    <a:pos x="connsiteX2" y="connsiteY2"/>
                  </a:cxn>
                  <a:cxn ang="0">
                    <a:pos x="connsiteX3" y="connsiteY3"/>
                  </a:cxn>
                </a:cxnLst>
                <a:rect l="l" t="t" r="r" b="b"/>
                <a:pathLst>
                  <a:path w="134588" h="128587">
                    <a:moveTo>
                      <a:pt x="134588" y="85296"/>
                    </a:moveTo>
                    <a:cubicBezTo>
                      <a:pt x="96012" y="112300"/>
                      <a:pt x="49719" y="128588"/>
                      <a:pt x="0" y="128588"/>
                    </a:cubicBezTo>
                    <a:lnTo>
                      <a:pt x="0" y="0"/>
                    </a:lnTo>
                    <a:cubicBezTo>
                      <a:pt x="59579" y="0"/>
                      <a:pt x="110587" y="34719"/>
                      <a:pt x="134588"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6" name="Freeform: Shape 175">
                <a:extLst>
                  <a:ext uri="{FF2B5EF4-FFF2-40B4-BE49-F238E27FC236}">
                    <a16:creationId xmlns:a16="http://schemas.microsoft.com/office/drawing/2014/main" id="{D6C8B7EC-A67F-6B2A-11C0-4CF715692A5F}"/>
                  </a:ext>
                </a:extLst>
              </p:cNvPr>
              <p:cNvSpPr/>
              <p:nvPr/>
            </p:nvSpPr>
            <p:spPr>
              <a:xfrm>
                <a:off x="4007912" y="1262654"/>
                <a:ext cx="214311" cy="78306"/>
              </a:xfrm>
              <a:custGeom>
                <a:avLst/>
                <a:gdLst>
                  <a:gd name="connsiteX0" fmla="*/ 177728 w 214311"/>
                  <a:gd name="connsiteY0" fmla="*/ 72028 h 78306"/>
                  <a:gd name="connsiteX1" fmla="*/ 36584 w 214311"/>
                  <a:gd name="connsiteY1" fmla="*/ 72028 h 78306"/>
                  <a:gd name="connsiteX2" fmla="*/ 6278 w 214311"/>
                  <a:gd name="connsiteY2" fmla="*/ 72028 h 78306"/>
                  <a:gd name="connsiteX3" fmla="*/ 6278 w 214311"/>
                  <a:gd name="connsiteY3" fmla="*/ 41722 h 78306"/>
                  <a:gd name="connsiteX4" fmla="*/ 208033 w 214311"/>
                  <a:gd name="connsiteY4" fmla="*/ 41722 h 78306"/>
                  <a:gd name="connsiteX5" fmla="*/ 208033 w 214311"/>
                  <a:gd name="connsiteY5" fmla="*/ 72028 h 78306"/>
                  <a:gd name="connsiteX6" fmla="*/ 177728 w 214311"/>
                  <a:gd name="connsiteY6" fmla="*/ 72028 h 78306"/>
                  <a:gd name="connsiteX7" fmla="*/ 177728 w 214311"/>
                  <a:gd name="connsiteY7" fmla="*/ 72028 h 7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1" h="78306">
                    <a:moveTo>
                      <a:pt x="177728" y="72028"/>
                    </a:moveTo>
                    <a:cubicBezTo>
                      <a:pt x="138801" y="33100"/>
                      <a:pt x="75511" y="33100"/>
                      <a:pt x="36584" y="72028"/>
                    </a:cubicBezTo>
                    <a:cubicBezTo>
                      <a:pt x="28212" y="80399"/>
                      <a:pt x="14649" y="80399"/>
                      <a:pt x="6278" y="72028"/>
                    </a:cubicBezTo>
                    <a:cubicBezTo>
                      <a:pt x="-2093" y="63657"/>
                      <a:pt x="-2093" y="50093"/>
                      <a:pt x="6278" y="41722"/>
                    </a:cubicBezTo>
                    <a:cubicBezTo>
                      <a:pt x="61908" y="-13907"/>
                      <a:pt x="152404" y="-13907"/>
                      <a:pt x="208033" y="41722"/>
                    </a:cubicBezTo>
                    <a:cubicBezTo>
                      <a:pt x="216405" y="50093"/>
                      <a:pt x="216405" y="63657"/>
                      <a:pt x="208033" y="72028"/>
                    </a:cubicBezTo>
                    <a:cubicBezTo>
                      <a:pt x="199661" y="80400"/>
                      <a:pt x="186099" y="80400"/>
                      <a:pt x="177728" y="72028"/>
                    </a:cubicBezTo>
                    <a:lnTo>
                      <a:pt x="177728" y="72028"/>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7" name="Freeform: Shape 176">
                <a:extLst>
                  <a:ext uri="{FF2B5EF4-FFF2-40B4-BE49-F238E27FC236}">
                    <a16:creationId xmlns:a16="http://schemas.microsoft.com/office/drawing/2014/main" id="{FD246A33-2688-BC25-1053-7B4184E17FF9}"/>
                  </a:ext>
                </a:extLst>
              </p:cNvPr>
              <p:cNvSpPr/>
              <p:nvPr/>
            </p:nvSpPr>
            <p:spPr>
              <a:xfrm>
                <a:off x="4265087" y="1262654"/>
                <a:ext cx="214311" cy="78306"/>
              </a:xfrm>
              <a:custGeom>
                <a:avLst/>
                <a:gdLst>
                  <a:gd name="connsiteX0" fmla="*/ 177728 w 214311"/>
                  <a:gd name="connsiteY0" fmla="*/ 72028 h 78306"/>
                  <a:gd name="connsiteX1" fmla="*/ 36583 w 214311"/>
                  <a:gd name="connsiteY1" fmla="*/ 72028 h 78306"/>
                  <a:gd name="connsiteX2" fmla="*/ 6278 w 214311"/>
                  <a:gd name="connsiteY2" fmla="*/ 72028 h 78306"/>
                  <a:gd name="connsiteX3" fmla="*/ 6278 w 214311"/>
                  <a:gd name="connsiteY3" fmla="*/ 41722 h 78306"/>
                  <a:gd name="connsiteX4" fmla="*/ 208033 w 214311"/>
                  <a:gd name="connsiteY4" fmla="*/ 41722 h 78306"/>
                  <a:gd name="connsiteX5" fmla="*/ 208033 w 214311"/>
                  <a:gd name="connsiteY5" fmla="*/ 72028 h 78306"/>
                  <a:gd name="connsiteX6" fmla="*/ 177728 w 214311"/>
                  <a:gd name="connsiteY6" fmla="*/ 72028 h 78306"/>
                  <a:gd name="connsiteX7" fmla="*/ 177728 w 214311"/>
                  <a:gd name="connsiteY7" fmla="*/ 72028 h 7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1" h="78306">
                    <a:moveTo>
                      <a:pt x="177728" y="72028"/>
                    </a:moveTo>
                    <a:cubicBezTo>
                      <a:pt x="138801" y="33100"/>
                      <a:pt x="75511" y="33100"/>
                      <a:pt x="36583" y="72028"/>
                    </a:cubicBezTo>
                    <a:cubicBezTo>
                      <a:pt x="28212" y="80399"/>
                      <a:pt x="14649" y="80399"/>
                      <a:pt x="6278" y="72028"/>
                    </a:cubicBezTo>
                    <a:cubicBezTo>
                      <a:pt x="-2093" y="63657"/>
                      <a:pt x="-2093" y="50093"/>
                      <a:pt x="6278" y="41722"/>
                    </a:cubicBezTo>
                    <a:cubicBezTo>
                      <a:pt x="61908" y="-13907"/>
                      <a:pt x="152404" y="-13907"/>
                      <a:pt x="208033" y="41722"/>
                    </a:cubicBezTo>
                    <a:cubicBezTo>
                      <a:pt x="216405" y="50093"/>
                      <a:pt x="216405" y="63657"/>
                      <a:pt x="208033" y="72028"/>
                    </a:cubicBezTo>
                    <a:cubicBezTo>
                      <a:pt x="199661" y="80400"/>
                      <a:pt x="186099" y="80400"/>
                      <a:pt x="177728" y="72028"/>
                    </a:cubicBezTo>
                    <a:lnTo>
                      <a:pt x="177728" y="72028"/>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48" name="Group 147">
              <a:extLst>
                <a:ext uri="{FF2B5EF4-FFF2-40B4-BE49-F238E27FC236}">
                  <a16:creationId xmlns:a16="http://schemas.microsoft.com/office/drawing/2014/main" id="{FD99794F-782A-3D63-52FE-FBC4266A1848}"/>
                </a:ext>
              </a:extLst>
            </p:cNvPr>
            <p:cNvGrpSpPr/>
            <p:nvPr/>
          </p:nvGrpSpPr>
          <p:grpSpPr>
            <a:xfrm>
              <a:off x="5730240" y="1062990"/>
              <a:ext cx="731520" cy="731520"/>
              <a:chOff x="5730240" y="1062990"/>
              <a:chExt cx="731520" cy="731520"/>
            </a:xfrm>
          </p:grpSpPr>
          <p:sp>
            <p:nvSpPr>
              <p:cNvPr id="163" name="Freeform: Shape 162">
                <a:extLst>
                  <a:ext uri="{FF2B5EF4-FFF2-40B4-BE49-F238E27FC236}">
                    <a16:creationId xmlns:a16="http://schemas.microsoft.com/office/drawing/2014/main" id="{D841A490-0E82-B15C-9B48-9CA616E8C5CF}"/>
                  </a:ext>
                </a:extLst>
              </p:cNvPr>
              <p:cNvSpPr/>
              <p:nvPr/>
            </p:nvSpPr>
            <p:spPr>
              <a:xfrm>
                <a:off x="5730240" y="1062990"/>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4" name="Freeform: Shape 163">
                <a:extLst>
                  <a:ext uri="{FF2B5EF4-FFF2-40B4-BE49-F238E27FC236}">
                    <a16:creationId xmlns:a16="http://schemas.microsoft.com/office/drawing/2014/main" id="{B8CBCC6B-5BFA-255D-6351-26A84D58BA36}"/>
                  </a:ext>
                </a:extLst>
              </p:cNvPr>
              <p:cNvSpPr/>
              <p:nvPr/>
            </p:nvSpPr>
            <p:spPr>
              <a:xfrm>
                <a:off x="5903119" y="1450181"/>
                <a:ext cx="385761" cy="214312"/>
              </a:xfrm>
              <a:custGeom>
                <a:avLst/>
                <a:gdLst>
                  <a:gd name="connsiteX0" fmla="*/ 385761 w 385761"/>
                  <a:gd name="connsiteY0" fmla="*/ 21430 h 214312"/>
                  <a:gd name="connsiteX1" fmla="*/ 329184 w 385761"/>
                  <a:gd name="connsiteY1" fmla="*/ 157734 h 214312"/>
                  <a:gd name="connsiteX2" fmla="*/ 192881 w 385761"/>
                  <a:gd name="connsiteY2" fmla="*/ 214313 h 214312"/>
                  <a:gd name="connsiteX3" fmla="*/ 0 w 385761"/>
                  <a:gd name="connsiteY3" fmla="*/ 21430 h 214312"/>
                  <a:gd name="connsiteX4" fmla="*/ 21430 w 385761"/>
                  <a:gd name="connsiteY4" fmla="*/ 0 h 214312"/>
                  <a:gd name="connsiteX5" fmla="*/ 364331 w 385761"/>
                  <a:gd name="connsiteY5" fmla="*/ 0 h 214312"/>
                  <a:gd name="connsiteX6" fmla="*/ 385761 w 385761"/>
                  <a:gd name="connsiteY6" fmla="*/ 21430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761" h="214312">
                    <a:moveTo>
                      <a:pt x="385761" y="21430"/>
                    </a:moveTo>
                    <a:cubicBezTo>
                      <a:pt x="385761" y="74579"/>
                      <a:pt x="364331" y="123014"/>
                      <a:pt x="329184" y="157734"/>
                    </a:cubicBezTo>
                    <a:cubicBezTo>
                      <a:pt x="294464" y="192881"/>
                      <a:pt x="246030" y="214313"/>
                      <a:pt x="192881" y="214313"/>
                    </a:cubicBezTo>
                    <a:cubicBezTo>
                      <a:pt x="86154" y="214313"/>
                      <a:pt x="0" y="128157"/>
                      <a:pt x="0" y="21430"/>
                    </a:cubicBezTo>
                    <a:cubicBezTo>
                      <a:pt x="0" y="9427"/>
                      <a:pt x="9428" y="0"/>
                      <a:pt x="21430" y="0"/>
                    </a:cubicBezTo>
                    <a:lnTo>
                      <a:pt x="364331" y="0"/>
                    </a:lnTo>
                    <a:cubicBezTo>
                      <a:pt x="376333" y="0"/>
                      <a:pt x="385761" y="9427"/>
                      <a:pt x="385761" y="21430"/>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5" name="Freeform: Shape 164">
                <a:extLst>
                  <a:ext uri="{FF2B5EF4-FFF2-40B4-BE49-F238E27FC236}">
                    <a16:creationId xmlns:a16="http://schemas.microsoft.com/office/drawing/2014/main" id="{F03F6832-960B-2C71-779C-3FE2DA76E4FA}"/>
                  </a:ext>
                </a:extLst>
              </p:cNvPr>
              <p:cNvSpPr/>
              <p:nvPr/>
            </p:nvSpPr>
            <p:spPr>
              <a:xfrm>
                <a:off x="5860256" y="1193006"/>
                <a:ext cx="214311" cy="214311"/>
              </a:xfrm>
              <a:custGeom>
                <a:avLst/>
                <a:gdLst>
                  <a:gd name="connsiteX0" fmla="*/ 107155 w 214311"/>
                  <a:gd name="connsiteY0" fmla="*/ 214312 h 214311"/>
                  <a:gd name="connsiteX1" fmla="*/ 0 w 214311"/>
                  <a:gd name="connsiteY1" fmla="*/ 107155 h 214311"/>
                  <a:gd name="connsiteX2" fmla="*/ 107155 w 214311"/>
                  <a:gd name="connsiteY2" fmla="*/ 0 h 214311"/>
                  <a:gd name="connsiteX3" fmla="*/ 214312 w 214311"/>
                  <a:gd name="connsiteY3" fmla="*/ 107155 h 214311"/>
                  <a:gd name="connsiteX4" fmla="*/ 107155 w 214311"/>
                  <a:gd name="connsiteY4" fmla="*/ 214312 h 21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1" h="214311">
                    <a:moveTo>
                      <a:pt x="107155" y="214312"/>
                    </a:moveTo>
                    <a:cubicBezTo>
                      <a:pt x="48073" y="214312"/>
                      <a:pt x="0" y="166240"/>
                      <a:pt x="0" y="107155"/>
                    </a:cubicBezTo>
                    <a:cubicBezTo>
                      <a:pt x="0" y="48073"/>
                      <a:pt x="48073" y="0"/>
                      <a:pt x="107155" y="0"/>
                    </a:cubicBezTo>
                    <a:cubicBezTo>
                      <a:pt x="166240" y="0"/>
                      <a:pt x="214312" y="48073"/>
                      <a:pt x="214312" y="107155"/>
                    </a:cubicBezTo>
                    <a:cubicBezTo>
                      <a:pt x="214312" y="166240"/>
                      <a:pt x="166240" y="214312"/>
                      <a:pt x="107155" y="214312"/>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6" name="Freeform: Shape 165">
                <a:extLst>
                  <a:ext uri="{FF2B5EF4-FFF2-40B4-BE49-F238E27FC236}">
                    <a16:creationId xmlns:a16="http://schemas.microsoft.com/office/drawing/2014/main" id="{EA9A7CC2-E2AC-5A48-6088-9F37DA38C710}"/>
                  </a:ext>
                </a:extLst>
              </p:cNvPr>
              <p:cNvSpPr/>
              <p:nvPr/>
            </p:nvSpPr>
            <p:spPr>
              <a:xfrm>
                <a:off x="5945980" y="1300162"/>
                <a:ext cx="42862" cy="42862"/>
              </a:xfrm>
              <a:custGeom>
                <a:avLst/>
                <a:gdLst>
                  <a:gd name="connsiteX0" fmla="*/ 42863 w 42862"/>
                  <a:gd name="connsiteY0" fmla="*/ 21431 h 42862"/>
                  <a:gd name="connsiteX1" fmla="*/ 21431 w 42862"/>
                  <a:gd name="connsiteY1" fmla="*/ 42863 h 42862"/>
                  <a:gd name="connsiteX2" fmla="*/ 0 w 42862"/>
                  <a:gd name="connsiteY2" fmla="*/ 21431 h 42862"/>
                  <a:gd name="connsiteX3" fmla="*/ 21431 w 42862"/>
                  <a:gd name="connsiteY3" fmla="*/ 0 h 42862"/>
                  <a:gd name="connsiteX4" fmla="*/ 42863 w 42862"/>
                  <a:gd name="connsiteY4" fmla="*/ 21431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42862">
                    <a:moveTo>
                      <a:pt x="42863" y="21431"/>
                    </a:moveTo>
                    <a:cubicBezTo>
                      <a:pt x="42863" y="33267"/>
                      <a:pt x="33267" y="42863"/>
                      <a:pt x="21431" y="42863"/>
                    </a:cubicBezTo>
                    <a:cubicBezTo>
                      <a:pt x="9595" y="42863"/>
                      <a:pt x="0" y="33267"/>
                      <a:pt x="0" y="21431"/>
                    </a:cubicBezTo>
                    <a:cubicBezTo>
                      <a:pt x="0" y="9595"/>
                      <a:pt x="9595" y="0"/>
                      <a:pt x="21431" y="0"/>
                    </a:cubicBezTo>
                    <a:cubicBezTo>
                      <a:pt x="33267" y="0"/>
                      <a:pt x="42863" y="9595"/>
                      <a:pt x="42863" y="21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7" name="Freeform: Shape 166">
                <a:extLst>
                  <a:ext uri="{FF2B5EF4-FFF2-40B4-BE49-F238E27FC236}">
                    <a16:creationId xmlns:a16="http://schemas.microsoft.com/office/drawing/2014/main" id="{E62567AD-088F-75C5-AF0B-7B4B03647B94}"/>
                  </a:ext>
                </a:extLst>
              </p:cNvPr>
              <p:cNvSpPr/>
              <p:nvPr/>
            </p:nvSpPr>
            <p:spPr>
              <a:xfrm>
                <a:off x="6117431" y="1193006"/>
                <a:ext cx="214312" cy="214311"/>
              </a:xfrm>
              <a:custGeom>
                <a:avLst/>
                <a:gdLst>
                  <a:gd name="connsiteX0" fmla="*/ 107156 w 214312"/>
                  <a:gd name="connsiteY0" fmla="*/ 214312 h 214311"/>
                  <a:gd name="connsiteX1" fmla="*/ 0 w 214312"/>
                  <a:gd name="connsiteY1" fmla="*/ 107155 h 214311"/>
                  <a:gd name="connsiteX2" fmla="*/ 107156 w 214312"/>
                  <a:gd name="connsiteY2" fmla="*/ 0 h 214311"/>
                  <a:gd name="connsiteX3" fmla="*/ 214313 w 214312"/>
                  <a:gd name="connsiteY3" fmla="*/ 107155 h 214311"/>
                  <a:gd name="connsiteX4" fmla="*/ 107156 w 214312"/>
                  <a:gd name="connsiteY4" fmla="*/ 214312 h 21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2" h="214311">
                    <a:moveTo>
                      <a:pt x="107156" y="214312"/>
                    </a:moveTo>
                    <a:cubicBezTo>
                      <a:pt x="48072" y="214312"/>
                      <a:pt x="0" y="166240"/>
                      <a:pt x="0" y="107155"/>
                    </a:cubicBezTo>
                    <a:cubicBezTo>
                      <a:pt x="0" y="48073"/>
                      <a:pt x="48072" y="0"/>
                      <a:pt x="107156" y="0"/>
                    </a:cubicBezTo>
                    <a:cubicBezTo>
                      <a:pt x="166239" y="0"/>
                      <a:pt x="214313" y="48073"/>
                      <a:pt x="214313" y="107155"/>
                    </a:cubicBezTo>
                    <a:cubicBezTo>
                      <a:pt x="214313" y="166240"/>
                      <a:pt x="166239" y="214312"/>
                      <a:pt x="107156" y="214312"/>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8" name="Freeform: Shape 167">
                <a:extLst>
                  <a:ext uri="{FF2B5EF4-FFF2-40B4-BE49-F238E27FC236}">
                    <a16:creationId xmlns:a16="http://schemas.microsoft.com/office/drawing/2014/main" id="{176CB9ED-520C-AB3F-5741-35C28022E1CA}"/>
                  </a:ext>
                </a:extLst>
              </p:cNvPr>
              <p:cNvSpPr/>
              <p:nvPr/>
            </p:nvSpPr>
            <p:spPr>
              <a:xfrm>
                <a:off x="6203156" y="1257300"/>
                <a:ext cx="42862" cy="42862"/>
              </a:xfrm>
              <a:custGeom>
                <a:avLst/>
                <a:gdLst>
                  <a:gd name="connsiteX0" fmla="*/ 42863 w 42862"/>
                  <a:gd name="connsiteY0" fmla="*/ 21431 h 42862"/>
                  <a:gd name="connsiteX1" fmla="*/ 21431 w 42862"/>
                  <a:gd name="connsiteY1" fmla="*/ 42863 h 42862"/>
                  <a:gd name="connsiteX2" fmla="*/ 0 w 42862"/>
                  <a:gd name="connsiteY2" fmla="*/ 21431 h 42862"/>
                  <a:gd name="connsiteX3" fmla="*/ 21431 w 42862"/>
                  <a:gd name="connsiteY3" fmla="*/ 0 h 42862"/>
                  <a:gd name="connsiteX4" fmla="*/ 42863 w 42862"/>
                  <a:gd name="connsiteY4" fmla="*/ 21431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42862">
                    <a:moveTo>
                      <a:pt x="42863" y="21431"/>
                    </a:moveTo>
                    <a:cubicBezTo>
                      <a:pt x="42863" y="33267"/>
                      <a:pt x="33267" y="42863"/>
                      <a:pt x="21431" y="42863"/>
                    </a:cubicBezTo>
                    <a:cubicBezTo>
                      <a:pt x="9595" y="42863"/>
                      <a:pt x="0" y="33267"/>
                      <a:pt x="0" y="21431"/>
                    </a:cubicBezTo>
                    <a:cubicBezTo>
                      <a:pt x="0" y="9595"/>
                      <a:pt x="9595" y="0"/>
                      <a:pt x="21431" y="0"/>
                    </a:cubicBezTo>
                    <a:cubicBezTo>
                      <a:pt x="33267" y="0"/>
                      <a:pt x="42863" y="9595"/>
                      <a:pt x="42863" y="21431"/>
                    </a:cubicBez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9" name="Freeform: Shape 168">
                <a:extLst>
                  <a:ext uri="{FF2B5EF4-FFF2-40B4-BE49-F238E27FC236}">
                    <a16:creationId xmlns:a16="http://schemas.microsoft.com/office/drawing/2014/main" id="{5A4BA21F-9478-5199-6BFA-A3572CA75C6A}"/>
                  </a:ext>
                </a:extLst>
              </p:cNvPr>
              <p:cNvSpPr/>
              <p:nvPr/>
            </p:nvSpPr>
            <p:spPr>
              <a:xfrm>
                <a:off x="5945981" y="1535906"/>
                <a:ext cx="214312" cy="258603"/>
              </a:xfrm>
              <a:custGeom>
                <a:avLst/>
                <a:gdLst>
                  <a:gd name="connsiteX0" fmla="*/ 150019 w 214312"/>
                  <a:gd name="connsiteY0" fmla="*/ 0 h 258603"/>
                  <a:gd name="connsiteX1" fmla="*/ 107156 w 214312"/>
                  <a:gd name="connsiteY1" fmla="*/ 16288 h 258603"/>
                  <a:gd name="connsiteX2" fmla="*/ 64294 w 214312"/>
                  <a:gd name="connsiteY2" fmla="*/ 0 h 258603"/>
                  <a:gd name="connsiteX3" fmla="*/ 0 w 214312"/>
                  <a:gd name="connsiteY3" fmla="*/ 64294 h 258603"/>
                  <a:gd name="connsiteX4" fmla="*/ 0 w 214312"/>
                  <a:gd name="connsiteY4" fmla="*/ 150019 h 258603"/>
                  <a:gd name="connsiteX5" fmla="*/ 107156 w 214312"/>
                  <a:gd name="connsiteY5" fmla="*/ 258604 h 258603"/>
                  <a:gd name="connsiteX6" fmla="*/ 150019 w 214312"/>
                  <a:gd name="connsiteY6" fmla="*/ 249601 h 258603"/>
                  <a:gd name="connsiteX7" fmla="*/ 214313 w 214312"/>
                  <a:gd name="connsiteY7" fmla="*/ 150019 h 258603"/>
                  <a:gd name="connsiteX8" fmla="*/ 214313 w 214312"/>
                  <a:gd name="connsiteY8" fmla="*/ 64294 h 258603"/>
                  <a:gd name="connsiteX9" fmla="*/ 150019 w 214312"/>
                  <a:gd name="connsiteY9" fmla="*/ 0 h 25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58603">
                    <a:moveTo>
                      <a:pt x="150019" y="0"/>
                    </a:moveTo>
                    <a:cubicBezTo>
                      <a:pt x="133730" y="0"/>
                      <a:pt x="118731" y="6428"/>
                      <a:pt x="107156" y="16288"/>
                    </a:cubicBezTo>
                    <a:cubicBezTo>
                      <a:pt x="95582" y="6428"/>
                      <a:pt x="80581" y="0"/>
                      <a:pt x="64294" y="0"/>
                    </a:cubicBezTo>
                    <a:cubicBezTo>
                      <a:pt x="28716" y="0"/>
                      <a:pt x="0" y="28716"/>
                      <a:pt x="0" y="64294"/>
                    </a:cubicBezTo>
                    <a:lnTo>
                      <a:pt x="0" y="150019"/>
                    </a:lnTo>
                    <a:cubicBezTo>
                      <a:pt x="0" y="209169"/>
                      <a:pt x="48006" y="258604"/>
                      <a:pt x="107156" y="258604"/>
                    </a:cubicBezTo>
                    <a:cubicBezTo>
                      <a:pt x="122156" y="258604"/>
                      <a:pt x="136731" y="255603"/>
                      <a:pt x="150019" y="249601"/>
                    </a:cubicBezTo>
                    <a:cubicBezTo>
                      <a:pt x="187737" y="233313"/>
                      <a:pt x="214313" y="194165"/>
                      <a:pt x="214313" y="150019"/>
                    </a:cubicBezTo>
                    <a:lnTo>
                      <a:pt x="214313" y="64294"/>
                    </a:lnTo>
                    <a:cubicBezTo>
                      <a:pt x="214313" y="28716"/>
                      <a:pt x="185596" y="0"/>
                      <a:pt x="150019" y="0"/>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0" name="Freeform: Shape 169">
                <a:extLst>
                  <a:ext uri="{FF2B5EF4-FFF2-40B4-BE49-F238E27FC236}">
                    <a16:creationId xmlns:a16="http://schemas.microsoft.com/office/drawing/2014/main" id="{5F521927-35A3-A984-07AF-0BB31A4A0723}"/>
                  </a:ext>
                </a:extLst>
              </p:cNvPr>
              <p:cNvSpPr/>
              <p:nvPr/>
            </p:nvSpPr>
            <p:spPr>
              <a:xfrm>
                <a:off x="6096000" y="1535906"/>
                <a:ext cx="64294" cy="249601"/>
              </a:xfrm>
              <a:custGeom>
                <a:avLst/>
                <a:gdLst>
                  <a:gd name="connsiteX0" fmla="*/ 64294 w 64294"/>
                  <a:gd name="connsiteY0" fmla="*/ 64294 h 249601"/>
                  <a:gd name="connsiteX1" fmla="*/ 64294 w 64294"/>
                  <a:gd name="connsiteY1" fmla="*/ 150019 h 249601"/>
                  <a:gd name="connsiteX2" fmla="*/ 0 w 64294"/>
                  <a:gd name="connsiteY2" fmla="*/ 249601 h 249601"/>
                  <a:gd name="connsiteX3" fmla="*/ 0 w 64294"/>
                  <a:gd name="connsiteY3" fmla="*/ 0 h 249601"/>
                  <a:gd name="connsiteX4" fmla="*/ 64294 w 64294"/>
                  <a:gd name="connsiteY4" fmla="*/ 64294 h 24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4" h="249601">
                    <a:moveTo>
                      <a:pt x="64294" y="64294"/>
                    </a:moveTo>
                    <a:lnTo>
                      <a:pt x="64294" y="150019"/>
                    </a:lnTo>
                    <a:cubicBezTo>
                      <a:pt x="64294" y="194165"/>
                      <a:pt x="37719" y="233313"/>
                      <a:pt x="0" y="249601"/>
                    </a:cubicBezTo>
                    <a:lnTo>
                      <a:pt x="0" y="0"/>
                    </a:lnTo>
                    <a:cubicBezTo>
                      <a:pt x="35578" y="0"/>
                      <a:pt x="64294" y="28716"/>
                      <a:pt x="64294" y="64294"/>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49" name="Group 148">
              <a:extLst>
                <a:ext uri="{FF2B5EF4-FFF2-40B4-BE49-F238E27FC236}">
                  <a16:creationId xmlns:a16="http://schemas.microsoft.com/office/drawing/2014/main" id="{DA07B7A8-47DA-AE25-71B0-60E8B070AB78}"/>
                </a:ext>
              </a:extLst>
            </p:cNvPr>
            <p:cNvGrpSpPr/>
            <p:nvPr/>
          </p:nvGrpSpPr>
          <p:grpSpPr>
            <a:xfrm>
              <a:off x="7582357" y="1059817"/>
              <a:ext cx="731520" cy="731520"/>
              <a:chOff x="7582357" y="1059817"/>
              <a:chExt cx="731520" cy="731520"/>
            </a:xfrm>
          </p:grpSpPr>
          <p:sp>
            <p:nvSpPr>
              <p:cNvPr id="156" name="Freeform: Shape 155">
                <a:extLst>
                  <a:ext uri="{FF2B5EF4-FFF2-40B4-BE49-F238E27FC236}">
                    <a16:creationId xmlns:a16="http://schemas.microsoft.com/office/drawing/2014/main" id="{01239BC0-167E-3294-1F85-ADD3E0A59863}"/>
                  </a:ext>
                </a:extLst>
              </p:cNvPr>
              <p:cNvSpPr/>
              <p:nvPr/>
            </p:nvSpPr>
            <p:spPr>
              <a:xfrm>
                <a:off x="7582357" y="1059817"/>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7" name="Freeform: Shape 156">
                <a:extLst>
                  <a:ext uri="{FF2B5EF4-FFF2-40B4-BE49-F238E27FC236}">
                    <a16:creationId xmlns:a16="http://schemas.microsoft.com/office/drawing/2014/main" id="{28F6DF50-4AFC-54C9-E136-A1FA1F558DAC}"/>
                  </a:ext>
                </a:extLst>
              </p:cNvPr>
              <p:cNvSpPr/>
              <p:nvPr/>
            </p:nvSpPr>
            <p:spPr>
              <a:xfrm>
                <a:off x="7691695" y="1170891"/>
                <a:ext cx="256418" cy="245043"/>
              </a:xfrm>
              <a:custGeom>
                <a:avLst/>
                <a:gdLst>
                  <a:gd name="connsiteX0" fmla="*/ 184217 w 256418"/>
                  <a:gd name="connsiteY0" fmla="*/ 242547 h 245043"/>
                  <a:gd name="connsiteX1" fmla="*/ 128212 w 256418"/>
                  <a:gd name="connsiteY1" fmla="*/ 213100 h 245043"/>
                  <a:gd name="connsiteX2" fmla="*/ 72206 w 256418"/>
                  <a:gd name="connsiteY2" fmla="*/ 242547 h 245043"/>
                  <a:gd name="connsiteX3" fmla="*/ 49623 w 256418"/>
                  <a:gd name="connsiteY3" fmla="*/ 240914 h 245043"/>
                  <a:gd name="connsiteX4" fmla="*/ 41105 w 256418"/>
                  <a:gd name="connsiteY4" fmla="*/ 219964 h 245043"/>
                  <a:gd name="connsiteX5" fmla="*/ 51799 w 256418"/>
                  <a:gd name="connsiteY5" fmla="*/ 157575 h 245043"/>
                  <a:gd name="connsiteX6" fmla="*/ 6466 w 256418"/>
                  <a:gd name="connsiteY6" fmla="*/ 113393 h 245043"/>
                  <a:gd name="connsiteX7" fmla="*/ 1046 w 256418"/>
                  <a:gd name="connsiteY7" fmla="*/ 91439 h 245043"/>
                  <a:gd name="connsiteX8" fmla="*/ 18354 w 256418"/>
                  <a:gd name="connsiteY8" fmla="*/ 76852 h 245043"/>
                  <a:gd name="connsiteX9" fmla="*/ 80973 w 256418"/>
                  <a:gd name="connsiteY9" fmla="*/ 67748 h 245043"/>
                  <a:gd name="connsiteX10" fmla="*/ 108996 w 256418"/>
                  <a:gd name="connsiteY10" fmla="*/ 10988 h 245043"/>
                  <a:gd name="connsiteX11" fmla="*/ 147423 w 256418"/>
                  <a:gd name="connsiteY11" fmla="*/ 10988 h 245043"/>
                  <a:gd name="connsiteX12" fmla="*/ 175446 w 256418"/>
                  <a:gd name="connsiteY12" fmla="*/ 67748 h 245043"/>
                  <a:gd name="connsiteX13" fmla="*/ 238065 w 256418"/>
                  <a:gd name="connsiteY13" fmla="*/ 76852 h 245043"/>
                  <a:gd name="connsiteX14" fmla="*/ 255373 w 256418"/>
                  <a:gd name="connsiteY14" fmla="*/ 91439 h 245043"/>
                  <a:gd name="connsiteX15" fmla="*/ 249952 w 256418"/>
                  <a:gd name="connsiteY15" fmla="*/ 113393 h 245043"/>
                  <a:gd name="connsiteX16" fmla="*/ 204620 w 256418"/>
                  <a:gd name="connsiteY16" fmla="*/ 157575 h 245043"/>
                  <a:gd name="connsiteX17" fmla="*/ 215314 w 256418"/>
                  <a:gd name="connsiteY17" fmla="*/ 219964 h 245043"/>
                  <a:gd name="connsiteX18" fmla="*/ 206796 w 256418"/>
                  <a:gd name="connsiteY18" fmla="*/ 240914 h 245043"/>
                  <a:gd name="connsiteX19" fmla="*/ 184217 w 256418"/>
                  <a:gd name="connsiteY19" fmla="*/ 242547 h 245043"/>
                  <a:gd name="connsiteX20" fmla="*/ 184217 w 256418"/>
                  <a:gd name="connsiteY20" fmla="*/ 242547 h 24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418" h="245043">
                    <a:moveTo>
                      <a:pt x="184217" y="242547"/>
                    </a:moveTo>
                    <a:lnTo>
                      <a:pt x="128212" y="213100"/>
                    </a:lnTo>
                    <a:lnTo>
                      <a:pt x="72206" y="242547"/>
                    </a:lnTo>
                    <a:cubicBezTo>
                      <a:pt x="65007" y="246397"/>
                      <a:pt x="56258" y="245749"/>
                      <a:pt x="49623" y="240914"/>
                    </a:cubicBezTo>
                    <a:cubicBezTo>
                      <a:pt x="43031" y="236122"/>
                      <a:pt x="39723" y="228001"/>
                      <a:pt x="41105" y="219964"/>
                    </a:cubicBezTo>
                    <a:lnTo>
                      <a:pt x="51799" y="157575"/>
                    </a:lnTo>
                    <a:lnTo>
                      <a:pt x="6466" y="113393"/>
                    </a:lnTo>
                    <a:cubicBezTo>
                      <a:pt x="627" y="107701"/>
                      <a:pt x="-1466" y="99183"/>
                      <a:pt x="1046" y="91439"/>
                    </a:cubicBezTo>
                    <a:cubicBezTo>
                      <a:pt x="3577" y="83674"/>
                      <a:pt x="10275" y="78023"/>
                      <a:pt x="18354" y="76852"/>
                    </a:cubicBezTo>
                    <a:lnTo>
                      <a:pt x="80973" y="67748"/>
                    </a:lnTo>
                    <a:lnTo>
                      <a:pt x="108996" y="10988"/>
                    </a:lnTo>
                    <a:cubicBezTo>
                      <a:pt x="116196" y="-3663"/>
                      <a:pt x="140222" y="-3663"/>
                      <a:pt x="147423" y="10988"/>
                    </a:cubicBezTo>
                    <a:lnTo>
                      <a:pt x="175446" y="67748"/>
                    </a:lnTo>
                    <a:lnTo>
                      <a:pt x="238065" y="76852"/>
                    </a:lnTo>
                    <a:cubicBezTo>
                      <a:pt x="246143" y="78023"/>
                      <a:pt x="252841" y="83674"/>
                      <a:pt x="255373" y="91439"/>
                    </a:cubicBezTo>
                    <a:cubicBezTo>
                      <a:pt x="257885" y="99183"/>
                      <a:pt x="255792" y="107701"/>
                      <a:pt x="249952" y="113393"/>
                    </a:cubicBezTo>
                    <a:lnTo>
                      <a:pt x="204620" y="157575"/>
                    </a:lnTo>
                    <a:lnTo>
                      <a:pt x="215314" y="219964"/>
                    </a:lnTo>
                    <a:cubicBezTo>
                      <a:pt x="216695" y="228001"/>
                      <a:pt x="213388" y="236122"/>
                      <a:pt x="206796" y="240914"/>
                    </a:cubicBezTo>
                    <a:cubicBezTo>
                      <a:pt x="200158" y="245737"/>
                      <a:pt x="191421" y="246342"/>
                      <a:pt x="184217" y="242547"/>
                    </a:cubicBezTo>
                    <a:lnTo>
                      <a:pt x="184217" y="242547"/>
                    </a:ln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8" name="Freeform: Shape 157">
                <a:extLst>
                  <a:ext uri="{FF2B5EF4-FFF2-40B4-BE49-F238E27FC236}">
                    <a16:creationId xmlns:a16="http://schemas.microsoft.com/office/drawing/2014/main" id="{EB8BECC8-5253-66E6-6363-3198F3493653}"/>
                  </a:ext>
                </a:extLst>
              </p:cNvPr>
              <p:cNvSpPr/>
              <p:nvPr/>
            </p:nvSpPr>
            <p:spPr>
              <a:xfrm>
                <a:off x="7948117" y="1170891"/>
                <a:ext cx="256418" cy="245043"/>
              </a:xfrm>
              <a:custGeom>
                <a:avLst/>
                <a:gdLst>
                  <a:gd name="connsiteX0" fmla="*/ 184217 w 256418"/>
                  <a:gd name="connsiteY0" fmla="*/ 242547 h 245043"/>
                  <a:gd name="connsiteX1" fmla="*/ 128212 w 256418"/>
                  <a:gd name="connsiteY1" fmla="*/ 213100 h 245043"/>
                  <a:gd name="connsiteX2" fmla="*/ 72206 w 256418"/>
                  <a:gd name="connsiteY2" fmla="*/ 242547 h 245043"/>
                  <a:gd name="connsiteX3" fmla="*/ 49623 w 256418"/>
                  <a:gd name="connsiteY3" fmla="*/ 240914 h 245043"/>
                  <a:gd name="connsiteX4" fmla="*/ 41105 w 256418"/>
                  <a:gd name="connsiteY4" fmla="*/ 219964 h 245043"/>
                  <a:gd name="connsiteX5" fmla="*/ 51799 w 256418"/>
                  <a:gd name="connsiteY5" fmla="*/ 157575 h 245043"/>
                  <a:gd name="connsiteX6" fmla="*/ 6466 w 256418"/>
                  <a:gd name="connsiteY6" fmla="*/ 113393 h 245043"/>
                  <a:gd name="connsiteX7" fmla="*/ 1046 w 256418"/>
                  <a:gd name="connsiteY7" fmla="*/ 91439 h 245043"/>
                  <a:gd name="connsiteX8" fmla="*/ 18354 w 256418"/>
                  <a:gd name="connsiteY8" fmla="*/ 76852 h 245043"/>
                  <a:gd name="connsiteX9" fmla="*/ 80973 w 256418"/>
                  <a:gd name="connsiteY9" fmla="*/ 67748 h 245043"/>
                  <a:gd name="connsiteX10" fmla="*/ 108996 w 256418"/>
                  <a:gd name="connsiteY10" fmla="*/ 10988 h 245043"/>
                  <a:gd name="connsiteX11" fmla="*/ 147423 w 256418"/>
                  <a:gd name="connsiteY11" fmla="*/ 10988 h 245043"/>
                  <a:gd name="connsiteX12" fmla="*/ 175446 w 256418"/>
                  <a:gd name="connsiteY12" fmla="*/ 67748 h 245043"/>
                  <a:gd name="connsiteX13" fmla="*/ 238065 w 256418"/>
                  <a:gd name="connsiteY13" fmla="*/ 76852 h 245043"/>
                  <a:gd name="connsiteX14" fmla="*/ 255373 w 256418"/>
                  <a:gd name="connsiteY14" fmla="*/ 91439 h 245043"/>
                  <a:gd name="connsiteX15" fmla="*/ 249952 w 256418"/>
                  <a:gd name="connsiteY15" fmla="*/ 113393 h 245043"/>
                  <a:gd name="connsiteX16" fmla="*/ 204620 w 256418"/>
                  <a:gd name="connsiteY16" fmla="*/ 157575 h 245043"/>
                  <a:gd name="connsiteX17" fmla="*/ 215314 w 256418"/>
                  <a:gd name="connsiteY17" fmla="*/ 219964 h 245043"/>
                  <a:gd name="connsiteX18" fmla="*/ 206796 w 256418"/>
                  <a:gd name="connsiteY18" fmla="*/ 240914 h 245043"/>
                  <a:gd name="connsiteX19" fmla="*/ 184217 w 256418"/>
                  <a:gd name="connsiteY19" fmla="*/ 242547 h 245043"/>
                  <a:gd name="connsiteX20" fmla="*/ 184217 w 256418"/>
                  <a:gd name="connsiteY20" fmla="*/ 242547 h 24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418" h="245043">
                    <a:moveTo>
                      <a:pt x="184217" y="242547"/>
                    </a:moveTo>
                    <a:lnTo>
                      <a:pt x="128212" y="213100"/>
                    </a:lnTo>
                    <a:lnTo>
                      <a:pt x="72206" y="242547"/>
                    </a:lnTo>
                    <a:cubicBezTo>
                      <a:pt x="64985" y="246397"/>
                      <a:pt x="56257" y="245749"/>
                      <a:pt x="49623" y="240914"/>
                    </a:cubicBezTo>
                    <a:cubicBezTo>
                      <a:pt x="43031" y="236122"/>
                      <a:pt x="39723" y="228001"/>
                      <a:pt x="41105" y="219964"/>
                    </a:cubicBezTo>
                    <a:lnTo>
                      <a:pt x="51799" y="157575"/>
                    </a:lnTo>
                    <a:lnTo>
                      <a:pt x="6466" y="113393"/>
                    </a:lnTo>
                    <a:cubicBezTo>
                      <a:pt x="627" y="107701"/>
                      <a:pt x="-1466" y="99183"/>
                      <a:pt x="1046" y="91439"/>
                    </a:cubicBezTo>
                    <a:cubicBezTo>
                      <a:pt x="3577" y="83674"/>
                      <a:pt x="10275" y="78023"/>
                      <a:pt x="18354" y="76852"/>
                    </a:cubicBezTo>
                    <a:lnTo>
                      <a:pt x="80973" y="67748"/>
                    </a:lnTo>
                    <a:lnTo>
                      <a:pt x="108996" y="10988"/>
                    </a:lnTo>
                    <a:cubicBezTo>
                      <a:pt x="116196" y="-3663"/>
                      <a:pt x="140222" y="-3663"/>
                      <a:pt x="147423" y="10988"/>
                    </a:cubicBezTo>
                    <a:lnTo>
                      <a:pt x="175446" y="67748"/>
                    </a:lnTo>
                    <a:lnTo>
                      <a:pt x="238065" y="76852"/>
                    </a:lnTo>
                    <a:cubicBezTo>
                      <a:pt x="246143" y="78023"/>
                      <a:pt x="252841" y="83674"/>
                      <a:pt x="255373" y="91439"/>
                    </a:cubicBezTo>
                    <a:cubicBezTo>
                      <a:pt x="257885" y="99183"/>
                      <a:pt x="255792" y="107701"/>
                      <a:pt x="249952" y="113393"/>
                    </a:cubicBezTo>
                    <a:lnTo>
                      <a:pt x="204620" y="157575"/>
                    </a:lnTo>
                    <a:lnTo>
                      <a:pt x="215314" y="219964"/>
                    </a:lnTo>
                    <a:cubicBezTo>
                      <a:pt x="216695" y="228001"/>
                      <a:pt x="213388" y="236122"/>
                      <a:pt x="206796" y="240914"/>
                    </a:cubicBezTo>
                    <a:cubicBezTo>
                      <a:pt x="200158" y="245737"/>
                      <a:pt x="191421" y="246342"/>
                      <a:pt x="184217" y="242547"/>
                    </a:cubicBezTo>
                    <a:lnTo>
                      <a:pt x="184217" y="242547"/>
                    </a:ln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9" name="Freeform: Shape 158">
                <a:extLst>
                  <a:ext uri="{FF2B5EF4-FFF2-40B4-BE49-F238E27FC236}">
                    <a16:creationId xmlns:a16="http://schemas.microsoft.com/office/drawing/2014/main" id="{FF470121-1B39-5AAC-8B20-3B5D0542B8B9}"/>
                  </a:ext>
                </a:extLst>
              </p:cNvPr>
              <p:cNvSpPr/>
              <p:nvPr/>
            </p:nvSpPr>
            <p:spPr>
              <a:xfrm>
                <a:off x="7716666" y="1447008"/>
                <a:ext cx="462900" cy="171021"/>
              </a:xfrm>
              <a:custGeom>
                <a:avLst/>
                <a:gdLst>
                  <a:gd name="connsiteX0" fmla="*/ 462479 w 462900"/>
                  <a:gd name="connsiteY0" fmla="*/ 25716 h 171021"/>
                  <a:gd name="connsiteX1" fmla="*/ 366039 w 462900"/>
                  <a:gd name="connsiteY1" fmla="*/ 171021 h 171021"/>
                  <a:gd name="connsiteX2" fmla="*/ 96862 w 462900"/>
                  <a:gd name="connsiteY2" fmla="*/ 171021 h 171021"/>
                  <a:gd name="connsiteX3" fmla="*/ 422 w 462900"/>
                  <a:gd name="connsiteY3" fmla="*/ 25716 h 171021"/>
                  <a:gd name="connsiteX4" fmla="*/ 4709 w 462900"/>
                  <a:gd name="connsiteY4" fmla="*/ 7715 h 171021"/>
                  <a:gd name="connsiteX5" fmla="*/ 21424 w 462900"/>
                  <a:gd name="connsiteY5" fmla="*/ 0 h 171021"/>
                  <a:gd name="connsiteX6" fmla="*/ 441478 w 462900"/>
                  <a:gd name="connsiteY6" fmla="*/ 0 h 171021"/>
                  <a:gd name="connsiteX7" fmla="*/ 458193 w 462900"/>
                  <a:gd name="connsiteY7" fmla="*/ 7715 h 171021"/>
                  <a:gd name="connsiteX8" fmla="*/ 462479 w 462900"/>
                  <a:gd name="connsiteY8"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6"/>
                    </a:moveTo>
                    <a:cubicBezTo>
                      <a:pt x="450048" y="86154"/>
                      <a:pt x="414045" y="137160"/>
                      <a:pt x="366039" y="171021"/>
                    </a:cubicBezTo>
                    <a:lnTo>
                      <a:pt x="96862" y="171021"/>
                    </a:lnTo>
                    <a:cubicBezTo>
                      <a:pt x="48856" y="137160"/>
                      <a:pt x="12853" y="86154"/>
                      <a:pt x="422" y="25716"/>
                    </a:cubicBezTo>
                    <a:cubicBezTo>
                      <a:pt x="-863" y="19288"/>
                      <a:pt x="850" y="12857"/>
                      <a:pt x="4709" y="7715"/>
                    </a:cubicBezTo>
                    <a:cubicBezTo>
                      <a:pt x="8994" y="3000"/>
                      <a:pt x="14996" y="0"/>
                      <a:pt x="21424" y="0"/>
                    </a:cubicBezTo>
                    <a:lnTo>
                      <a:pt x="441478" y="0"/>
                    </a:lnTo>
                    <a:cubicBezTo>
                      <a:pt x="447906" y="0"/>
                      <a:pt x="453907" y="3000"/>
                      <a:pt x="458193" y="7715"/>
                    </a:cubicBezTo>
                    <a:cubicBezTo>
                      <a:pt x="462051" y="12859"/>
                      <a:pt x="463764" y="19288"/>
                      <a:pt x="46247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0" name="Freeform: Shape 159">
                <a:extLst>
                  <a:ext uri="{FF2B5EF4-FFF2-40B4-BE49-F238E27FC236}">
                    <a16:creationId xmlns:a16="http://schemas.microsoft.com/office/drawing/2014/main" id="{D93751A2-25C8-D50B-76EC-D92F9BF264B2}"/>
                  </a:ext>
                </a:extLst>
              </p:cNvPr>
              <p:cNvSpPr/>
              <p:nvPr/>
            </p:nvSpPr>
            <p:spPr>
              <a:xfrm>
                <a:off x="7948117" y="1447008"/>
                <a:ext cx="231450" cy="171021"/>
              </a:xfrm>
              <a:custGeom>
                <a:avLst/>
                <a:gdLst>
                  <a:gd name="connsiteX0" fmla="*/ 231029 w 231450"/>
                  <a:gd name="connsiteY0" fmla="*/ 25716 h 171021"/>
                  <a:gd name="connsiteX1" fmla="*/ 134588 w 231450"/>
                  <a:gd name="connsiteY1" fmla="*/ 171021 h 171021"/>
                  <a:gd name="connsiteX2" fmla="*/ 0 w 231450"/>
                  <a:gd name="connsiteY2" fmla="*/ 171021 h 171021"/>
                  <a:gd name="connsiteX3" fmla="*/ 0 w 231450"/>
                  <a:gd name="connsiteY3" fmla="*/ 0 h 171021"/>
                  <a:gd name="connsiteX4" fmla="*/ 210028 w 231450"/>
                  <a:gd name="connsiteY4" fmla="*/ 0 h 171021"/>
                  <a:gd name="connsiteX5" fmla="*/ 226743 w 231450"/>
                  <a:gd name="connsiteY5" fmla="*/ 7715 h 171021"/>
                  <a:gd name="connsiteX6" fmla="*/ 231029 w 231450"/>
                  <a:gd name="connsiteY6"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6"/>
                    </a:moveTo>
                    <a:cubicBezTo>
                      <a:pt x="218597" y="86154"/>
                      <a:pt x="182594" y="137160"/>
                      <a:pt x="134588" y="171021"/>
                    </a:cubicBezTo>
                    <a:lnTo>
                      <a:pt x="0" y="171021"/>
                    </a:lnTo>
                    <a:lnTo>
                      <a:pt x="0" y="0"/>
                    </a:lnTo>
                    <a:lnTo>
                      <a:pt x="210028" y="0"/>
                    </a:lnTo>
                    <a:cubicBezTo>
                      <a:pt x="216456" y="0"/>
                      <a:pt x="222456" y="3000"/>
                      <a:pt x="226743" y="7715"/>
                    </a:cubicBezTo>
                    <a:cubicBezTo>
                      <a:pt x="230600" y="12859"/>
                      <a:pt x="232313" y="19288"/>
                      <a:pt x="23102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1" name="Freeform: Shape 160">
                <a:extLst>
                  <a:ext uri="{FF2B5EF4-FFF2-40B4-BE49-F238E27FC236}">
                    <a16:creationId xmlns:a16="http://schemas.microsoft.com/office/drawing/2014/main" id="{995E3E77-D708-126D-3C4D-B3B144C5E82A}"/>
                  </a:ext>
                </a:extLst>
              </p:cNvPr>
              <p:cNvSpPr/>
              <p:nvPr/>
            </p:nvSpPr>
            <p:spPr>
              <a:xfrm>
                <a:off x="7813528" y="1532733"/>
                <a:ext cx="269176" cy="128587"/>
              </a:xfrm>
              <a:custGeom>
                <a:avLst/>
                <a:gdLst>
                  <a:gd name="connsiteX0" fmla="*/ 269177 w 269176"/>
                  <a:gd name="connsiteY0" fmla="*/ 85296 h 128587"/>
                  <a:gd name="connsiteX1" fmla="*/ 134588 w 269176"/>
                  <a:gd name="connsiteY1" fmla="*/ 128588 h 128587"/>
                  <a:gd name="connsiteX2" fmla="*/ 0 w 269176"/>
                  <a:gd name="connsiteY2" fmla="*/ 85296 h 128587"/>
                  <a:gd name="connsiteX3" fmla="*/ 134588 w 269176"/>
                  <a:gd name="connsiteY3" fmla="*/ 0 h 128587"/>
                  <a:gd name="connsiteX4" fmla="*/ 269177 w 269176"/>
                  <a:gd name="connsiteY4" fmla="*/ 85296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7">
                    <a:moveTo>
                      <a:pt x="269177" y="85296"/>
                    </a:moveTo>
                    <a:cubicBezTo>
                      <a:pt x="230600" y="112300"/>
                      <a:pt x="184307" y="128588"/>
                      <a:pt x="134588" y="128588"/>
                    </a:cubicBezTo>
                    <a:cubicBezTo>
                      <a:pt x="84869" y="128588"/>
                      <a:pt x="38576" y="112300"/>
                      <a:pt x="0" y="85296"/>
                    </a:cubicBezTo>
                    <a:cubicBezTo>
                      <a:pt x="24003" y="34719"/>
                      <a:pt x="75009" y="0"/>
                      <a:pt x="134588" y="0"/>
                    </a:cubicBezTo>
                    <a:cubicBezTo>
                      <a:pt x="194167" y="0"/>
                      <a:pt x="245175" y="34719"/>
                      <a:pt x="269177"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2" name="Freeform: Shape 161">
                <a:extLst>
                  <a:ext uri="{FF2B5EF4-FFF2-40B4-BE49-F238E27FC236}">
                    <a16:creationId xmlns:a16="http://schemas.microsoft.com/office/drawing/2014/main" id="{E0BC93F9-B1F3-A321-E69E-49784D40C0D9}"/>
                  </a:ext>
                </a:extLst>
              </p:cNvPr>
              <p:cNvSpPr/>
              <p:nvPr/>
            </p:nvSpPr>
            <p:spPr>
              <a:xfrm>
                <a:off x="7948117" y="1532733"/>
                <a:ext cx="134588" cy="128587"/>
              </a:xfrm>
              <a:custGeom>
                <a:avLst/>
                <a:gdLst>
                  <a:gd name="connsiteX0" fmla="*/ 134588 w 134588"/>
                  <a:gd name="connsiteY0" fmla="*/ 85296 h 128587"/>
                  <a:gd name="connsiteX1" fmla="*/ 0 w 134588"/>
                  <a:gd name="connsiteY1" fmla="*/ 128588 h 128587"/>
                  <a:gd name="connsiteX2" fmla="*/ 0 w 134588"/>
                  <a:gd name="connsiteY2" fmla="*/ 0 h 128587"/>
                  <a:gd name="connsiteX3" fmla="*/ 134588 w 134588"/>
                  <a:gd name="connsiteY3" fmla="*/ 85296 h 128587"/>
                </a:gdLst>
                <a:ahLst/>
                <a:cxnLst>
                  <a:cxn ang="0">
                    <a:pos x="connsiteX0" y="connsiteY0"/>
                  </a:cxn>
                  <a:cxn ang="0">
                    <a:pos x="connsiteX1" y="connsiteY1"/>
                  </a:cxn>
                  <a:cxn ang="0">
                    <a:pos x="connsiteX2" y="connsiteY2"/>
                  </a:cxn>
                  <a:cxn ang="0">
                    <a:pos x="connsiteX3" y="connsiteY3"/>
                  </a:cxn>
                </a:cxnLst>
                <a:rect l="l" t="t" r="r" b="b"/>
                <a:pathLst>
                  <a:path w="134588" h="128587">
                    <a:moveTo>
                      <a:pt x="134588" y="85296"/>
                    </a:moveTo>
                    <a:cubicBezTo>
                      <a:pt x="96012" y="112300"/>
                      <a:pt x="49719" y="128588"/>
                      <a:pt x="0" y="128588"/>
                    </a:cubicBezTo>
                    <a:lnTo>
                      <a:pt x="0" y="0"/>
                    </a:lnTo>
                    <a:cubicBezTo>
                      <a:pt x="59579" y="0"/>
                      <a:pt x="110587" y="34719"/>
                      <a:pt x="134588"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50" name="Group 149">
              <a:extLst>
                <a:ext uri="{FF2B5EF4-FFF2-40B4-BE49-F238E27FC236}">
                  <a16:creationId xmlns:a16="http://schemas.microsoft.com/office/drawing/2014/main" id="{3ED11EF3-2461-1607-D493-41896E43A8D0}"/>
                </a:ext>
              </a:extLst>
            </p:cNvPr>
            <p:cNvGrpSpPr/>
            <p:nvPr/>
          </p:nvGrpSpPr>
          <p:grpSpPr>
            <a:xfrm>
              <a:off x="9433866" y="1086803"/>
              <a:ext cx="731520" cy="731520"/>
              <a:chOff x="9433866" y="1086803"/>
              <a:chExt cx="731520" cy="731520"/>
            </a:xfrm>
          </p:grpSpPr>
          <p:grpSp>
            <p:nvGrpSpPr>
              <p:cNvPr id="151" name="Graphic 37">
                <a:extLst>
                  <a:ext uri="{FF2B5EF4-FFF2-40B4-BE49-F238E27FC236}">
                    <a16:creationId xmlns:a16="http://schemas.microsoft.com/office/drawing/2014/main" id="{E54EE765-A9F7-5B41-6952-20A6470F1939}"/>
                  </a:ext>
                </a:extLst>
              </p:cNvPr>
              <p:cNvGrpSpPr/>
              <p:nvPr/>
            </p:nvGrpSpPr>
            <p:grpSpPr>
              <a:xfrm>
                <a:off x="9433866" y="1086803"/>
                <a:ext cx="731520" cy="731520"/>
                <a:chOff x="9433866" y="1086803"/>
                <a:chExt cx="731520" cy="731520"/>
              </a:xfrm>
            </p:grpSpPr>
            <p:sp>
              <p:nvSpPr>
                <p:cNvPr id="153" name="Freeform: Shape 152">
                  <a:extLst>
                    <a:ext uri="{FF2B5EF4-FFF2-40B4-BE49-F238E27FC236}">
                      <a16:creationId xmlns:a16="http://schemas.microsoft.com/office/drawing/2014/main" id="{65D7F544-CF1B-83A2-5484-94F21D7306D7}"/>
                    </a:ext>
                  </a:extLst>
                </p:cNvPr>
                <p:cNvSpPr/>
                <p:nvPr/>
              </p:nvSpPr>
              <p:spPr>
                <a:xfrm>
                  <a:off x="9433866" y="1086803"/>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4" name="Freeform: Shape 153">
                  <a:extLst>
                    <a:ext uri="{FF2B5EF4-FFF2-40B4-BE49-F238E27FC236}">
                      <a16:creationId xmlns:a16="http://schemas.microsoft.com/office/drawing/2014/main" id="{A9C09213-0CFE-55B4-FC1C-683F8E55C32B}"/>
                    </a:ext>
                  </a:extLst>
                </p:cNvPr>
                <p:cNvSpPr/>
                <p:nvPr/>
              </p:nvSpPr>
              <p:spPr>
                <a:xfrm>
                  <a:off x="9606745" y="1259682"/>
                  <a:ext cx="171478" cy="171449"/>
                </a:xfrm>
                <a:custGeom>
                  <a:avLst/>
                  <a:gdLst>
                    <a:gd name="connsiteX0" fmla="*/ 6278 w 171478"/>
                    <a:gd name="connsiteY0" fmla="*/ 165171 h 171449"/>
                    <a:gd name="connsiteX1" fmla="*/ 6278 w 171478"/>
                    <a:gd name="connsiteY1" fmla="*/ 134865 h 171449"/>
                    <a:gd name="connsiteX2" fmla="*/ 112514 w 171478"/>
                    <a:gd name="connsiteY2" fmla="*/ 86184 h 171449"/>
                    <a:gd name="connsiteX3" fmla="*/ 21430 w 171478"/>
                    <a:gd name="connsiteY3" fmla="*/ 42862 h 171449"/>
                    <a:gd name="connsiteX4" fmla="*/ 0 w 171478"/>
                    <a:gd name="connsiteY4" fmla="*/ 21430 h 171449"/>
                    <a:gd name="connsiteX5" fmla="*/ 21430 w 171478"/>
                    <a:gd name="connsiteY5" fmla="*/ 0 h 171449"/>
                    <a:gd name="connsiteX6" fmla="*/ 169189 w 171478"/>
                    <a:gd name="connsiteY6" fmla="*/ 97570 h 171449"/>
                    <a:gd name="connsiteX7" fmla="*/ 150019 w 171478"/>
                    <a:gd name="connsiteY7" fmla="*/ 128587 h 171449"/>
                    <a:gd name="connsiteX8" fmla="*/ 124903 w 171478"/>
                    <a:gd name="connsiteY8" fmla="*/ 128587 h 171449"/>
                    <a:gd name="connsiteX9" fmla="*/ 36584 w 171478"/>
                    <a:gd name="connsiteY9" fmla="*/ 165171 h 171449"/>
                    <a:gd name="connsiteX10" fmla="*/ 6278 w 171478"/>
                    <a:gd name="connsiteY10" fmla="*/ 165171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78" h="171449">
                      <a:moveTo>
                        <a:pt x="6278" y="165171"/>
                      </a:moveTo>
                      <a:cubicBezTo>
                        <a:pt x="-2092" y="156799"/>
                        <a:pt x="-2092" y="143237"/>
                        <a:pt x="6278" y="134865"/>
                      </a:cubicBezTo>
                      <a:cubicBezTo>
                        <a:pt x="34575" y="106568"/>
                        <a:pt x="72749" y="89198"/>
                        <a:pt x="112514" y="86184"/>
                      </a:cubicBezTo>
                      <a:cubicBezTo>
                        <a:pt x="90559" y="58998"/>
                        <a:pt x="57471" y="42862"/>
                        <a:pt x="21430" y="42862"/>
                      </a:cubicBezTo>
                      <a:cubicBezTo>
                        <a:pt x="9585" y="42862"/>
                        <a:pt x="0" y="33276"/>
                        <a:pt x="0" y="21430"/>
                      </a:cubicBezTo>
                      <a:cubicBezTo>
                        <a:pt x="0" y="9585"/>
                        <a:pt x="9585" y="0"/>
                        <a:pt x="21430" y="0"/>
                      </a:cubicBezTo>
                      <a:cubicBezTo>
                        <a:pt x="131207" y="0"/>
                        <a:pt x="165377" y="93282"/>
                        <a:pt x="169189" y="97570"/>
                      </a:cubicBezTo>
                      <a:cubicBezTo>
                        <a:pt x="176330" y="111809"/>
                        <a:pt x="165889" y="128587"/>
                        <a:pt x="150019" y="128587"/>
                      </a:cubicBezTo>
                      <a:lnTo>
                        <a:pt x="124903" y="128587"/>
                      </a:lnTo>
                      <a:cubicBezTo>
                        <a:pt x="92024" y="128587"/>
                        <a:pt x="59835" y="141918"/>
                        <a:pt x="36584" y="165171"/>
                      </a:cubicBezTo>
                      <a:cubicBezTo>
                        <a:pt x="28212" y="173543"/>
                        <a:pt x="14650" y="173543"/>
                        <a:pt x="6278" y="16517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5" name="Freeform: Shape 154">
                  <a:extLst>
                    <a:ext uri="{FF2B5EF4-FFF2-40B4-BE49-F238E27FC236}">
                      <a16:creationId xmlns:a16="http://schemas.microsoft.com/office/drawing/2014/main" id="{20806399-831C-0412-2AF6-F1D7DA0C805C}"/>
                    </a:ext>
                  </a:extLst>
                </p:cNvPr>
                <p:cNvSpPr/>
                <p:nvPr/>
              </p:nvSpPr>
              <p:spPr>
                <a:xfrm>
                  <a:off x="9863920" y="1302544"/>
                  <a:ext cx="128586" cy="128586"/>
                </a:xfrm>
                <a:custGeom>
                  <a:avLst/>
                  <a:gdLst>
                    <a:gd name="connsiteX0" fmla="*/ 64294 w 128586"/>
                    <a:gd name="connsiteY0" fmla="*/ 128587 h 128586"/>
                    <a:gd name="connsiteX1" fmla="*/ 0 w 128586"/>
                    <a:gd name="connsiteY1" fmla="*/ 64294 h 128586"/>
                    <a:gd name="connsiteX2" fmla="*/ 64294 w 128586"/>
                    <a:gd name="connsiteY2" fmla="*/ 0 h 128586"/>
                    <a:gd name="connsiteX3" fmla="*/ 128587 w 128586"/>
                    <a:gd name="connsiteY3" fmla="*/ 64294 h 128586"/>
                    <a:gd name="connsiteX4" fmla="*/ 64294 w 128586"/>
                    <a:gd name="connsiteY4" fmla="*/ 128587 h 12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6">
                      <a:moveTo>
                        <a:pt x="64294" y="128587"/>
                      </a:moveTo>
                      <a:cubicBezTo>
                        <a:pt x="28840" y="128587"/>
                        <a:pt x="0" y="99747"/>
                        <a:pt x="0" y="64294"/>
                      </a:cubicBezTo>
                      <a:cubicBezTo>
                        <a:pt x="0" y="28840"/>
                        <a:pt x="28840" y="0"/>
                        <a:pt x="64294" y="0"/>
                      </a:cubicBezTo>
                      <a:cubicBezTo>
                        <a:pt x="99747" y="0"/>
                        <a:pt x="128587" y="28840"/>
                        <a:pt x="128587" y="64294"/>
                      </a:cubicBezTo>
                      <a:cubicBezTo>
                        <a:pt x="128587" y="99747"/>
                        <a:pt x="99747" y="128587"/>
                        <a:pt x="64294"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152" name="Freeform: Shape 151">
                <a:extLst>
                  <a:ext uri="{FF2B5EF4-FFF2-40B4-BE49-F238E27FC236}">
                    <a16:creationId xmlns:a16="http://schemas.microsoft.com/office/drawing/2014/main" id="{5BB11AF6-73B5-8AA1-F888-C7DB0D344090}"/>
                  </a:ext>
                </a:extLst>
              </p:cNvPr>
              <p:cNvSpPr/>
              <p:nvPr/>
            </p:nvSpPr>
            <p:spPr>
              <a:xfrm>
                <a:off x="9624061" y="1496454"/>
                <a:ext cx="345687" cy="105871"/>
              </a:xfrm>
              <a:custGeom>
                <a:avLst/>
                <a:gdLst>
                  <a:gd name="connsiteX0" fmla="*/ 339578 w 345687"/>
                  <a:gd name="connsiteY0" fmla="*/ 36863 h 105871"/>
                  <a:gd name="connsiteX1" fmla="*/ 172843 w 345687"/>
                  <a:gd name="connsiteY1" fmla="*/ 105872 h 105871"/>
                  <a:gd name="connsiteX2" fmla="*/ 6107 w 345687"/>
                  <a:gd name="connsiteY2" fmla="*/ 36863 h 105871"/>
                  <a:gd name="connsiteX3" fmla="*/ 6107 w 345687"/>
                  <a:gd name="connsiteY3" fmla="*/ 6429 h 105871"/>
                  <a:gd name="connsiteX4" fmla="*/ 36541 w 345687"/>
                  <a:gd name="connsiteY4" fmla="*/ 6429 h 105871"/>
                  <a:gd name="connsiteX5" fmla="*/ 172843 w 345687"/>
                  <a:gd name="connsiteY5" fmla="*/ 63009 h 105871"/>
                  <a:gd name="connsiteX6" fmla="*/ 309145 w 345687"/>
                  <a:gd name="connsiteY6" fmla="*/ 6430 h 105871"/>
                  <a:gd name="connsiteX7" fmla="*/ 339579 w 345687"/>
                  <a:gd name="connsiteY7" fmla="*/ 6430 h 105871"/>
                  <a:gd name="connsiteX8" fmla="*/ 339578 w 345687"/>
                  <a:gd name="connsiteY8" fmla="*/ 36863 h 10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87" h="105871">
                    <a:moveTo>
                      <a:pt x="339578" y="36863"/>
                    </a:moveTo>
                    <a:cubicBezTo>
                      <a:pt x="294999" y="81441"/>
                      <a:pt x="235850" y="105872"/>
                      <a:pt x="172843" y="105872"/>
                    </a:cubicBezTo>
                    <a:cubicBezTo>
                      <a:pt x="109837" y="105872"/>
                      <a:pt x="50686" y="81441"/>
                      <a:pt x="6107" y="36863"/>
                    </a:cubicBezTo>
                    <a:cubicBezTo>
                      <a:pt x="-2036" y="28290"/>
                      <a:pt x="-2036" y="15002"/>
                      <a:pt x="6107" y="6429"/>
                    </a:cubicBezTo>
                    <a:cubicBezTo>
                      <a:pt x="14680" y="-2143"/>
                      <a:pt x="27968" y="-2143"/>
                      <a:pt x="36541" y="6429"/>
                    </a:cubicBezTo>
                    <a:cubicBezTo>
                      <a:pt x="72971" y="42862"/>
                      <a:pt x="121408" y="63009"/>
                      <a:pt x="172843" y="63009"/>
                    </a:cubicBezTo>
                    <a:cubicBezTo>
                      <a:pt x="224277" y="63009"/>
                      <a:pt x="272714" y="42862"/>
                      <a:pt x="309145" y="6430"/>
                    </a:cubicBezTo>
                    <a:cubicBezTo>
                      <a:pt x="317718" y="-2141"/>
                      <a:pt x="331006" y="-2141"/>
                      <a:pt x="339579" y="6430"/>
                    </a:cubicBezTo>
                    <a:cubicBezTo>
                      <a:pt x="347724" y="15002"/>
                      <a:pt x="347724" y="28290"/>
                      <a:pt x="339578" y="3686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grpSp>
        <p:nvGrpSpPr>
          <p:cNvPr id="9" name="Group 8">
            <a:extLst>
              <a:ext uri="{FF2B5EF4-FFF2-40B4-BE49-F238E27FC236}">
                <a16:creationId xmlns:a16="http://schemas.microsoft.com/office/drawing/2014/main" id="{FC57C8BF-B45F-D04E-C6F1-7041B23E3222}"/>
              </a:ext>
            </a:extLst>
          </p:cNvPr>
          <p:cNvGrpSpPr/>
          <p:nvPr/>
        </p:nvGrpSpPr>
        <p:grpSpPr>
          <a:xfrm>
            <a:off x="763151" y="3665999"/>
            <a:ext cx="8870147" cy="1231781"/>
            <a:chOff x="1625245" y="2341245"/>
            <a:chExt cx="8962085" cy="1280160"/>
          </a:xfrm>
        </p:grpSpPr>
        <p:sp>
          <p:nvSpPr>
            <p:cNvPr id="94" name="Rectangle 93">
              <a:extLst>
                <a:ext uri="{FF2B5EF4-FFF2-40B4-BE49-F238E27FC236}">
                  <a16:creationId xmlns:a16="http://schemas.microsoft.com/office/drawing/2014/main" id="{FE074890-2CF5-B73F-702C-4071DA5B5535}"/>
                </a:ext>
              </a:extLst>
            </p:cNvPr>
            <p:cNvSpPr/>
            <p:nvPr/>
          </p:nvSpPr>
          <p:spPr>
            <a:xfrm>
              <a:off x="3477362"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Grateful</a:t>
              </a:r>
            </a:p>
          </p:txBody>
        </p:sp>
        <p:sp>
          <p:nvSpPr>
            <p:cNvPr id="95" name="Rectangle 94">
              <a:extLst>
                <a:ext uri="{FF2B5EF4-FFF2-40B4-BE49-F238E27FC236}">
                  <a16:creationId xmlns:a16="http://schemas.microsoft.com/office/drawing/2014/main" id="{61C4D398-BB68-A100-D7BA-D978224AFA0F}"/>
                </a:ext>
              </a:extLst>
            </p:cNvPr>
            <p:cNvSpPr/>
            <p:nvPr/>
          </p:nvSpPr>
          <p:spPr>
            <a:xfrm>
              <a:off x="1625245"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Loved</a:t>
              </a:r>
            </a:p>
          </p:txBody>
        </p:sp>
        <p:sp>
          <p:nvSpPr>
            <p:cNvPr id="96" name="Rectangle 95">
              <a:extLst>
                <a:ext uri="{FF2B5EF4-FFF2-40B4-BE49-F238E27FC236}">
                  <a16:creationId xmlns:a16="http://schemas.microsoft.com/office/drawing/2014/main" id="{916D81ED-6F58-0681-4A84-5B8DE6F2B66A}"/>
                </a:ext>
              </a:extLst>
            </p:cNvPr>
            <p:cNvSpPr/>
            <p:nvPr/>
          </p:nvSpPr>
          <p:spPr>
            <a:xfrm>
              <a:off x="5318760"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Surprised</a:t>
              </a:r>
            </a:p>
          </p:txBody>
        </p:sp>
        <p:sp>
          <p:nvSpPr>
            <p:cNvPr id="97" name="Rectangle 96">
              <a:extLst>
                <a:ext uri="{FF2B5EF4-FFF2-40B4-BE49-F238E27FC236}">
                  <a16:creationId xmlns:a16="http://schemas.microsoft.com/office/drawing/2014/main" id="{A329A60A-F211-94F8-4D31-4ED592E2A0A5}"/>
                </a:ext>
              </a:extLst>
            </p:cNvPr>
            <p:cNvSpPr/>
            <p:nvPr/>
          </p:nvSpPr>
          <p:spPr>
            <a:xfrm>
              <a:off x="9032850"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Calm</a:t>
              </a:r>
            </a:p>
          </p:txBody>
        </p:sp>
        <p:sp>
          <p:nvSpPr>
            <p:cNvPr id="98" name="Rectangle 97">
              <a:extLst>
                <a:ext uri="{FF2B5EF4-FFF2-40B4-BE49-F238E27FC236}">
                  <a16:creationId xmlns:a16="http://schemas.microsoft.com/office/drawing/2014/main" id="{86EF0D43-7F10-625A-6464-F1678C7555AF}"/>
                </a:ext>
              </a:extLst>
            </p:cNvPr>
            <p:cNvSpPr/>
            <p:nvPr/>
          </p:nvSpPr>
          <p:spPr>
            <a:xfrm>
              <a:off x="7170877"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Thoughtful</a:t>
              </a:r>
            </a:p>
          </p:txBody>
        </p:sp>
        <p:grpSp>
          <p:nvGrpSpPr>
            <p:cNvPr id="99" name="Group 98">
              <a:extLst>
                <a:ext uri="{FF2B5EF4-FFF2-40B4-BE49-F238E27FC236}">
                  <a16:creationId xmlns:a16="http://schemas.microsoft.com/office/drawing/2014/main" id="{EC351E32-E54D-DB63-B076-21B245CF6B0B}"/>
                </a:ext>
              </a:extLst>
            </p:cNvPr>
            <p:cNvGrpSpPr/>
            <p:nvPr/>
          </p:nvGrpSpPr>
          <p:grpSpPr>
            <a:xfrm>
              <a:off x="2025778" y="2510135"/>
              <a:ext cx="731520" cy="731520"/>
              <a:chOff x="2025778" y="2510135"/>
              <a:chExt cx="731520" cy="731520"/>
            </a:xfrm>
          </p:grpSpPr>
          <p:sp>
            <p:nvSpPr>
              <p:cNvPr id="134" name="Freeform: Shape 133">
                <a:extLst>
                  <a:ext uri="{FF2B5EF4-FFF2-40B4-BE49-F238E27FC236}">
                    <a16:creationId xmlns:a16="http://schemas.microsoft.com/office/drawing/2014/main" id="{8236CBB5-6677-74A1-45B5-249AAB241EE9}"/>
                  </a:ext>
                </a:extLst>
              </p:cNvPr>
              <p:cNvSpPr/>
              <p:nvPr/>
            </p:nvSpPr>
            <p:spPr>
              <a:xfrm>
                <a:off x="2025778" y="251013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5" name="Freeform: Shape 134">
                <a:extLst>
                  <a:ext uri="{FF2B5EF4-FFF2-40B4-BE49-F238E27FC236}">
                    <a16:creationId xmlns:a16="http://schemas.microsoft.com/office/drawing/2014/main" id="{9916CA97-6DFC-6302-C3D7-BD94417FE342}"/>
                  </a:ext>
                </a:extLst>
              </p:cNvPr>
              <p:cNvSpPr/>
              <p:nvPr/>
            </p:nvSpPr>
            <p:spPr>
              <a:xfrm>
                <a:off x="2155794" y="2661582"/>
                <a:ext cx="223738" cy="199579"/>
              </a:xfrm>
              <a:custGeom>
                <a:avLst/>
                <a:gdLst>
                  <a:gd name="connsiteX0" fmla="*/ 111844 w 223738"/>
                  <a:gd name="connsiteY0" fmla="*/ 199580 h 199579"/>
                  <a:gd name="connsiteX1" fmla="*/ 97800 w 223738"/>
                  <a:gd name="connsiteY1" fmla="*/ 194347 h 199579"/>
                  <a:gd name="connsiteX2" fmla="*/ 0 w 223738"/>
                  <a:gd name="connsiteY2" fmla="*/ 70510 h 199579"/>
                  <a:gd name="connsiteX3" fmla="*/ 66639 w 223738"/>
                  <a:gd name="connsiteY3" fmla="*/ 0 h 199579"/>
                  <a:gd name="connsiteX4" fmla="*/ 111845 w 223738"/>
                  <a:gd name="connsiteY4" fmla="*/ 19171 h 199579"/>
                  <a:gd name="connsiteX5" fmla="*/ 157052 w 223738"/>
                  <a:gd name="connsiteY5" fmla="*/ 0 h 199579"/>
                  <a:gd name="connsiteX6" fmla="*/ 223692 w 223738"/>
                  <a:gd name="connsiteY6" fmla="*/ 70510 h 199579"/>
                  <a:gd name="connsiteX7" fmla="*/ 125891 w 223738"/>
                  <a:gd name="connsiteY7" fmla="*/ 194347 h 199579"/>
                  <a:gd name="connsiteX8" fmla="*/ 111844 w 223738"/>
                  <a:gd name="connsiteY8" fmla="*/ 199580 h 199579"/>
                  <a:gd name="connsiteX9" fmla="*/ 111844 w 223738"/>
                  <a:gd name="connsiteY9" fmla="*/ 199580 h 19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738" h="199579">
                    <a:moveTo>
                      <a:pt x="111844" y="199580"/>
                    </a:moveTo>
                    <a:cubicBezTo>
                      <a:pt x="106842" y="199580"/>
                      <a:pt x="101840" y="197842"/>
                      <a:pt x="97800" y="194347"/>
                    </a:cubicBezTo>
                    <a:cubicBezTo>
                      <a:pt x="27946" y="135255"/>
                      <a:pt x="0" y="112654"/>
                      <a:pt x="0" y="70510"/>
                    </a:cubicBezTo>
                    <a:cubicBezTo>
                      <a:pt x="0" y="30976"/>
                      <a:pt x="29279" y="0"/>
                      <a:pt x="66639" y="0"/>
                    </a:cubicBezTo>
                    <a:cubicBezTo>
                      <a:pt x="86270" y="0"/>
                      <a:pt x="101129" y="8308"/>
                      <a:pt x="111845" y="19171"/>
                    </a:cubicBezTo>
                    <a:cubicBezTo>
                      <a:pt x="122561" y="8308"/>
                      <a:pt x="137419" y="0"/>
                      <a:pt x="157052" y="0"/>
                    </a:cubicBezTo>
                    <a:cubicBezTo>
                      <a:pt x="194410" y="0"/>
                      <a:pt x="223692" y="30976"/>
                      <a:pt x="223692" y="70510"/>
                    </a:cubicBezTo>
                    <a:cubicBezTo>
                      <a:pt x="223692" y="84729"/>
                      <a:pt x="229033" y="110419"/>
                      <a:pt x="125891" y="194347"/>
                    </a:cubicBezTo>
                    <a:cubicBezTo>
                      <a:pt x="121848" y="197842"/>
                      <a:pt x="116846" y="199580"/>
                      <a:pt x="111844" y="199580"/>
                    </a:cubicBezTo>
                    <a:lnTo>
                      <a:pt x="111844" y="199580"/>
                    </a:ln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6" name="Freeform: Shape 135">
                <a:extLst>
                  <a:ext uri="{FF2B5EF4-FFF2-40B4-BE49-F238E27FC236}">
                    <a16:creationId xmlns:a16="http://schemas.microsoft.com/office/drawing/2014/main" id="{6AE30AA9-110B-C043-A60B-3E3B9BF2D5F7}"/>
                  </a:ext>
                </a:extLst>
              </p:cNvPr>
              <p:cNvSpPr/>
              <p:nvPr/>
            </p:nvSpPr>
            <p:spPr>
              <a:xfrm>
                <a:off x="2403593" y="2661582"/>
                <a:ext cx="223689" cy="199579"/>
              </a:xfrm>
              <a:custGeom>
                <a:avLst/>
                <a:gdLst>
                  <a:gd name="connsiteX0" fmla="*/ 111845 w 223689"/>
                  <a:gd name="connsiteY0" fmla="*/ 199580 h 199579"/>
                  <a:gd name="connsiteX1" fmla="*/ 97801 w 223689"/>
                  <a:gd name="connsiteY1" fmla="*/ 194347 h 199579"/>
                  <a:gd name="connsiteX2" fmla="*/ 0 w 223689"/>
                  <a:gd name="connsiteY2" fmla="*/ 70510 h 199579"/>
                  <a:gd name="connsiteX3" fmla="*/ 66638 w 223689"/>
                  <a:gd name="connsiteY3" fmla="*/ 0 h 199579"/>
                  <a:gd name="connsiteX4" fmla="*/ 111846 w 223689"/>
                  <a:gd name="connsiteY4" fmla="*/ 19171 h 199579"/>
                  <a:gd name="connsiteX5" fmla="*/ 157052 w 223689"/>
                  <a:gd name="connsiteY5" fmla="*/ 0 h 199579"/>
                  <a:gd name="connsiteX6" fmla="*/ 223689 w 223689"/>
                  <a:gd name="connsiteY6" fmla="*/ 70510 h 199579"/>
                  <a:gd name="connsiteX7" fmla="*/ 125888 w 223689"/>
                  <a:gd name="connsiteY7" fmla="*/ 194347 h 199579"/>
                  <a:gd name="connsiteX8" fmla="*/ 111845 w 223689"/>
                  <a:gd name="connsiteY8" fmla="*/ 199580 h 199579"/>
                  <a:gd name="connsiteX9" fmla="*/ 111845 w 223689"/>
                  <a:gd name="connsiteY9" fmla="*/ 199580 h 19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689" h="199579">
                    <a:moveTo>
                      <a:pt x="111845" y="199580"/>
                    </a:moveTo>
                    <a:cubicBezTo>
                      <a:pt x="106843" y="199580"/>
                      <a:pt x="101841" y="197842"/>
                      <a:pt x="97801" y="194347"/>
                    </a:cubicBezTo>
                    <a:cubicBezTo>
                      <a:pt x="27947" y="135255"/>
                      <a:pt x="0" y="112654"/>
                      <a:pt x="0" y="70510"/>
                    </a:cubicBezTo>
                    <a:cubicBezTo>
                      <a:pt x="0" y="30976"/>
                      <a:pt x="29280" y="0"/>
                      <a:pt x="66638" y="0"/>
                    </a:cubicBezTo>
                    <a:cubicBezTo>
                      <a:pt x="86269" y="0"/>
                      <a:pt x="101130" y="8308"/>
                      <a:pt x="111846" y="19171"/>
                    </a:cubicBezTo>
                    <a:cubicBezTo>
                      <a:pt x="122562" y="8308"/>
                      <a:pt x="137420" y="0"/>
                      <a:pt x="157052" y="0"/>
                    </a:cubicBezTo>
                    <a:cubicBezTo>
                      <a:pt x="194409" y="0"/>
                      <a:pt x="223689" y="30976"/>
                      <a:pt x="223689" y="70510"/>
                    </a:cubicBezTo>
                    <a:cubicBezTo>
                      <a:pt x="223689" y="116996"/>
                      <a:pt x="183785" y="145194"/>
                      <a:pt x="125888" y="194347"/>
                    </a:cubicBezTo>
                    <a:cubicBezTo>
                      <a:pt x="121848" y="197842"/>
                      <a:pt x="116847" y="199580"/>
                      <a:pt x="111845" y="199580"/>
                    </a:cubicBezTo>
                    <a:lnTo>
                      <a:pt x="111845" y="199580"/>
                    </a:ln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7" name="Freeform: Shape 136">
                <a:extLst>
                  <a:ext uri="{FF2B5EF4-FFF2-40B4-BE49-F238E27FC236}">
                    <a16:creationId xmlns:a16="http://schemas.microsoft.com/office/drawing/2014/main" id="{B899E213-DCF3-34DF-E866-30AE1072B174}"/>
                  </a:ext>
                </a:extLst>
              </p:cNvPr>
              <p:cNvSpPr/>
              <p:nvPr/>
            </p:nvSpPr>
            <p:spPr>
              <a:xfrm>
                <a:off x="2160087" y="2897326"/>
                <a:ext cx="462900" cy="171021"/>
              </a:xfrm>
              <a:custGeom>
                <a:avLst/>
                <a:gdLst>
                  <a:gd name="connsiteX0" fmla="*/ 462479 w 462900"/>
                  <a:gd name="connsiteY0" fmla="*/ 25715 h 171021"/>
                  <a:gd name="connsiteX1" fmla="*/ 366039 w 462900"/>
                  <a:gd name="connsiteY1" fmla="*/ 171021 h 171021"/>
                  <a:gd name="connsiteX2" fmla="*/ 96862 w 462900"/>
                  <a:gd name="connsiteY2" fmla="*/ 171021 h 171021"/>
                  <a:gd name="connsiteX3" fmla="*/ 422 w 462900"/>
                  <a:gd name="connsiteY3" fmla="*/ 25715 h 171021"/>
                  <a:gd name="connsiteX4" fmla="*/ 4709 w 462900"/>
                  <a:gd name="connsiteY4" fmla="*/ 7715 h 171021"/>
                  <a:gd name="connsiteX5" fmla="*/ 21424 w 462900"/>
                  <a:gd name="connsiteY5" fmla="*/ 0 h 171021"/>
                  <a:gd name="connsiteX6" fmla="*/ 441478 w 462900"/>
                  <a:gd name="connsiteY6" fmla="*/ 0 h 171021"/>
                  <a:gd name="connsiteX7" fmla="*/ 458192 w 462900"/>
                  <a:gd name="connsiteY7" fmla="*/ 7715 h 171021"/>
                  <a:gd name="connsiteX8" fmla="*/ 462479 w 462900"/>
                  <a:gd name="connsiteY8" fmla="*/ 25715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5"/>
                    </a:moveTo>
                    <a:cubicBezTo>
                      <a:pt x="450048" y="86154"/>
                      <a:pt x="414044" y="137160"/>
                      <a:pt x="366039" y="171021"/>
                    </a:cubicBezTo>
                    <a:lnTo>
                      <a:pt x="96862" y="171021"/>
                    </a:lnTo>
                    <a:cubicBezTo>
                      <a:pt x="48857" y="137160"/>
                      <a:pt x="12853" y="86154"/>
                      <a:pt x="422" y="25715"/>
                    </a:cubicBezTo>
                    <a:cubicBezTo>
                      <a:pt x="-863" y="19288"/>
                      <a:pt x="850" y="12857"/>
                      <a:pt x="4709" y="7715"/>
                    </a:cubicBezTo>
                    <a:cubicBezTo>
                      <a:pt x="8994" y="2999"/>
                      <a:pt x="14996" y="0"/>
                      <a:pt x="21424" y="0"/>
                    </a:cubicBezTo>
                    <a:lnTo>
                      <a:pt x="441478" y="0"/>
                    </a:lnTo>
                    <a:cubicBezTo>
                      <a:pt x="447906" y="0"/>
                      <a:pt x="453907" y="2999"/>
                      <a:pt x="458192" y="7715"/>
                    </a:cubicBezTo>
                    <a:cubicBezTo>
                      <a:pt x="462050" y="12859"/>
                      <a:pt x="463763" y="19288"/>
                      <a:pt x="462479" y="25715"/>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8" name="Freeform: Shape 137">
                <a:extLst>
                  <a:ext uri="{FF2B5EF4-FFF2-40B4-BE49-F238E27FC236}">
                    <a16:creationId xmlns:a16="http://schemas.microsoft.com/office/drawing/2014/main" id="{39B89A6D-C46F-BA6F-C3B9-33BDD4EC4B0A}"/>
                  </a:ext>
                </a:extLst>
              </p:cNvPr>
              <p:cNvSpPr/>
              <p:nvPr/>
            </p:nvSpPr>
            <p:spPr>
              <a:xfrm>
                <a:off x="2391538" y="2897326"/>
                <a:ext cx="231450" cy="171021"/>
              </a:xfrm>
              <a:custGeom>
                <a:avLst/>
                <a:gdLst>
                  <a:gd name="connsiteX0" fmla="*/ 231029 w 231450"/>
                  <a:gd name="connsiteY0" fmla="*/ 25715 h 171021"/>
                  <a:gd name="connsiteX1" fmla="*/ 134588 w 231450"/>
                  <a:gd name="connsiteY1" fmla="*/ 171021 h 171021"/>
                  <a:gd name="connsiteX2" fmla="*/ 0 w 231450"/>
                  <a:gd name="connsiteY2" fmla="*/ 171021 h 171021"/>
                  <a:gd name="connsiteX3" fmla="*/ 0 w 231450"/>
                  <a:gd name="connsiteY3" fmla="*/ 0 h 171021"/>
                  <a:gd name="connsiteX4" fmla="*/ 210027 w 231450"/>
                  <a:gd name="connsiteY4" fmla="*/ 0 h 171021"/>
                  <a:gd name="connsiteX5" fmla="*/ 226742 w 231450"/>
                  <a:gd name="connsiteY5" fmla="*/ 7715 h 171021"/>
                  <a:gd name="connsiteX6" fmla="*/ 231029 w 231450"/>
                  <a:gd name="connsiteY6" fmla="*/ 25715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5"/>
                    </a:moveTo>
                    <a:cubicBezTo>
                      <a:pt x="218598" y="86154"/>
                      <a:pt x="182594" y="137160"/>
                      <a:pt x="134588" y="171021"/>
                    </a:cubicBezTo>
                    <a:lnTo>
                      <a:pt x="0" y="171021"/>
                    </a:lnTo>
                    <a:lnTo>
                      <a:pt x="0" y="0"/>
                    </a:lnTo>
                    <a:lnTo>
                      <a:pt x="210027" y="0"/>
                    </a:lnTo>
                    <a:cubicBezTo>
                      <a:pt x="216455" y="0"/>
                      <a:pt x="222457" y="2999"/>
                      <a:pt x="226742" y="7715"/>
                    </a:cubicBezTo>
                    <a:cubicBezTo>
                      <a:pt x="230600" y="12859"/>
                      <a:pt x="232313" y="19288"/>
                      <a:pt x="231029" y="25715"/>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9" name="Freeform: Shape 138">
                <a:extLst>
                  <a:ext uri="{FF2B5EF4-FFF2-40B4-BE49-F238E27FC236}">
                    <a16:creationId xmlns:a16="http://schemas.microsoft.com/office/drawing/2014/main" id="{4C778C05-B220-808C-36F9-D2BCCE73B1EB}"/>
                  </a:ext>
                </a:extLst>
              </p:cNvPr>
              <p:cNvSpPr/>
              <p:nvPr/>
            </p:nvSpPr>
            <p:spPr>
              <a:xfrm>
                <a:off x="2256949" y="2983051"/>
                <a:ext cx="269176" cy="128588"/>
              </a:xfrm>
              <a:custGeom>
                <a:avLst/>
                <a:gdLst>
                  <a:gd name="connsiteX0" fmla="*/ 269177 w 269176"/>
                  <a:gd name="connsiteY0" fmla="*/ 85297 h 128588"/>
                  <a:gd name="connsiteX1" fmla="*/ 134588 w 269176"/>
                  <a:gd name="connsiteY1" fmla="*/ 128588 h 128588"/>
                  <a:gd name="connsiteX2" fmla="*/ 0 w 269176"/>
                  <a:gd name="connsiteY2" fmla="*/ 85297 h 128588"/>
                  <a:gd name="connsiteX3" fmla="*/ 134588 w 269176"/>
                  <a:gd name="connsiteY3" fmla="*/ 0 h 128588"/>
                  <a:gd name="connsiteX4" fmla="*/ 269177 w 269176"/>
                  <a:gd name="connsiteY4" fmla="*/ 85297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8">
                    <a:moveTo>
                      <a:pt x="269177" y="85297"/>
                    </a:moveTo>
                    <a:cubicBezTo>
                      <a:pt x="230599" y="112300"/>
                      <a:pt x="184307" y="128588"/>
                      <a:pt x="134588" y="128588"/>
                    </a:cubicBezTo>
                    <a:cubicBezTo>
                      <a:pt x="84869" y="128588"/>
                      <a:pt x="38577" y="112300"/>
                      <a:pt x="0" y="85297"/>
                    </a:cubicBezTo>
                    <a:cubicBezTo>
                      <a:pt x="24004" y="34718"/>
                      <a:pt x="75010" y="0"/>
                      <a:pt x="134588" y="0"/>
                    </a:cubicBezTo>
                    <a:cubicBezTo>
                      <a:pt x="194167" y="0"/>
                      <a:pt x="245175" y="34718"/>
                      <a:pt x="269177" y="85297"/>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40" name="Freeform: Shape 139">
                <a:extLst>
                  <a:ext uri="{FF2B5EF4-FFF2-40B4-BE49-F238E27FC236}">
                    <a16:creationId xmlns:a16="http://schemas.microsoft.com/office/drawing/2014/main" id="{36EB9917-154A-1CF3-1FFC-D8AA6695B639}"/>
                  </a:ext>
                </a:extLst>
              </p:cNvPr>
              <p:cNvSpPr/>
              <p:nvPr/>
            </p:nvSpPr>
            <p:spPr>
              <a:xfrm>
                <a:off x="2391538" y="2983051"/>
                <a:ext cx="134588" cy="128588"/>
              </a:xfrm>
              <a:custGeom>
                <a:avLst/>
                <a:gdLst>
                  <a:gd name="connsiteX0" fmla="*/ 134588 w 134588"/>
                  <a:gd name="connsiteY0" fmla="*/ 85297 h 128588"/>
                  <a:gd name="connsiteX1" fmla="*/ 0 w 134588"/>
                  <a:gd name="connsiteY1" fmla="*/ 128588 h 128588"/>
                  <a:gd name="connsiteX2" fmla="*/ 0 w 134588"/>
                  <a:gd name="connsiteY2" fmla="*/ 0 h 128588"/>
                  <a:gd name="connsiteX3" fmla="*/ 134588 w 134588"/>
                  <a:gd name="connsiteY3" fmla="*/ 85297 h 128588"/>
                </a:gdLst>
                <a:ahLst/>
                <a:cxnLst>
                  <a:cxn ang="0">
                    <a:pos x="connsiteX0" y="connsiteY0"/>
                  </a:cxn>
                  <a:cxn ang="0">
                    <a:pos x="connsiteX1" y="connsiteY1"/>
                  </a:cxn>
                  <a:cxn ang="0">
                    <a:pos x="connsiteX2" y="connsiteY2"/>
                  </a:cxn>
                  <a:cxn ang="0">
                    <a:pos x="connsiteX3" y="connsiteY3"/>
                  </a:cxn>
                </a:cxnLst>
                <a:rect l="l" t="t" r="r" b="b"/>
                <a:pathLst>
                  <a:path w="134588" h="128588">
                    <a:moveTo>
                      <a:pt x="134588" y="85297"/>
                    </a:moveTo>
                    <a:cubicBezTo>
                      <a:pt x="96011" y="112300"/>
                      <a:pt x="49719" y="128588"/>
                      <a:pt x="0" y="128588"/>
                    </a:cubicBezTo>
                    <a:lnTo>
                      <a:pt x="0" y="0"/>
                    </a:lnTo>
                    <a:cubicBezTo>
                      <a:pt x="59578" y="0"/>
                      <a:pt x="110586" y="34718"/>
                      <a:pt x="134588" y="85297"/>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00" name="Group 99">
              <a:extLst>
                <a:ext uri="{FF2B5EF4-FFF2-40B4-BE49-F238E27FC236}">
                  <a16:creationId xmlns:a16="http://schemas.microsoft.com/office/drawing/2014/main" id="{D026FC13-4952-C216-AF03-658A9E88F981}"/>
                </a:ext>
              </a:extLst>
            </p:cNvPr>
            <p:cNvGrpSpPr/>
            <p:nvPr/>
          </p:nvGrpSpPr>
          <p:grpSpPr>
            <a:xfrm>
              <a:off x="3899205" y="2510135"/>
              <a:ext cx="731520" cy="731520"/>
              <a:chOff x="3899205" y="2510135"/>
              <a:chExt cx="731520" cy="731520"/>
            </a:xfrm>
          </p:grpSpPr>
          <p:sp>
            <p:nvSpPr>
              <p:cNvPr id="125" name="Freeform: Shape 124">
                <a:extLst>
                  <a:ext uri="{FF2B5EF4-FFF2-40B4-BE49-F238E27FC236}">
                    <a16:creationId xmlns:a16="http://schemas.microsoft.com/office/drawing/2014/main" id="{B4C8943E-DA9B-8E66-A669-1BF81BAF44DC}"/>
                  </a:ext>
                </a:extLst>
              </p:cNvPr>
              <p:cNvSpPr/>
              <p:nvPr/>
            </p:nvSpPr>
            <p:spPr>
              <a:xfrm>
                <a:off x="3899205" y="251013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6" name="Freeform: Shape 125">
                <a:extLst>
                  <a:ext uri="{FF2B5EF4-FFF2-40B4-BE49-F238E27FC236}">
                    <a16:creationId xmlns:a16="http://schemas.microsoft.com/office/drawing/2014/main" id="{FA3A2706-9B2D-D2A7-92A8-C1AFC703F2F5}"/>
                  </a:ext>
                </a:extLst>
              </p:cNvPr>
              <p:cNvSpPr/>
              <p:nvPr/>
            </p:nvSpPr>
            <p:spPr>
              <a:xfrm>
                <a:off x="4066935" y="2683013"/>
                <a:ext cx="133735" cy="80576"/>
              </a:xfrm>
              <a:custGeom>
                <a:avLst/>
                <a:gdLst>
                  <a:gd name="connsiteX0" fmla="*/ 6278 w 133735"/>
                  <a:gd name="connsiteY0" fmla="*/ 74298 h 80576"/>
                  <a:gd name="connsiteX1" fmla="*/ 6278 w 133735"/>
                  <a:gd name="connsiteY1" fmla="*/ 43993 h 80576"/>
                  <a:gd name="connsiteX2" fmla="*/ 112304 w 133735"/>
                  <a:gd name="connsiteY2" fmla="*/ 0 h 80576"/>
                  <a:gd name="connsiteX3" fmla="*/ 133736 w 133735"/>
                  <a:gd name="connsiteY3" fmla="*/ 21431 h 80576"/>
                  <a:gd name="connsiteX4" fmla="*/ 112304 w 133735"/>
                  <a:gd name="connsiteY4" fmla="*/ 42863 h 80576"/>
                  <a:gd name="connsiteX5" fmla="*/ 36583 w 133735"/>
                  <a:gd name="connsiteY5" fmla="*/ 74298 h 80576"/>
                  <a:gd name="connsiteX6" fmla="*/ 6278 w 133735"/>
                  <a:gd name="connsiteY6" fmla="*/ 74298 h 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6">
                    <a:moveTo>
                      <a:pt x="6278" y="74298"/>
                    </a:moveTo>
                    <a:cubicBezTo>
                      <a:pt x="-2093" y="65947"/>
                      <a:pt x="-2093" y="52364"/>
                      <a:pt x="6278" y="43993"/>
                    </a:cubicBezTo>
                    <a:cubicBezTo>
                      <a:pt x="34615" y="15633"/>
                      <a:pt x="72268" y="0"/>
                      <a:pt x="112304" y="0"/>
                    </a:cubicBezTo>
                    <a:cubicBezTo>
                      <a:pt x="124150" y="0"/>
                      <a:pt x="133736" y="9585"/>
                      <a:pt x="133736" y="21431"/>
                    </a:cubicBezTo>
                    <a:cubicBezTo>
                      <a:pt x="133736" y="33277"/>
                      <a:pt x="124150" y="42863"/>
                      <a:pt x="112304" y="42863"/>
                    </a:cubicBezTo>
                    <a:cubicBezTo>
                      <a:pt x="83737" y="42863"/>
                      <a:pt x="56843" y="54018"/>
                      <a:pt x="36583" y="74298"/>
                    </a:cubicBezTo>
                    <a:cubicBezTo>
                      <a:pt x="28212" y="82669"/>
                      <a:pt x="14651" y="82669"/>
                      <a:pt x="6278"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7" name="Freeform: Shape 126">
                <a:extLst>
                  <a:ext uri="{FF2B5EF4-FFF2-40B4-BE49-F238E27FC236}">
                    <a16:creationId xmlns:a16="http://schemas.microsoft.com/office/drawing/2014/main" id="{7BBFFC1A-E5E6-46A4-A7D7-BAD55BD75BCA}"/>
                  </a:ext>
                </a:extLst>
              </p:cNvPr>
              <p:cNvSpPr/>
              <p:nvPr/>
            </p:nvSpPr>
            <p:spPr>
              <a:xfrm>
                <a:off x="4114946" y="2768738"/>
                <a:ext cx="128587" cy="85725"/>
              </a:xfrm>
              <a:custGeom>
                <a:avLst/>
                <a:gdLst>
                  <a:gd name="connsiteX0" fmla="*/ 107156 w 128587"/>
                  <a:gd name="connsiteY0" fmla="*/ 85725 h 85725"/>
                  <a:gd name="connsiteX1" fmla="*/ 85725 w 128587"/>
                  <a:gd name="connsiteY1" fmla="*/ 64294 h 85725"/>
                  <a:gd name="connsiteX2" fmla="*/ 64294 w 128587"/>
                  <a:gd name="connsiteY2" fmla="*/ 42863 h 85725"/>
                  <a:gd name="connsiteX3" fmla="*/ 42863 w 128587"/>
                  <a:gd name="connsiteY3" fmla="*/ 64294 h 85725"/>
                  <a:gd name="connsiteX4" fmla="*/ 21431 w 128587"/>
                  <a:gd name="connsiteY4" fmla="*/ 85725 h 85725"/>
                  <a:gd name="connsiteX5" fmla="*/ 0 w 128587"/>
                  <a:gd name="connsiteY5" fmla="*/ 64294 h 85725"/>
                  <a:gd name="connsiteX6" fmla="*/ 64294 w 128587"/>
                  <a:gd name="connsiteY6" fmla="*/ 0 h 85725"/>
                  <a:gd name="connsiteX7" fmla="*/ 128588 w 128587"/>
                  <a:gd name="connsiteY7" fmla="*/ 64294 h 85725"/>
                  <a:gd name="connsiteX8" fmla="*/ 107156 w 128587"/>
                  <a:gd name="connsiteY8"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 h="85725">
                    <a:moveTo>
                      <a:pt x="107156" y="85725"/>
                    </a:moveTo>
                    <a:cubicBezTo>
                      <a:pt x="95310" y="85725"/>
                      <a:pt x="85725" y="76140"/>
                      <a:pt x="85725" y="64294"/>
                    </a:cubicBezTo>
                    <a:cubicBezTo>
                      <a:pt x="85725" y="52469"/>
                      <a:pt x="76118" y="42863"/>
                      <a:pt x="64294" y="42863"/>
                    </a:cubicBezTo>
                    <a:cubicBezTo>
                      <a:pt x="52469" y="42863"/>
                      <a:pt x="42863" y="52469"/>
                      <a:pt x="42863" y="64294"/>
                    </a:cubicBezTo>
                    <a:cubicBezTo>
                      <a:pt x="42863" y="76140"/>
                      <a:pt x="33277" y="85725"/>
                      <a:pt x="21431" y="85725"/>
                    </a:cubicBezTo>
                    <a:cubicBezTo>
                      <a:pt x="9585" y="85725"/>
                      <a:pt x="0" y="76140"/>
                      <a:pt x="0" y="64294"/>
                    </a:cubicBezTo>
                    <a:cubicBezTo>
                      <a:pt x="0" y="28841"/>
                      <a:pt x="28841" y="0"/>
                      <a:pt x="64294" y="0"/>
                    </a:cubicBezTo>
                    <a:cubicBezTo>
                      <a:pt x="99747" y="0"/>
                      <a:pt x="128588" y="28841"/>
                      <a:pt x="128588" y="64294"/>
                    </a:cubicBezTo>
                    <a:cubicBezTo>
                      <a:pt x="128588" y="76140"/>
                      <a:pt x="119002" y="85725"/>
                      <a:pt x="107156" y="85725"/>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8" name="Freeform: Shape 127">
                <a:extLst>
                  <a:ext uri="{FF2B5EF4-FFF2-40B4-BE49-F238E27FC236}">
                    <a16:creationId xmlns:a16="http://schemas.microsoft.com/office/drawing/2014/main" id="{23CF0425-21E3-B350-ADE9-BCF9CBAF057B}"/>
                  </a:ext>
                </a:extLst>
              </p:cNvPr>
              <p:cNvSpPr/>
              <p:nvPr/>
            </p:nvSpPr>
            <p:spPr>
              <a:xfrm>
                <a:off x="4329258" y="2683013"/>
                <a:ext cx="133735" cy="80576"/>
              </a:xfrm>
              <a:custGeom>
                <a:avLst/>
                <a:gdLst>
                  <a:gd name="connsiteX0" fmla="*/ 97152 w 133735"/>
                  <a:gd name="connsiteY0" fmla="*/ 74298 h 80576"/>
                  <a:gd name="connsiteX1" fmla="*/ 21431 w 133735"/>
                  <a:gd name="connsiteY1" fmla="*/ 42863 h 80576"/>
                  <a:gd name="connsiteX2" fmla="*/ 0 w 133735"/>
                  <a:gd name="connsiteY2" fmla="*/ 21431 h 80576"/>
                  <a:gd name="connsiteX3" fmla="*/ 21431 w 133735"/>
                  <a:gd name="connsiteY3" fmla="*/ 0 h 80576"/>
                  <a:gd name="connsiteX4" fmla="*/ 127457 w 133735"/>
                  <a:gd name="connsiteY4" fmla="*/ 43993 h 80576"/>
                  <a:gd name="connsiteX5" fmla="*/ 127457 w 133735"/>
                  <a:gd name="connsiteY5" fmla="*/ 74298 h 80576"/>
                  <a:gd name="connsiteX6" fmla="*/ 97152 w 133735"/>
                  <a:gd name="connsiteY6" fmla="*/ 74298 h 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6">
                    <a:moveTo>
                      <a:pt x="97152" y="74298"/>
                    </a:moveTo>
                    <a:cubicBezTo>
                      <a:pt x="76892" y="54018"/>
                      <a:pt x="49999" y="42863"/>
                      <a:pt x="21431" y="42863"/>
                    </a:cubicBezTo>
                    <a:cubicBezTo>
                      <a:pt x="9585" y="42863"/>
                      <a:pt x="0" y="33277"/>
                      <a:pt x="0" y="21431"/>
                    </a:cubicBezTo>
                    <a:cubicBezTo>
                      <a:pt x="0" y="9585"/>
                      <a:pt x="9585" y="0"/>
                      <a:pt x="21431" y="0"/>
                    </a:cubicBezTo>
                    <a:cubicBezTo>
                      <a:pt x="61468" y="0"/>
                      <a:pt x="99118" y="15633"/>
                      <a:pt x="127457" y="43993"/>
                    </a:cubicBezTo>
                    <a:cubicBezTo>
                      <a:pt x="135828" y="52364"/>
                      <a:pt x="135828" y="65947"/>
                      <a:pt x="127457" y="74298"/>
                    </a:cubicBezTo>
                    <a:cubicBezTo>
                      <a:pt x="119086" y="82669"/>
                      <a:pt x="105525" y="82669"/>
                      <a:pt x="97152"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9" name="Freeform: Shape 128">
                <a:extLst>
                  <a:ext uri="{FF2B5EF4-FFF2-40B4-BE49-F238E27FC236}">
                    <a16:creationId xmlns:a16="http://schemas.microsoft.com/office/drawing/2014/main" id="{F59DFFEC-08F9-C119-13CB-22AD0FF625F8}"/>
                  </a:ext>
                </a:extLst>
              </p:cNvPr>
              <p:cNvSpPr/>
              <p:nvPr/>
            </p:nvSpPr>
            <p:spPr>
              <a:xfrm>
                <a:off x="4286396" y="2768738"/>
                <a:ext cx="128587" cy="85725"/>
              </a:xfrm>
              <a:custGeom>
                <a:avLst/>
                <a:gdLst>
                  <a:gd name="connsiteX0" fmla="*/ 107156 w 128587"/>
                  <a:gd name="connsiteY0" fmla="*/ 85725 h 85725"/>
                  <a:gd name="connsiteX1" fmla="*/ 85725 w 128587"/>
                  <a:gd name="connsiteY1" fmla="*/ 64294 h 85725"/>
                  <a:gd name="connsiteX2" fmla="*/ 64294 w 128587"/>
                  <a:gd name="connsiteY2" fmla="*/ 42863 h 85725"/>
                  <a:gd name="connsiteX3" fmla="*/ 42863 w 128587"/>
                  <a:gd name="connsiteY3" fmla="*/ 64294 h 85725"/>
                  <a:gd name="connsiteX4" fmla="*/ 21431 w 128587"/>
                  <a:gd name="connsiteY4" fmla="*/ 85725 h 85725"/>
                  <a:gd name="connsiteX5" fmla="*/ 0 w 128587"/>
                  <a:gd name="connsiteY5" fmla="*/ 64294 h 85725"/>
                  <a:gd name="connsiteX6" fmla="*/ 64294 w 128587"/>
                  <a:gd name="connsiteY6" fmla="*/ 0 h 85725"/>
                  <a:gd name="connsiteX7" fmla="*/ 128588 w 128587"/>
                  <a:gd name="connsiteY7" fmla="*/ 64294 h 85725"/>
                  <a:gd name="connsiteX8" fmla="*/ 107156 w 128587"/>
                  <a:gd name="connsiteY8"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 h="85725">
                    <a:moveTo>
                      <a:pt x="107156" y="85725"/>
                    </a:moveTo>
                    <a:cubicBezTo>
                      <a:pt x="95310" y="85725"/>
                      <a:pt x="85725" y="76140"/>
                      <a:pt x="85725" y="64294"/>
                    </a:cubicBezTo>
                    <a:cubicBezTo>
                      <a:pt x="85725" y="52469"/>
                      <a:pt x="76118" y="42863"/>
                      <a:pt x="64294" y="42863"/>
                    </a:cubicBezTo>
                    <a:cubicBezTo>
                      <a:pt x="52469" y="42863"/>
                      <a:pt x="42863" y="52469"/>
                      <a:pt x="42863" y="64294"/>
                    </a:cubicBezTo>
                    <a:cubicBezTo>
                      <a:pt x="42863" y="76140"/>
                      <a:pt x="33277" y="85725"/>
                      <a:pt x="21431" y="85725"/>
                    </a:cubicBezTo>
                    <a:cubicBezTo>
                      <a:pt x="9585" y="85725"/>
                      <a:pt x="0" y="76140"/>
                      <a:pt x="0" y="64294"/>
                    </a:cubicBezTo>
                    <a:cubicBezTo>
                      <a:pt x="0" y="28841"/>
                      <a:pt x="28841" y="0"/>
                      <a:pt x="64294" y="0"/>
                    </a:cubicBezTo>
                    <a:cubicBezTo>
                      <a:pt x="99747" y="0"/>
                      <a:pt x="128588" y="28841"/>
                      <a:pt x="128588" y="64294"/>
                    </a:cubicBezTo>
                    <a:cubicBezTo>
                      <a:pt x="128588" y="76140"/>
                      <a:pt x="119002" y="85725"/>
                      <a:pt x="107156" y="85725"/>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0" name="Freeform: Shape 129">
                <a:extLst>
                  <a:ext uri="{FF2B5EF4-FFF2-40B4-BE49-F238E27FC236}">
                    <a16:creationId xmlns:a16="http://schemas.microsoft.com/office/drawing/2014/main" id="{7A488A2E-73DE-3EC3-BC0F-617C881E1FC0}"/>
                  </a:ext>
                </a:extLst>
              </p:cNvPr>
              <p:cNvSpPr/>
              <p:nvPr/>
            </p:nvSpPr>
            <p:spPr>
              <a:xfrm>
                <a:off x="4029221" y="2897326"/>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FFA2C3"/>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1" name="Freeform: Shape 130">
                <a:extLst>
                  <a:ext uri="{FF2B5EF4-FFF2-40B4-BE49-F238E27FC236}">
                    <a16:creationId xmlns:a16="http://schemas.microsoft.com/office/drawing/2014/main" id="{29D3C673-B2AB-A88D-D0F7-1076EB672299}"/>
                  </a:ext>
                </a:extLst>
              </p:cNvPr>
              <p:cNvSpPr/>
              <p:nvPr/>
            </p:nvSpPr>
            <p:spPr>
              <a:xfrm>
                <a:off x="4372121" y="2897326"/>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FF7CB9"/>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2" name="Freeform: Shape 131">
                <a:extLst>
                  <a:ext uri="{FF2B5EF4-FFF2-40B4-BE49-F238E27FC236}">
                    <a16:creationId xmlns:a16="http://schemas.microsoft.com/office/drawing/2014/main" id="{8D08DF6E-3AE6-FCAB-4F5B-C757091D6249}"/>
                  </a:ext>
                </a:extLst>
              </p:cNvPr>
              <p:cNvSpPr/>
              <p:nvPr/>
            </p:nvSpPr>
            <p:spPr>
              <a:xfrm>
                <a:off x="4157810" y="3025913"/>
                <a:ext cx="214310" cy="78437"/>
              </a:xfrm>
              <a:custGeom>
                <a:avLst/>
                <a:gdLst>
                  <a:gd name="connsiteX0" fmla="*/ 207880 w 214310"/>
                  <a:gd name="connsiteY0" fmla="*/ 36432 h 78437"/>
                  <a:gd name="connsiteX1" fmla="*/ 107155 w 214310"/>
                  <a:gd name="connsiteY1" fmla="*/ 78437 h 78437"/>
                  <a:gd name="connsiteX2" fmla="*/ 6429 w 214310"/>
                  <a:gd name="connsiteY2" fmla="*/ 36433 h 78437"/>
                  <a:gd name="connsiteX3" fmla="*/ 6429 w 214310"/>
                  <a:gd name="connsiteY3" fmla="*/ 6430 h 78437"/>
                  <a:gd name="connsiteX4" fmla="*/ 36432 w 214310"/>
                  <a:gd name="connsiteY4" fmla="*/ 6430 h 78437"/>
                  <a:gd name="connsiteX5" fmla="*/ 107155 w 214310"/>
                  <a:gd name="connsiteY5" fmla="*/ 35148 h 78437"/>
                  <a:gd name="connsiteX6" fmla="*/ 177879 w 214310"/>
                  <a:gd name="connsiteY6" fmla="*/ 6428 h 78437"/>
                  <a:gd name="connsiteX7" fmla="*/ 207882 w 214310"/>
                  <a:gd name="connsiteY7" fmla="*/ 6428 h 78437"/>
                  <a:gd name="connsiteX8" fmla="*/ 207880 w 214310"/>
                  <a:gd name="connsiteY8" fmla="*/ 36432 h 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0" h="78437">
                    <a:moveTo>
                      <a:pt x="207880" y="36432"/>
                    </a:moveTo>
                    <a:cubicBezTo>
                      <a:pt x="180021" y="64294"/>
                      <a:pt x="143587" y="78437"/>
                      <a:pt x="107155" y="78437"/>
                    </a:cubicBezTo>
                    <a:cubicBezTo>
                      <a:pt x="70723" y="78437"/>
                      <a:pt x="34289" y="64294"/>
                      <a:pt x="6429" y="36433"/>
                    </a:cubicBezTo>
                    <a:cubicBezTo>
                      <a:pt x="-2143" y="28290"/>
                      <a:pt x="-2143" y="14574"/>
                      <a:pt x="6429" y="6430"/>
                    </a:cubicBezTo>
                    <a:cubicBezTo>
                      <a:pt x="14573" y="-2141"/>
                      <a:pt x="28286" y="-2141"/>
                      <a:pt x="36432" y="6430"/>
                    </a:cubicBezTo>
                    <a:cubicBezTo>
                      <a:pt x="55720" y="25716"/>
                      <a:pt x="81439" y="35148"/>
                      <a:pt x="107155" y="35148"/>
                    </a:cubicBezTo>
                    <a:cubicBezTo>
                      <a:pt x="132871" y="35148"/>
                      <a:pt x="158590" y="25716"/>
                      <a:pt x="177879" y="6428"/>
                    </a:cubicBezTo>
                    <a:cubicBezTo>
                      <a:pt x="186023" y="-2143"/>
                      <a:pt x="199736" y="-2143"/>
                      <a:pt x="207882" y="6428"/>
                    </a:cubicBezTo>
                    <a:cubicBezTo>
                      <a:pt x="216454" y="14572"/>
                      <a:pt x="216454" y="28288"/>
                      <a:pt x="207880" y="36432"/>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3" name="Freeform: Shape 132">
                <a:extLst>
                  <a:ext uri="{FF2B5EF4-FFF2-40B4-BE49-F238E27FC236}">
                    <a16:creationId xmlns:a16="http://schemas.microsoft.com/office/drawing/2014/main" id="{60C2E62E-200A-C30E-6330-87F042765E75}"/>
                  </a:ext>
                </a:extLst>
              </p:cNvPr>
              <p:cNvSpPr/>
              <p:nvPr/>
            </p:nvSpPr>
            <p:spPr>
              <a:xfrm>
                <a:off x="4264965" y="3025913"/>
                <a:ext cx="107156" cy="78437"/>
              </a:xfrm>
              <a:custGeom>
                <a:avLst/>
                <a:gdLst>
                  <a:gd name="connsiteX0" fmla="*/ 100725 w 107156"/>
                  <a:gd name="connsiteY0" fmla="*/ 36432 h 78437"/>
                  <a:gd name="connsiteX1" fmla="*/ 0 w 107156"/>
                  <a:gd name="connsiteY1" fmla="*/ 78437 h 78437"/>
                  <a:gd name="connsiteX2" fmla="*/ 0 w 107156"/>
                  <a:gd name="connsiteY2" fmla="*/ 35148 h 78437"/>
                  <a:gd name="connsiteX3" fmla="*/ 70725 w 107156"/>
                  <a:gd name="connsiteY3" fmla="*/ 6428 h 78437"/>
                  <a:gd name="connsiteX4" fmla="*/ 100727 w 107156"/>
                  <a:gd name="connsiteY4" fmla="*/ 6428 h 78437"/>
                  <a:gd name="connsiteX5" fmla="*/ 100725 w 107156"/>
                  <a:gd name="connsiteY5" fmla="*/ 36432 h 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56" h="78437">
                    <a:moveTo>
                      <a:pt x="100725" y="36432"/>
                    </a:moveTo>
                    <a:cubicBezTo>
                      <a:pt x="72866" y="64294"/>
                      <a:pt x="36432" y="78437"/>
                      <a:pt x="0" y="78437"/>
                    </a:cubicBezTo>
                    <a:lnTo>
                      <a:pt x="0" y="35148"/>
                    </a:lnTo>
                    <a:cubicBezTo>
                      <a:pt x="25716" y="35148"/>
                      <a:pt x="51435" y="25716"/>
                      <a:pt x="70725" y="6428"/>
                    </a:cubicBezTo>
                    <a:cubicBezTo>
                      <a:pt x="78868" y="-2143"/>
                      <a:pt x="92582" y="-2143"/>
                      <a:pt x="100727" y="6428"/>
                    </a:cubicBezTo>
                    <a:cubicBezTo>
                      <a:pt x="109299" y="14572"/>
                      <a:pt x="109299" y="28288"/>
                      <a:pt x="100725" y="36432"/>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01" name="Group 100">
              <a:extLst>
                <a:ext uri="{FF2B5EF4-FFF2-40B4-BE49-F238E27FC236}">
                  <a16:creationId xmlns:a16="http://schemas.microsoft.com/office/drawing/2014/main" id="{3D76AD8C-C36E-3268-2B1E-FF5A3A59CB47}"/>
                </a:ext>
              </a:extLst>
            </p:cNvPr>
            <p:cNvGrpSpPr/>
            <p:nvPr/>
          </p:nvGrpSpPr>
          <p:grpSpPr>
            <a:xfrm>
              <a:off x="5730240" y="2510135"/>
              <a:ext cx="731520" cy="731520"/>
              <a:chOff x="5730240" y="2510135"/>
              <a:chExt cx="731520" cy="731520"/>
            </a:xfrm>
          </p:grpSpPr>
          <p:grpSp>
            <p:nvGrpSpPr>
              <p:cNvPr id="114" name="Graphic 40">
                <a:extLst>
                  <a:ext uri="{FF2B5EF4-FFF2-40B4-BE49-F238E27FC236}">
                    <a16:creationId xmlns:a16="http://schemas.microsoft.com/office/drawing/2014/main" id="{5C2F1895-B987-F96B-69B9-E004EA03036D}"/>
                  </a:ext>
                </a:extLst>
              </p:cNvPr>
              <p:cNvGrpSpPr/>
              <p:nvPr/>
            </p:nvGrpSpPr>
            <p:grpSpPr>
              <a:xfrm>
                <a:off x="5730240" y="2510135"/>
                <a:ext cx="731520" cy="731520"/>
                <a:chOff x="5730240" y="2510135"/>
                <a:chExt cx="731520" cy="731520"/>
              </a:xfrm>
            </p:grpSpPr>
            <p:sp>
              <p:nvSpPr>
                <p:cNvPr id="120" name="Freeform: Shape 119">
                  <a:extLst>
                    <a:ext uri="{FF2B5EF4-FFF2-40B4-BE49-F238E27FC236}">
                      <a16:creationId xmlns:a16="http://schemas.microsoft.com/office/drawing/2014/main" id="{88622192-2E96-743E-5616-A342402B0B62}"/>
                    </a:ext>
                  </a:extLst>
                </p:cNvPr>
                <p:cNvSpPr/>
                <p:nvPr/>
              </p:nvSpPr>
              <p:spPr>
                <a:xfrm>
                  <a:off x="5730240" y="251013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1" name="Freeform: Shape 120">
                  <a:extLst>
                    <a:ext uri="{FF2B5EF4-FFF2-40B4-BE49-F238E27FC236}">
                      <a16:creationId xmlns:a16="http://schemas.microsoft.com/office/drawing/2014/main" id="{1196162A-CA30-6437-F6C8-D55CF53D3304}"/>
                    </a:ext>
                  </a:extLst>
                </p:cNvPr>
                <p:cNvSpPr/>
                <p:nvPr/>
              </p:nvSpPr>
              <p:spPr>
                <a:xfrm>
                  <a:off x="5853055" y="2674154"/>
                  <a:ext cx="204825" cy="204825"/>
                </a:xfrm>
                <a:custGeom>
                  <a:avLst/>
                  <a:gdLst>
                    <a:gd name="connsiteX0" fmla="*/ 102413 w 204825"/>
                    <a:gd name="connsiteY0" fmla="*/ 204826 h 204825"/>
                    <a:gd name="connsiteX1" fmla="*/ 0 w 204825"/>
                    <a:gd name="connsiteY1" fmla="*/ 102413 h 204825"/>
                    <a:gd name="connsiteX2" fmla="*/ 102413 w 204825"/>
                    <a:gd name="connsiteY2" fmla="*/ 0 h 204825"/>
                    <a:gd name="connsiteX3" fmla="*/ 204826 w 204825"/>
                    <a:gd name="connsiteY3" fmla="*/ 102413 h 204825"/>
                    <a:gd name="connsiteX4" fmla="*/ 102413 w 204825"/>
                    <a:gd name="connsiteY4" fmla="*/ 204826 h 2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25" h="204825">
                      <a:moveTo>
                        <a:pt x="102413" y="204826"/>
                      </a:moveTo>
                      <a:cubicBezTo>
                        <a:pt x="45940" y="204826"/>
                        <a:pt x="0" y="158886"/>
                        <a:pt x="0" y="102413"/>
                      </a:cubicBezTo>
                      <a:cubicBezTo>
                        <a:pt x="0" y="45941"/>
                        <a:pt x="45940" y="0"/>
                        <a:pt x="102413" y="0"/>
                      </a:cubicBezTo>
                      <a:cubicBezTo>
                        <a:pt x="158885" y="0"/>
                        <a:pt x="204826" y="45941"/>
                        <a:pt x="204826" y="102413"/>
                      </a:cubicBezTo>
                      <a:cubicBezTo>
                        <a:pt x="204826" y="158886"/>
                        <a:pt x="158885" y="204826"/>
                        <a:pt x="102413" y="204826"/>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2" name="Freeform: Shape 121">
                  <a:extLst>
                    <a:ext uri="{FF2B5EF4-FFF2-40B4-BE49-F238E27FC236}">
                      <a16:creationId xmlns:a16="http://schemas.microsoft.com/office/drawing/2014/main" id="{DB41269A-6CA1-805B-C7C0-314282929C43}"/>
                    </a:ext>
                  </a:extLst>
                </p:cNvPr>
                <p:cNvSpPr/>
                <p:nvPr/>
              </p:nvSpPr>
              <p:spPr>
                <a:xfrm>
                  <a:off x="6139891" y="2674154"/>
                  <a:ext cx="204825" cy="204825"/>
                </a:xfrm>
                <a:custGeom>
                  <a:avLst/>
                  <a:gdLst>
                    <a:gd name="connsiteX0" fmla="*/ 102413 w 204825"/>
                    <a:gd name="connsiteY0" fmla="*/ 204826 h 204825"/>
                    <a:gd name="connsiteX1" fmla="*/ 0 w 204825"/>
                    <a:gd name="connsiteY1" fmla="*/ 102413 h 204825"/>
                    <a:gd name="connsiteX2" fmla="*/ 102413 w 204825"/>
                    <a:gd name="connsiteY2" fmla="*/ 0 h 204825"/>
                    <a:gd name="connsiteX3" fmla="*/ 204826 w 204825"/>
                    <a:gd name="connsiteY3" fmla="*/ 102413 h 204825"/>
                    <a:gd name="connsiteX4" fmla="*/ 102413 w 204825"/>
                    <a:gd name="connsiteY4" fmla="*/ 204826 h 2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25" h="204825">
                      <a:moveTo>
                        <a:pt x="102413" y="204826"/>
                      </a:moveTo>
                      <a:cubicBezTo>
                        <a:pt x="45939" y="204826"/>
                        <a:pt x="0" y="158886"/>
                        <a:pt x="0" y="102413"/>
                      </a:cubicBezTo>
                      <a:cubicBezTo>
                        <a:pt x="0" y="45941"/>
                        <a:pt x="45939" y="0"/>
                        <a:pt x="102413" y="0"/>
                      </a:cubicBezTo>
                      <a:cubicBezTo>
                        <a:pt x="158886" y="0"/>
                        <a:pt x="204826" y="45941"/>
                        <a:pt x="204826" y="102413"/>
                      </a:cubicBezTo>
                      <a:cubicBezTo>
                        <a:pt x="204826" y="158886"/>
                        <a:pt x="158886" y="204826"/>
                        <a:pt x="102413" y="204826"/>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3" name="Freeform: Shape 122">
                  <a:extLst>
                    <a:ext uri="{FF2B5EF4-FFF2-40B4-BE49-F238E27FC236}">
                      <a16:creationId xmlns:a16="http://schemas.microsoft.com/office/drawing/2014/main" id="{5C69C83C-DC4E-B5D1-CAFB-32F8CA615BEB}"/>
                    </a:ext>
                  </a:extLst>
                </p:cNvPr>
                <p:cNvSpPr/>
                <p:nvPr/>
              </p:nvSpPr>
              <p:spPr>
                <a:xfrm>
                  <a:off x="5926207" y="2747306"/>
                  <a:ext cx="58521" cy="58521"/>
                </a:xfrm>
                <a:custGeom>
                  <a:avLst/>
                  <a:gdLst>
                    <a:gd name="connsiteX0" fmla="*/ 58522 w 58521"/>
                    <a:gd name="connsiteY0" fmla="*/ 29261 h 58521"/>
                    <a:gd name="connsiteX1" fmla="*/ 29261 w 58521"/>
                    <a:gd name="connsiteY1" fmla="*/ 58522 h 58521"/>
                    <a:gd name="connsiteX2" fmla="*/ 0 w 58521"/>
                    <a:gd name="connsiteY2" fmla="*/ 29261 h 58521"/>
                    <a:gd name="connsiteX3" fmla="*/ 29261 w 58521"/>
                    <a:gd name="connsiteY3" fmla="*/ 0 h 58521"/>
                    <a:gd name="connsiteX4" fmla="*/ 58522 w 58521"/>
                    <a:gd name="connsiteY4" fmla="*/ 29261 h 5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21" h="58521">
                      <a:moveTo>
                        <a:pt x="58522" y="29261"/>
                      </a:moveTo>
                      <a:cubicBezTo>
                        <a:pt x="58522" y="45421"/>
                        <a:pt x="45421" y="58522"/>
                        <a:pt x="29261" y="58522"/>
                      </a:cubicBezTo>
                      <a:cubicBezTo>
                        <a:pt x="13100" y="58522"/>
                        <a:pt x="0" y="45421"/>
                        <a:pt x="0" y="29261"/>
                      </a:cubicBezTo>
                      <a:cubicBezTo>
                        <a:pt x="0" y="13100"/>
                        <a:pt x="13100" y="0"/>
                        <a:pt x="29261" y="0"/>
                      </a:cubicBezTo>
                      <a:cubicBezTo>
                        <a:pt x="45421" y="0"/>
                        <a:pt x="58522" y="13100"/>
                        <a:pt x="58522" y="29261"/>
                      </a:cubicBez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4" name="Freeform: Shape 123">
                  <a:extLst>
                    <a:ext uri="{FF2B5EF4-FFF2-40B4-BE49-F238E27FC236}">
                      <a16:creationId xmlns:a16="http://schemas.microsoft.com/office/drawing/2014/main" id="{A26A8082-E91E-D218-EEFB-1BC5EC5A4848}"/>
                    </a:ext>
                  </a:extLst>
                </p:cNvPr>
                <p:cNvSpPr/>
                <p:nvPr/>
              </p:nvSpPr>
              <p:spPr>
                <a:xfrm>
                  <a:off x="6213043" y="2747306"/>
                  <a:ext cx="58521" cy="58521"/>
                </a:xfrm>
                <a:custGeom>
                  <a:avLst/>
                  <a:gdLst>
                    <a:gd name="connsiteX0" fmla="*/ 58522 w 58521"/>
                    <a:gd name="connsiteY0" fmla="*/ 29261 h 58521"/>
                    <a:gd name="connsiteX1" fmla="*/ 29261 w 58521"/>
                    <a:gd name="connsiteY1" fmla="*/ 58522 h 58521"/>
                    <a:gd name="connsiteX2" fmla="*/ 0 w 58521"/>
                    <a:gd name="connsiteY2" fmla="*/ 29261 h 58521"/>
                    <a:gd name="connsiteX3" fmla="*/ 29261 w 58521"/>
                    <a:gd name="connsiteY3" fmla="*/ 0 h 58521"/>
                    <a:gd name="connsiteX4" fmla="*/ 58522 w 58521"/>
                    <a:gd name="connsiteY4" fmla="*/ 29261 h 5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21" h="58521">
                      <a:moveTo>
                        <a:pt x="58522" y="29261"/>
                      </a:moveTo>
                      <a:cubicBezTo>
                        <a:pt x="58522" y="45421"/>
                        <a:pt x="45421" y="58522"/>
                        <a:pt x="29261" y="58522"/>
                      </a:cubicBezTo>
                      <a:cubicBezTo>
                        <a:pt x="13101" y="58522"/>
                        <a:pt x="0" y="45421"/>
                        <a:pt x="0" y="29261"/>
                      </a:cubicBezTo>
                      <a:cubicBezTo>
                        <a:pt x="0" y="13100"/>
                        <a:pt x="13101" y="0"/>
                        <a:pt x="29261" y="0"/>
                      </a:cubicBezTo>
                      <a:cubicBezTo>
                        <a:pt x="45421" y="0"/>
                        <a:pt x="58522" y="13100"/>
                        <a:pt x="58522" y="29261"/>
                      </a:cubicBez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15" name="Graphic 40">
                <a:extLst>
                  <a:ext uri="{FF2B5EF4-FFF2-40B4-BE49-F238E27FC236}">
                    <a16:creationId xmlns:a16="http://schemas.microsoft.com/office/drawing/2014/main" id="{55C36844-C7E7-8EDE-1805-2B136A426954}"/>
                  </a:ext>
                </a:extLst>
              </p:cNvPr>
              <p:cNvGrpSpPr/>
              <p:nvPr/>
            </p:nvGrpSpPr>
            <p:grpSpPr>
              <a:xfrm>
                <a:off x="6008217" y="2904527"/>
                <a:ext cx="175564" cy="175564"/>
                <a:chOff x="6008217" y="2904527"/>
                <a:chExt cx="175564" cy="175564"/>
              </a:xfrm>
            </p:grpSpPr>
            <p:sp>
              <p:nvSpPr>
                <p:cNvPr id="116" name="Freeform: Shape 115">
                  <a:extLst>
                    <a:ext uri="{FF2B5EF4-FFF2-40B4-BE49-F238E27FC236}">
                      <a16:creationId xmlns:a16="http://schemas.microsoft.com/office/drawing/2014/main" id="{DD5FB938-E349-017F-42C7-8CED8C504417}"/>
                    </a:ext>
                  </a:extLst>
                </p:cNvPr>
                <p:cNvSpPr/>
                <p:nvPr/>
              </p:nvSpPr>
              <p:spPr>
                <a:xfrm>
                  <a:off x="6008217" y="2904527"/>
                  <a:ext cx="175564" cy="102412"/>
                </a:xfrm>
                <a:custGeom>
                  <a:avLst/>
                  <a:gdLst>
                    <a:gd name="connsiteX0" fmla="*/ 175582 w 175564"/>
                    <a:gd name="connsiteY0" fmla="*/ 83694 h 102412"/>
                    <a:gd name="connsiteX1" fmla="*/ 175582 w 175564"/>
                    <a:gd name="connsiteY1" fmla="*/ 102436 h 102412"/>
                    <a:gd name="connsiteX2" fmla="*/ 17 w 175564"/>
                    <a:gd name="connsiteY2" fmla="*/ 102436 h 102412"/>
                    <a:gd name="connsiteX3" fmla="*/ 17 w 175564"/>
                    <a:gd name="connsiteY3" fmla="*/ 83694 h 102412"/>
                    <a:gd name="connsiteX4" fmla="*/ 87800 w 175564"/>
                    <a:gd name="connsiteY4" fmla="*/ 23 h 102412"/>
                    <a:gd name="connsiteX5" fmla="*/ 175582 w 175564"/>
                    <a:gd name="connsiteY5" fmla="*/ 83694 h 10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64" h="102412">
                      <a:moveTo>
                        <a:pt x="175582" y="83694"/>
                      </a:moveTo>
                      <a:lnTo>
                        <a:pt x="175582" y="102436"/>
                      </a:lnTo>
                      <a:lnTo>
                        <a:pt x="17" y="102436"/>
                      </a:lnTo>
                      <a:lnTo>
                        <a:pt x="17" y="83694"/>
                      </a:lnTo>
                      <a:cubicBezTo>
                        <a:pt x="17" y="37508"/>
                        <a:pt x="39344" y="23"/>
                        <a:pt x="87800" y="23"/>
                      </a:cubicBezTo>
                      <a:cubicBezTo>
                        <a:pt x="136255" y="23"/>
                        <a:pt x="175582" y="37508"/>
                        <a:pt x="175582" y="83694"/>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7" name="Freeform: Shape 116">
                  <a:extLst>
                    <a:ext uri="{FF2B5EF4-FFF2-40B4-BE49-F238E27FC236}">
                      <a16:creationId xmlns:a16="http://schemas.microsoft.com/office/drawing/2014/main" id="{CC67B8D1-23CD-C6A4-A3B8-2CD822CD54D4}"/>
                    </a:ext>
                  </a:extLst>
                </p:cNvPr>
                <p:cNvSpPr/>
                <p:nvPr/>
              </p:nvSpPr>
              <p:spPr>
                <a:xfrm>
                  <a:off x="6096000" y="2904527"/>
                  <a:ext cx="87782" cy="102412"/>
                </a:xfrm>
                <a:custGeom>
                  <a:avLst/>
                  <a:gdLst>
                    <a:gd name="connsiteX0" fmla="*/ 87800 w 87782"/>
                    <a:gd name="connsiteY0" fmla="*/ 83694 h 102412"/>
                    <a:gd name="connsiteX1" fmla="*/ 87800 w 87782"/>
                    <a:gd name="connsiteY1" fmla="*/ 102436 h 102412"/>
                    <a:gd name="connsiteX2" fmla="*/ 17 w 87782"/>
                    <a:gd name="connsiteY2" fmla="*/ 102436 h 102412"/>
                    <a:gd name="connsiteX3" fmla="*/ 17 w 87782"/>
                    <a:gd name="connsiteY3" fmla="*/ 23 h 102412"/>
                    <a:gd name="connsiteX4" fmla="*/ 87800 w 87782"/>
                    <a:gd name="connsiteY4" fmla="*/ 83694 h 1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2" h="102412">
                      <a:moveTo>
                        <a:pt x="87800" y="83694"/>
                      </a:moveTo>
                      <a:lnTo>
                        <a:pt x="87800" y="102436"/>
                      </a:lnTo>
                      <a:lnTo>
                        <a:pt x="17" y="102436"/>
                      </a:lnTo>
                      <a:lnTo>
                        <a:pt x="17" y="23"/>
                      </a:lnTo>
                      <a:cubicBezTo>
                        <a:pt x="48473" y="23"/>
                        <a:pt x="87800" y="37508"/>
                        <a:pt x="87800" y="83694"/>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8" name="Freeform: Shape 117">
                  <a:extLst>
                    <a:ext uri="{FF2B5EF4-FFF2-40B4-BE49-F238E27FC236}">
                      <a16:creationId xmlns:a16="http://schemas.microsoft.com/office/drawing/2014/main" id="{C4A1BB61-5EDA-4629-5146-11D0121AB3A6}"/>
                    </a:ext>
                  </a:extLst>
                </p:cNvPr>
                <p:cNvSpPr/>
                <p:nvPr/>
              </p:nvSpPr>
              <p:spPr>
                <a:xfrm>
                  <a:off x="6008217" y="2963048"/>
                  <a:ext cx="175564" cy="117042"/>
                </a:xfrm>
                <a:custGeom>
                  <a:avLst/>
                  <a:gdLst>
                    <a:gd name="connsiteX0" fmla="*/ 87800 w 175564"/>
                    <a:gd name="connsiteY0" fmla="*/ 23 h 117042"/>
                    <a:gd name="connsiteX1" fmla="*/ 17 w 175564"/>
                    <a:gd name="connsiteY1" fmla="*/ 31040 h 117042"/>
                    <a:gd name="connsiteX2" fmla="*/ 17 w 175564"/>
                    <a:gd name="connsiteY2" fmla="*/ 43915 h 117042"/>
                    <a:gd name="connsiteX3" fmla="*/ 87800 w 175564"/>
                    <a:gd name="connsiteY3" fmla="*/ 117066 h 117042"/>
                    <a:gd name="connsiteX4" fmla="*/ 175582 w 175564"/>
                    <a:gd name="connsiteY4" fmla="*/ 43915 h 117042"/>
                    <a:gd name="connsiteX5" fmla="*/ 175582 w 175564"/>
                    <a:gd name="connsiteY5" fmla="*/ 31040 h 117042"/>
                    <a:gd name="connsiteX6" fmla="*/ 87800 w 175564"/>
                    <a:gd name="connsiteY6" fmla="*/ 23 h 11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64" h="117042">
                      <a:moveTo>
                        <a:pt x="87800" y="23"/>
                      </a:moveTo>
                      <a:cubicBezTo>
                        <a:pt x="53390" y="23"/>
                        <a:pt x="22138" y="11729"/>
                        <a:pt x="17" y="31040"/>
                      </a:cubicBezTo>
                      <a:lnTo>
                        <a:pt x="17" y="43915"/>
                      </a:lnTo>
                      <a:cubicBezTo>
                        <a:pt x="17" y="84295"/>
                        <a:pt x="39344" y="117066"/>
                        <a:pt x="87800" y="117066"/>
                      </a:cubicBezTo>
                      <a:cubicBezTo>
                        <a:pt x="136255" y="117066"/>
                        <a:pt x="175582" y="84295"/>
                        <a:pt x="175582" y="43915"/>
                      </a:cubicBezTo>
                      <a:lnTo>
                        <a:pt x="175582" y="31040"/>
                      </a:lnTo>
                      <a:cubicBezTo>
                        <a:pt x="153461" y="11729"/>
                        <a:pt x="122209" y="23"/>
                        <a:pt x="87800" y="23"/>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9" name="Freeform: Shape 118">
                  <a:extLst>
                    <a:ext uri="{FF2B5EF4-FFF2-40B4-BE49-F238E27FC236}">
                      <a16:creationId xmlns:a16="http://schemas.microsoft.com/office/drawing/2014/main" id="{4AD67569-489D-824E-F628-6F1CFB33F116}"/>
                    </a:ext>
                  </a:extLst>
                </p:cNvPr>
                <p:cNvSpPr/>
                <p:nvPr/>
              </p:nvSpPr>
              <p:spPr>
                <a:xfrm>
                  <a:off x="6096000" y="2963048"/>
                  <a:ext cx="87782" cy="117042"/>
                </a:xfrm>
                <a:custGeom>
                  <a:avLst/>
                  <a:gdLst>
                    <a:gd name="connsiteX0" fmla="*/ 87800 w 87782"/>
                    <a:gd name="connsiteY0" fmla="*/ 31040 h 117042"/>
                    <a:gd name="connsiteX1" fmla="*/ 87800 w 87782"/>
                    <a:gd name="connsiteY1" fmla="*/ 43915 h 117042"/>
                    <a:gd name="connsiteX2" fmla="*/ 17 w 87782"/>
                    <a:gd name="connsiteY2" fmla="*/ 117066 h 117042"/>
                    <a:gd name="connsiteX3" fmla="*/ 17 w 87782"/>
                    <a:gd name="connsiteY3" fmla="*/ 23 h 117042"/>
                    <a:gd name="connsiteX4" fmla="*/ 87800 w 87782"/>
                    <a:gd name="connsiteY4" fmla="*/ 31040 h 11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2" h="117042">
                      <a:moveTo>
                        <a:pt x="87800" y="31040"/>
                      </a:moveTo>
                      <a:lnTo>
                        <a:pt x="87800" y="43915"/>
                      </a:lnTo>
                      <a:cubicBezTo>
                        <a:pt x="87800" y="84295"/>
                        <a:pt x="48473" y="117066"/>
                        <a:pt x="17" y="117066"/>
                      </a:cubicBezTo>
                      <a:lnTo>
                        <a:pt x="17" y="23"/>
                      </a:lnTo>
                      <a:cubicBezTo>
                        <a:pt x="34427" y="23"/>
                        <a:pt x="65678" y="11729"/>
                        <a:pt x="87800" y="31040"/>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grpSp>
          <p:nvGrpSpPr>
            <p:cNvPr id="102" name="Group 101">
              <a:extLst>
                <a:ext uri="{FF2B5EF4-FFF2-40B4-BE49-F238E27FC236}">
                  <a16:creationId xmlns:a16="http://schemas.microsoft.com/office/drawing/2014/main" id="{EE133DEF-F0CC-C20C-FD34-60FDFD80C160}"/>
                </a:ext>
              </a:extLst>
            </p:cNvPr>
            <p:cNvGrpSpPr/>
            <p:nvPr/>
          </p:nvGrpSpPr>
          <p:grpSpPr>
            <a:xfrm>
              <a:off x="7582357" y="2510135"/>
              <a:ext cx="731520" cy="731520"/>
              <a:chOff x="7582357" y="2510135"/>
              <a:chExt cx="731520" cy="731520"/>
            </a:xfrm>
          </p:grpSpPr>
          <p:sp>
            <p:nvSpPr>
              <p:cNvPr id="108" name="Freeform: Shape 107">
                <a:extLst>
                  <a:ext uri="{FF2B5EF4-FFF2-40B4-BE49-F238E27FC236}">
                    <a16:creationId xmlns:a16="http://schemas.microsoft.com/office/drawing/2014/main" id="{0A10AAA3-5398-9191-4DE9-9F384AE2E171}"/>
                  </a:ext>
                </a:extLst>
              </p:cNvPr>
              <p:cNvSpPr/>
              <p:nvPr/>
            </p:nvSpPr>
            <p:spPr>
              <a:xfrm>
                <a:off x="7582357" y="2510135"/>
                <a:ext cx="731520" cy="731520"/>
              </a:xfrm>
              <a:custGeom>
                <a:avLst/>
                <a:gdLst>
                  <a:gd name="connsiteX0" fmla="*/ 731520 w 731520"/>
                  <a:gd name="connsiteY0" fmla="*/ 367189 h 731520"/>
                  <a:gd name="connsiteX1" fmla="*/ 365760 w 731520"/>
                  <a:gd name="connsiteY1" fmla="*/ 731520 h 731520"/>
                  <a:gd name="connsiteX2" fmla="*/ 0 w 731520"/>
                  <a:gd name="connsiteY2" fmla="*/ 367189 h 731520"/>
                  <a:gd name="connsiteX3" fmla="*/ 365760 w 731520"/>
                  <a:gd name="connsiteY3" fmla="*/ 0 h 731520"/>
                  <a:gd name="connsiteX4" fmla="*/ 731520 w 731520"/>
                  <a:gd name="connsiteY4" fmla="*/ 367189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7189"/>
                    </a:moveTo>
                    <a:cubicBezTo>
                      <a:pt x="731520" y="568214"/>
                      <a:pt x="566785" y="731520"/>
                      <a:pt x="365760" y="731520"/>
                    </a:cubicBezTo>
                    <a:cubicBezTo>
                      <a:pt x="164735" y="731520"/>
                      <a:pt x="0" y="568214"/>
                      <a:pt x="0" y="367189"/>
                    </a:cubicBezTo>
                    <a:cubicBezTo>
                      <a:pt x="0" y="166164"/>
                      <a:pt x="164735" y="0"/>
                      <a:pt x="365760" y="0"/>
                    </a:cubicBezTo>
                    <a:cubicBezTo>
                      <a:pt x="566785" y="0"/>
                      <a:pt x="731520" y="166164"/>
                      <a:pt x="731520" y="367189"/>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9" name="Freeform: Shape 108">
                <a:extLst>
                  <a:ext uri="{FF2B5EF4-FFF2-40B4-BE49-F238E27FC236}">
                    <a16:creationId xmlns:a16="http://schemas.microsoft.com/office/drawing/2014/main" id="{BA66F7D0-E659-D99F-E6B3-C545CFCEF070}"/>
                  </a:ext>
                </a:extLst>
              </p:cNvPr>
              <p:cNvSpPr/>
              <p:nvPr/>
            </p:nvSpPr>
            <p:spPr>
              <a:xfrm>
                <a:off x="7798072" y="2798992"/>
                <a:ext cx="214338" cy="99761"/>
              </a:xfrm>
              <a:custGeom>
                <a:avLst/>
                <a:gdLst>
                  <a:gd name="connsiteX0" fmla="*/ 207908 w 214338"/>
                  <a:gd name="connsiteY0" fmla="*/ 93333 h 99761"/>
                  <a:gd name="connsiteX1" fmla="*/ 177906 w 214338"/>
                  <a:gd name="connsiteY1" fmla="*/ 93333 h 99761"/>
                  <a:gd name="connsiteX2" fmla="*/ 159902 w 214338"/>
                  <a:gd name="connsiteY2" fmla="*/ 75331 h 99761"/>
                  <a:gd name="connsiteX3" fmla="*/ 150045 w 214338"/>
                  <a:gd name="connsiteY3" fmla="*/ 66759 h 99761"/>
                  <a:gd name="connsiteX4" fmla="*/ 30885 w 214338"/>
                  <a:gd name="connsiteY4" fmla="*/ 54759 h 99761"/>
                  <a:gd name="connsiteX5" fmla="*/ 2169 w 214338"/>
                  <a:gd name="connsiteY5" fmla="*/ 44898 h 99761"/>
                  <a:gd name="connsiteX6" fmla="*/ 12030 w 214338"/>
                  <a:gd name="connsiteY6" fmla="*/ 16182 h 99761"/>
                  <a:gd name="connsiteX7" fmla="*/ 150045 w 214338"/>
                  <a:gd name="connsiteY7" fmla="*/ 16611 h 99761"/>
                  <a:gd name="connsiteX8" fmla="*/ 189906 w 214338"/>
                  <a:gd name="connsiteY8" fmla="*/ 45327 h 99761"/>
                  <a:gd name="connsiteX9" fmla="*/ 207908 w 214338"/>
                  <a:gd name="connsiteY9" fmla="*/ 63330 h 99761"/>
                  <a:gd name="connsiteX10" fmla="*/ 207908 w 214338"/>
                  <a:gd name="connsiteY10" fmla="*/ 93333 h 99761"/>
                  <a:gd name="connsiteX11" fmla="*/ 207908 w 214338"/>
                  <a:gd name="connsiteY11" fmla="*/ 93333 h 9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38" h="99761">
                    <a:moveTo>
                      <a:pt x="207908" y="93333"/>
                    </a:moveTo>
                    <a:cubicBezTo>
                      <a:pt x="199764" y="101904"/>
                      <a:pt x="186050" y="101904"/>
                      <a:pt x="177906" y="93333"/>
                    </a:cubicBezTo>
                    <a:lnTo>
                      <a:pt x="159902" y="75331"/>
                    </a:lnTo>
                    <a:cubicBezTo>
                      <a:pt x="156902" y="72331"/>
                      <a:pt x="153473" y="69331"/>
                      <a:pt x="150045" y="66759"/>
                    </a:cubicBezTo>
                    <a:cubicBezTo>
                      <a:pt x="116185" y="40184"/>
                      <a:pt x="69891" y="35040"/>
                      <a:pt x="30885" y="54759"/>
                    </a:cubicBezTo>
                    <a:cubicBezTo>
                      <a:pt x="20598" y="59902"/>
                      <a:pt x="7741" y="55614"/>
                      <a:pt x="2169" y="44898"/>
                    </a:cubicBezTo>
                    <a:cubicBezTo>
                      <a:pt x="-2975" y="34611"/>
                      <a:pt x="1314" y="21754"/>
                      <a:pt x="12030" y="16182"/>
                    </a:cubicBezTo>
                    <a:cubicBezTo>
                      <a:pt x="56605" y="-5678"/>
                      <a:pt x="107610" y="-5249"/>
                      <a:pt x="150045" y="16611"/>
                    </a:cubicBezTo>
                    <a:cubicBezTo>
                      <a:pt x="164620" y="23897"/>
                      <a:pt x="177908" y="33327"/>
                      <a:pt x="189906" y="45327"/>
                    </a:cubicBezTo>
                    <a:lnTo>
                      <a:pt x="207908" y="63330"/>
                    </a:lnTo>
                    <a:cubicBezTo>
                      <a:pt x="216482" y="71475"/>
                      <a:pt x="216482" y="85188"/>
                      <a:pt x="207908" y="93333"/>
                    </a:cubicBezTo>
                    <a:lnTo>
                      <a:pt x="207908" y="93333"/>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0" name="Freeform: Shape 109">
                <a:extLst>
                  <a:ext uri="{FF2B5EF4-FFF2-40B4-BE49-F238E27FC236}">
                    <a16:creationId xmlns:a16="http://schemas.microsoft.com/office/drawing/2014/main" id="{737873D5-5AD4-4962-F726-511177BD00C1}"/>
                  </a:ext>
                </a:extLst>
              </p:cNvPr>
              <p:cNvSpPr/>
              <p:nvPr/>
            </p:nvSpPr>
            <p:spPr>
              <a:xfrm>
                <a:off x="7798098" y="2598717"/>
                <a:ext cx="128586" cy="128587"/>
              </a:xfrm>
              <a:custGeom>
                <a:avLst/>
                <a:gdLst>
                  <a:gd name="connsiteX0" fmla="*/ 64294 w 128586"/>
                  <a:gd name="connsiteY0" fmla="*/ 128588 h 128587"/>
                  <a:gd name="connsiteX1" fmla="*/ 0 w 128586"/>
                  <a:gd name="connsiteY1" fmla="*/ 64294 h 128587"/>
                  <a:gd name="connsiteX2" fmla="*/ 64294 w 128586"/>
                  <a:gd name="connsiteY2" fmla="*/ 0 h 128587"/>
                  <a:gd name="connsiteX3" fmla="*/ 128587 w 128586"/>
                  <a:gd name="connsiteY3" fmla="*/ 64294 h 128587"/>
                  <a:gd name="connsiteX4" fmla="*/ 64294 w 128586"/>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7">
                    <a:moveTo>
                      <a:pt x="64294" y="128588"/>
                    </a:moveTo>
                    <a:cubicBezTo>
                      <a:pt x="28840" y="128588"/>
                      <a:pt x="0" y="99746"/>
                      <a:pt x="0" y="64294"/>
                    </a:cubicBezTo>
                    <a:cubicBezTo>
                      <a:pt x="0" y="28841"/>
                      <a:pt x="28840" y="0"/>
                      <a:pt x="64294" y="0"/>
                    </a:cubicBezTo>
                    <a:cubicBezTo>
                      <a:pt x="99747" y="0"/>
                      <a:pt x="128587" y="28841"/>
                      <a:pt x="128587" y="64294"/>
                    </a:cubicBezTo>
                    <a:cubicBezTo>
                      <a:pt x="128587" y="99746"/>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1" name="Freeform: Shape 110">
                <a:extLst>
                  <a:ext uri="{FF2B5EF4-FFF2-40B4-BE49-F238E27FC236}">
                    <a16:creationId xmlns:a16="http://schemas.microsoft.com/office/drawing/2014/main" id="{2A4DF089-900D-0CB6-0AE9-6AE545558AEF}"/>
                  </a:ext>
                </a:extLst>
              </p:cNvPr>
              <p:cNvSpPr/>
              <p:nvPr/>
            </p:nvSpPr>
            <p:spPr>
              <a:xfrm>
                <a:off x="8012411" y="2663011"/>
                <a:ext cx="128586" cy="128588"/>
              </a:xfrm>
              <a:custGeom>
                <a:avLst/>
                <a:gdLst>
                  <a:gd name="connsiteX0" fmla="*/ 64294 w 128586"/>
                  <a:gd name="connsiteY0" fmla="*/ 128588 h 128588"/>
                  <a:gd name="connsiteX1" fmla="*/ 0 w 128586"/>
                  <a:gd name="connsiteY1" fmla="*/ 64294 h 128588"/>
                  <a:gd name="connsiteX2" fmla="*/ 64294 w 128586"/>
                  <a:gd name="connsiteY2" fmla="*/ 0 h 128588"/>
                  <a:gd name="connsiteX3" fmla="*/ 128587 w 128586"/>
                  <a:gd name="connsiteY3" fmla="*/ 64294 h 128588"/>
                  <a:gd name="connsiteX4" fmla="*/ 64294 w 128586"/>
                  <a:gd name="connsiteY4" fmla="*/ 128588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8">
                    <a:moveTo>
                      <a:pt x="64294" y="128588"/>
                    </a:moveTo>
                    <a:cubicBezTo>
                      <a:pt x="28840" y="128588"/>
                      <a:pt x="0" y="99747"/>
                      <a:pt x="0" y="64294"/>
                    </a:cubicBezTo>
                    <a:cubicBezTo>
                      <a:pt x="0" y="28841"/>
                      <a:pt x="28840" y="0"/>
                      <a:pt x="64294" y="0"/>
                    </a:cubicBezTo>
                    <a:cubicBezTo>
                      <a:pt x="99747" y="0"/>
                      <a:pt x="128587" y="28841"/>
                      <a:pt x="128587" y="64294"/>
                    </a:cubicBezTo>
                    <a:cubicBezTo>
                      <a:pt x="128587"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2" name="Freeform: Shape 111">
                <a:extLst>
                  <a:ext uri="{FF2B5EF4-FFF2-40B4-BE49-F238E27FC236}">
                    <a16:creationId xmlns:a16="http://schemas.microsoft.com/office/drawing/2014/main" id="{9D46E815-B312-ADF6-D364-E821580157F2}"/>
                  </a:ext>
                </a:extLst>
              </p:cNvPr>
              <p:cNvSpPr/>
              <p:nvPr/>
            </p:nvSpPr>
            <p:spPr>
              <a:xfrm>
                <a:off x="7582357" y="2855892"/>
                <a:ext cx="387164" cy="385762"/>
              </a:xfrm>
              <a:custGeom>
                <a:avLst/>
                <a:gdLst>
                  <a:gd name="connsiteX0" fmla="*/ 377763 w 387164"/>
                  <a:gd name="connsiteY0" fmla="*/ 210883 h 385762"/>
                  <a:gd name="connsiteX1" fmla="*/ 365760 w 387164"/>
                  <a:gd name="connsiteY1" fmla="*/ 218598 h 385762"/>
                  <a:gd name="connsiteX2" fmla="*/ 332326 w 387164"/>
                  <a:gd name="connsiteY2" fmla="*/ 210883 h 385762"/>
                  <a:gd name="connsiteX3" fmla="*/ 292894 w 387164"/>
                  <a:gd name="connsiteY3" fmla="*/ 171450 h 385762"/>
                  <a:gd name="connsiteX4" fmla="*/ 194310 w 387164"/>
                  <a:gd name="connsiteY4" fmla="*/ 171450 h 385762"/>
                  <a:gd name="connsiteX5" fmla="*/ 172879 w 387164"/>
                  <a:gd name="connsiteY5" fmla="*/ 192882 h 385762"/>
                  <a:gd name="connsiteX6" fmla="*/ 194310 w 387164"/>
                  <a:gd name="connsiteY6" fmla="*/ 214313 h 385762"/>
                  <a:gd name="connsiteX7" fmla="*/ 269320 w 387164"/>
                  <a:gd name="connsiteY7" fmla="*/ 214313 h 385762"/>
                  <a:gd name="connsiteX8" fmla="*/ 301466 w 387164"/>
                  <a:gd name="connsiteY8" fmla="*/ 246460 h 385762"/>
                  <a:gd name="connsiteX9" fmla="*/ 269320 w 387164"/>
                  <a:gd name="connsiteY9" fmla="*/ 278607 h 385762"/>
                  <a:gd name="connsiteX10" fmla="*/ 194310 w 387164"/>
                  <a:gd name="connsiteY10" fmla="*/ 278607 h 385762"/>
                  <a:gd name="connsiteX11" fmla="*/ 172879 w 387164"/>
                  <a:gd name="connsiteY11" fmla="*/ 300039 h 385762"/>
                  <a:gd name="connsiteX12" fmla="*/ 194310 w 387164"/>
                  <a:gd name="connsiteY12" fmla="*/ 321469 h 385762"/>
                  <a:gd name="connsiteX13" fmla="*/ 226457 w 387164"/>
                  <a:gd name="connsiteY13" fmla="*/ 321469 h 385762"/>
                  <a:gd name="connsiteX14" fmla="*/ 258604 w 387164"/>
                  <a:gd name="connsiteY14" fmla="*/ 353617 h 385762"/>
                  <a:gd name="connsiteX15" fmla="*/ 226457 w 387164"/>
                  <a:gd name="connsiteY15" fmla="*/ 385763 h 385762"/>
                  <a:gd name="connsiteX16" fmla="*/ 144591 w 387164"/>
                  <a:gd name="connsiteY16" fmla="*/ 385763 h 385762"/>
                  <a:gd name="connsiteX17" fmla="*/ 0 w 387164"/>
                  <a:gd name="connsiteY17" fmla="*/ 242601 h 385762"/>
                  <a:gd name="connsiteX18" fmla="*/ 84582 w 387164"/>
                  <a:gd name="connsiteY18" fmla="*/ 112300 h 385762"/>
                  <a:gd name="connsiteX19" fmla="*/ 130016 w 387164"/>
                  <a:gd name="connsiteY19" fmla="*/ 42862 h 385762"/>
                  <a:gd name="connsiteX20" fmla="*/ 130016 w 387164"/>
                  <a:gd name="connsiteY20" fmla="*/ 21432 h 385762"/>
                  <a:gd name="connsiteX21" fmla="*/ 151448 w 387164"/>
                  <a:gd name="connsiteY21" fmla="*/ 0 h 385762"/>
                  <a:gd name="connsiteX22" fmla="*/ 215742 w 387164"/>
                  <a:gd name="connsiteY22" fmla="*/ 64294 h 385762"/>
                  <a:gd name="connsiteX23" fmla="*/ 215742 w 387164"/>
                  <a:gd name="connsiteY23" fmla="*/ 107156 h 385762"/>
                  <a:gd name="connsiteX24" fmla="*/ 301466 w 387164"/>
                  <a:gd name="connsiteY24" fmla="*/ 107156 h 385762"/>
                  <a:gd name="connsiteX25" fmla="*/ 331900 w 387164"/>
                  <a:gd name="connsiteY25" fmla="*/ 119586 h 385762"/>
                  <a:gd name="connsiteX26" fmla="*/ 365760 w 387164"/>
                  <a:gd name="connsiteY26" fmla="*/ 153449 h 385762"/>
                  <a:gd name="connsiteX27" fmla="*/ 380335 w 387164"/>
                  <a:gd name="connsiteY27" fmla="*/ 168879 h 385762"/>
                  <a:gd name="connsiteX28" fmla="*/ 377763 w 387164"/>
                  <a:gd name="connsiteY28" fmla="*/ 210883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7164" h="385762">
                    <a:moveTo>
                      <a:pt x="377763" y="210883"/>
                    </a:moveTo>
                    <a:cubicBezTo>
                      <a:pt x="374332" y="214313"/>
                      <a:pt x="370045" y="216883"/>
                      <a:pt x="365760" y="218598"/>
                    </a:cubicBezTo>
                    <a:cubicBezTo>
                      <a:pt x="354617" y="222886"/>
                      <a:pt x="341756" y="220314"/>
                      <a:pt x="332326" y="210883"/>
                    </a:cubicBezTo>
                    <a:lnTo>
                      <a:pt x="292894" y="171450"/>
                    </a:lnTo>
                    <a:lnTo>
                      <a:pt x="194310" y="171450"/>
                    </a:lnTo>
                    <a:cubicBezTo>
                      <a:pt x="182308" y="171450"/>
                      <a:pt x="172879" y="180879"/>
                      <a:pt x="172879" y="192882"/>
                    </a:cubicBezTo>
                    <a:cubicBezTo>
                      <a:pt x="172879" y="204884"/>
                      <a:pt x="182308" y="214313"/>
                      <a:pt x="194310" y="214313"/>
                    </a:cubicBezTo>
                    <a:lnTo>
                      <a:pt x="269320" y="214313"/>
                    </a:lnTo>
                    <a:cubicBezTo>
                      <a:pt x="286891" y="214313"/>
                      <a:pt x="301466" y="228888"/>
                      <a:pt x="301466" y="246460"/>
                    </a:cubicBezTo>
                    <a:cubicBezTo>
                      <a:pt x="301466" y="264032"/>
                      <a:pt x="286891" y="278607"/>
                      <a:pt x="269320" y="278607"/>
                    </a:cubicBezTo>
                    <a:lnTo>
                      <a:pt x="194310" y="278607"/>
                    </a:lnTo>
                    <a:cubicBezTo>
                      <a:pt x="182308" y="278607"/>
                      <a:pt x="172879" y="288035"/>
                      <a:pt x="172879" y="300039"/>
                    </a:cubicBezTo>
                    <a:cubicBezTo>
                      <a:pt x="172879" y="312040"/>
                      <a:pt x="182308" y="321469"/>
                      <a:pt x="194310" y="321469"/>
                    </a:cubicBezTo>
                    <a:lnTo>
                      <a:pt x="226457" y="321469"/>
                    </a:lnTo>
                    <a:cubicBezTo>
                      <a:pt x="244029" y="321469"/>
                      <a:pt x="258604" y="336044"/>
                      <a:pt x="258604" y="353617"/>
                    </a:cubicBezTo>
                    <a:cubicBezTo>
                      <a:pt x="258604" y="371188"/>
                      <a:pt x="244029" y="385763"/>
                      <a:pt x="226457" y="385763"/>
                    </a:cubicBezTo>
                    <a:lnTo>
                      <a:pt x="144591" y="385763"/>
                    </a:lnTo>
                    <a:cubicBezTo>
                      <a:pt x="65723" y="385763"/>
                      <a:pt x="0" y="321469"/>
                      <a:pt x="0" y="242601"/>
                    </a:cubicBezTo>
                    <a:cubicBezTo>
                      <a:pt x="0" y="187739"/>
                      <a:pt x="33147" y="138017"/>
                      <a:pt x="84582" y="112300"/>
                    </a:cubicBezTo>
                    <a:cubicBezTo>
                      <a:pt x="114157" y="97728"/>
                      <a:pt x="130016" y="73723"/>
                      <a:pt x="130016" y="42862"/>
                    </a:cubicBezTo>
                    <a:lnTo>
                      <a:pt x="130016" y="21432"/>
                    </a:lnTo>
                    <a:cubicBezTo>
                      <a:pt x="130016" y="9428"/>
                      <a:pt x="139445" y="0"/>
                      <a:pt x="151448" y="0"/>
                    </a:cubicBezTo>
                    <a:cubicBezTo>
                      <a:pt x="187025" y="0"/>
                      <a:pt x="215742" y="28716"/>
                      <a:pt x="215742" y="64294"/>
                    </a:cubicBezTo>
                    <a:lnTo>
                      <a:pt x="215742" y="107156"/>
                    </a:lnTo>
                    <a:lnTo>
                      <a:pt x="301466" y="107156"/>
                    </a:lnTo>
                    <a:cubicBezTo>
                      <a:pt x="312611" y="107156"/>
                      <a:pt x="323756" y="111872"/>
                      <a:pt x="331900" y="119586"/>
                    </a:cubicBezTo>
                    <a:cubicBezTo>
                      <a:pt x="348615" y="136302"/>
                      <a:pt x="358903" y="147018"/>
                      <a:pt x="365760" y="153449"/>
                    </a:cubicBezTo>
                    <a:cubicBezTo>
                      <a:pt x="379477" y="167164"/>
                      <a:pt x="378189" y="165449"/>
                      <a:pt x="380335" y="168879"/>
                    </a:cubicBezTo>
                    <a:cubicBezTo>
                      <a:pt x="390622" y="181737"/>
                      <a:pt x="388904" y="199739"/>
                      <a:pt x="377763" y="210883"/>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3" name="Freeform: Shape 112">
                <a:extLst>
                  <a:ext uri="{FF2B5EF4-FFF2-40B4-BE49-F238E27FC236}">
                    <a16:creationId xmlns:a16="http://schemas.microsoft.com/office/drawing/2014/main" id="{DC4E11CC-0CCC-E7BD-437E-FB89DF5C3604}"/>
                  </a:ext>
                </a:extLst>
              </p:cNvPr>
              <p:cNvSpPr/>
              <p:nvPr/>
            </p:nvSpPr>
            <p:spPr>
              <a:xfrm>
                <a:off x="7948117" y="2815601"/>
                <a:ext cx="64293" cy="83152"/>
              </a:xfrm>
              <a:custGeom>
                <a:avLst/>
                <a:gdLst>
                  <a:gd name="connsiteX0" fmla="*/ 57863 w 64293"/>
                  <a:gd name="connsiteY0" fmla="*/ 76723 h 83152"/>
                  <a:gd name="connsiteX1" fmla="*/ 27861 w 64293"/>
                  <a:gd name="connsiteY1" fmla="*/ 76723 h 83152"/>
                  <a:gd name="connsiteX2" fmla="*/ 9858 w 64293"/>
                  <a:gd name="connsiteY2" fmla="*/ 58722 h 83152"/>
                  <a:gd name="connsiteX3" fmla="*/ 0 w 64293"/>
                  <a:gd name="connsiteY3" fmla="*/ 50150 h 83152"/>
                  <a:gd name="connsiteX4" fmla="*/ 0 w 64293"/>
                  <a:gd name="connsiteY4" fmla="*/ 0 h 83152"/>
                  <a:gd name="connsiteX5" fmla="*/ 39861 w 64293"/>
                  <a:gd name="connsiteY5" fmla="*/ 28716 h 83152"/>
                  <a:gd name="connsiteX6" fmla="*/ 57863 w 64293"/>
                  <a:gd name="connsiteY6" fmla="*/ 46720 h 83152"/>
                  <a:gd name="connsiteX7" fmla="*/ 57863 w 64293"/>
                  <a:gd name="connsiteY7" fmla="*/ 76723 h 83152"/>
                  <a:gd name="connsiteX8" fmla="*/ 57863 w 64293"/>
                  <a:gd name="connsiteY8" fmla="*/ 76723 h 8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93" h="83152">
                    <a:moveTo>
                      <a:pt x="57863" y="76723"/>
                    </a:moveTo>
                    <a:cubicBezTo>
                      <a:pt x="49719" y="85295"/>
                      <a:pt x="36005" y="85295"/>
                      <a:pt x="27861" y="76723"/>
                    </a:cubicBezTo>
                    <a:lnTo>
                      <a:pt x="9858" y="58722"/>
                    </a:lnTo>
                    <a:cubicBezTo>
                      <a:pt x="6857" y="55722"/>
                      <a:pt x="3428" y="52721"/>
                      <a:pt x="0" y="50150"/>
                    </a:cubicBezTo>
                    <a:lnTo>
                      <a:pt x="0" y="0"/>
                    </a:lnTo>
                    <a:cubicBezTo>
                      <a:pt x="14575" y="7286"/>
                      <a:pt x="27863" y="16716"/>
                      <a:pt x="39861" y="28716"/>
                    </a:cubicBezTo>
                    <a:lnTo>
                      <a:pt x="57863" y="46720"/>
                    </a:lnTo>
                    <a:cubicBezTo>
                      <a:pt x="66437" y="54866"/>
                      <a:pt x="66437" y="68579"/>
                      <a:pt x="57863" y="76723"/>
                    </a:cubicBezTo>
                    <a:lnTo>
                      <a:pt x="57863" y="76723"/>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03" name="Group 102">
              <a:extLst>
                <a:ext uri="{FF2B5EF4-FFF2-40B4-BE49-F238E27FC236}">
                  <a16:creationId xmlns:a16="http://schemas.microsoft.com/office/drawing/2014/main" id="{6CAAC6CE-6846-D36F-EDE5-414B59D98DAE}"/>
                </a:ext>
              </a:extLst>
            </p:cNvPr>
            <p:cNvGrpSpPr/>
            <p:nvPr/>
          </p:nvGrpSpPr>
          <p:grpSpPr>
            <a:xfrm>
              <a:off x="9433866" y="2534919"/>
              <a:ext cx="731520" cy="731520"/>
              <a:chOff x="9433866" y="2534919"/>
              <a:chExt cx="731520" cy="731520"/>
            </a:xfrm>
          </p:grpSpPr>
          <p:sp>
            <p:nvSpPr>
              <p:cNvPr id="104" name="Freeform: Shape 103">
                <a:extLst>
                  <a:ext uri="{FF2B5EF4-FFF2-40B4-BE49-F238E27FC236}">
                    <a16:creationId xmlns:a16="http://schemas.microsoft.com/office/drawing/2014/main" id="{E938E9F5-4861-9EFD-1796-6935B84AEA73}"/>
                  </a:ext>
                </a:extLst>
              </p:cNvPr>
              <p:cNvSpPr/>
              <p:nvPr/>
            </p:nvSpPr>
            <p:spPr>
              <a:xfrm>
                <a:off x="9433866" y="2534919"/>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16288 w 731520"/>
                  <a:gd name="connsiteY3" fmla="*/ 258604 h 731520"/>
                  <a:gd name="connsiteX4" fmla="*/ 65723 w 731520"/>
                  <a:gd name="connsiteY4" fmla="*/ 237172 h 731520"/>
                  <a:gd name="connsiteX5" fmla="*/ 32576 w 731520"/>
                  <a:gd name="connsiteY5" fmla="*/ 215742 h 731520"/>
                  <a:gd name="connsiteX6" fmla="*/ 365760 w 731520"/>
                  <a:gd name="connsiteY6" fmla="*/ 0 h 731520"/>
                  <a:gd name="connsiteX7" fmla="*/ 698945 w 731520"/>
                  <a:gd name="connsiteY7" fmla="*/ 215742 h 731520"/>
                  <a:gd name="connsiteX8" fmla="*/ 667226 w 731520"/>
                  <a:gd name="connsiteY8" fmla="*/ 237172 h 731520"/>
                  <a:gd name="connsiteX9" fmla="*/ 715232 w 731520"/>
                  <a:gd name="connsiteY9" fmla="*/ 258604 h 731520"/>
                  <a:gd name="connsiteX10" fmla="*/ 731520 w 731520"/>
                  <a:gd name="connsiteY10" fmla="*/ 36576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520" h="731520">
                    <a:moveTo>
                      <a:pt x="731520" y="365760"/>
                    </a:moveTo>
                    <a:cubicBezTo>
                      <a:pt x="731520" y="566785"/>
                      <a:pt x="566785" y="731520"/>
                      <a:pt x="365760" y="731520"/>
                    </a:cubicBezTo>
                    <a:cubicBezTo>
                      <a:pt x="164735" y="731520"/>
                      <a:pt x="0" y="566785"/>
                      <a:pt x="0" y="365760"/>
                    </a:cubicBezTo>
                    <a:cubicBezTo>
                      <a:pt x="0" y="328470"/>
                      <a:pt x="5572" y="292463"/>
                      <a:pt x="16288" y="258604"/>
                    </a:cubicBezTo>
                    <a:lnTo>
                      <a:pt x="65723" y="237172"/>
                    </a:lnTo>
                    <a:lnTo>
                      <a:pt x="32576" y="215742"/>
                    </a:lnTo>
                    <a:cubicBezTo>
                      <a:pt x="90010" y="89725"/>
                      <a:pt x="218313" y="0"/>
                      <a:pt x="365760" y="0"/>
                    </a:cubicBezTo>
                    <a:cubicBezTo>
                      <a:pt x="513207" y="0"/>
                      <a:pt x="641511" y="89725"/>
                      <a:pt x="698945" y="215742"/>
                    </a:cubicBezTo>
                    <a:lnTo>
                      <a:pt x="667226" y="237172"/>
                    </a:lnTo>
                    <a:lnTo>
                      <a:pt x="715232" y="258604"/>
                    </a:lnTo>
                    <a:cubicBezTo>
                      <a:pt x="725947" y="292463"/>
                      <a:pt x="731520" y="328470"/>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5" name="Freeform: Shape 104">
                <a:extLst>
                  <a:ext uri="{FF2B5EF4-FFF2-40B4-BE49-F238E27FC236}">
                    <a16:creationId xmlns:a16="http://schemas.microsoft.com/office/drawing/2014/main" id="{BDFEBE2C-EC98-18F8-9387-FF4351B6F74F}"/>
                  </a:ext>
                </a:extLst>
              </p:cNvPr>
              <p:cNvSpPr/>
              <p:nvPr/>
            </p:nvSpPr>
            <p:spPr>
              <a:xfrm>
                <a:off x="9449972" y="2750660"/>
                <a:ext cx="699305" cy="214312"/>
              </a:xfrm>
              <a:custGeom>
                <a:avLst/>
                <a:gdLst>
                  <a:gd name="connsiteX0" fmla="*/ 699306 w 699305"/>
                  <a:gd name="connsiteY0" fmla="*/ 42862 h 214312"/>
                  <a:gd name="connsiteX1" fmla="*/ 682760 w 699305"/>
                  <a:gd name="connsiteY1" fmla="*/ 0 h 214312"/>
                  <a:gd name="connsiteX2" fmla="*/ 628260 w 699305"/>
                  <a:gd name="connsiteY2" fmla="*/ 0 h 214312"/>
                  <a:gd name="connsiteX3" fmla="*/ 349654 w 699305"/>
                  <a:gd name="connsiteY3" fmla="*/ 0 h 214312"/>
                  <a:gd name="connsiteX4" fmla="*/ 349654 w 699305"/>
                  <a:gd name="connsiteY4" fmla="*/ 42862 h 214312"/>
                  <a:gd name="connsiteX5" fmla="*/ 349654 w 699305"/>
                  <a:gd name="connsiteY5" fmla="*/ 0 h 214312"/>
                  <a:gd name="connsiteX6" fmla="*/ 221065 w 699305"/>
                  <a:gd name="connsiteY6" fmla="*/ 0 h 214312"/>
                  <a:gd name="connsiteX7" fmla="*/ 71047 w 699305"/>
                  <a:gd name="connsiteY7" fmla="*/ 0 h 214312"/>
                  <a:gd name="connsiteX8" fmla="*/ 16545 w 699305"/>
                  <a:gd name="connsiteY8" fmla="*/ 0 h 214312"/>
                  <a:gd name="connsiteX9" fmla="*/ 0 w 699305"/>
                  <a:gd name="connsiteY9" fmla="*/ 42862 h 214312"/>
                  <a:gd name="connsiteX10" fmla="*/ 71047 w 699305"/>
                  <a:gd name="connsiteY10" fmla="*/ 42862 h 214312"/>
                  <a:gd name="connsiteX11" fmla="*/ 71047 w 699305"/>
                  <a:gd name="connsiteY11" fmla="*/ 64294 h 214312"/>
                  <a:gd name="connsiteX12" fmla="*/ 221065 w 699305"/>
                  <a:gd name="connsiteY12" fmla="*/ 214313 h 214312"/>
                  <a:gd name="connsiteX13" fmla="*/ 328222 w 699305"/>
                  <a:gd name="connsiteY13" fmla="*/ 107156 h 214312"/>
                  <a:gd name="connsiteX14" fmla="*/ 349654 w 699305"/>
                  <a:gd name="connsiteY14" fmla="*/ 85724 h 214312"/>
                  <a:gd name="connsiteX15" fmla="*/ 371086 w 699305"/>
                  <a:gd name="connsiteY15" fmla="*/ 107156 h 214312"/>
                  <a:gd name="connsiteX16" fmla="*/ 478242 w 699305"/>
                  <a:gd name="connsiteY16" fmla="*/ 214313 h 214312"/>
                  <a:gd name="connsiteX17" fmla="*/ 628260 w 699305"/>
                  <a:gd name="connsiteY17" fmla="*/ 64294 h 214312"/>
                  <a:gd name="connsiteX18" fmla="*/ 628260 w 699305"/>
                  <a:gd name="connsiteY18" fmla="*/ 42862 h 214312"/>
                  <a:gd name="connsiteX19" fmla="*/ 699306 w 699305"/>
                  <a:gd name="connsiteY19" fmla="*/ 42862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9305" h="214312">
                    <a:moveTo>
                      <a:pt x="699306" y="42862"/>
                    </a:moveTo>
                    <a:cubicBezTo>
                      <a:pt x="694762" y="28108"/>
                      <a:pt x="689066" y="13891"/>
                      <a:pt x="682760" y="0"/>
                    </a:cubicBezTo>
                    <a:lnTo>
                      <a:pt x="628260" y="0"/>
                    </a:lnTo>
                    <a:cubicBezTo>
                      <a:pt x="442524" y="0"/>
                      <a:pt x="349655" y="0"/>
                      <a:pt x="349654" y="0"/>
                    </a:cubicBezTo>
                    <a:cubicBezTo>
                      <a:pt x="349654" y="0"/>
                      <a:pt x="349654" y="42862"/>
                      <a:pt x="349654" y="42862"/>
                    </a:cubicBezTo>
                    <a:cubicBezTo>
                      <a:pt x="349654" y="21430"/>
                      <a:pt x="349654" y="0"/>
                      <a:pt x="349654" y="0"/>
                    </a:cubicBezTo>
                    <a:cubicBezTo>
                      <a:pt x="349654" y="0"/>
                      <a:pt x="260688" y="0"/>
                      <a:pt x="221065" y="0"/>
                    </a:cubicBezTo>
                    <a:lnTo>
                      <a:pt x="71047" y="0"/>
                    </a:lnTo>
                    <a:lnTo>
                      <a:pt x="16545" y="0"/>
                    </a:lnTo>
                    <a:cubicBezTo>
                      <a:pt x="10240" y="13891"/>
                      <a:pt x="4545" y="28108"/>
                      <a:pt x="0" y="42862"/>
                    </a:cubicBezTo>
                    <a:lnTo>
                      <a:pt x="71047" y="42862"/>
                    </a:lnTo>
                    <a:lnTo>
                      <a:pt x="71047" y="64294"/>
                    </a:lnTo>
                    <a:cubicBezTo>
                      <a:pt x="71047" y="147005"/>
                      <a:pt x="138354" y="214313"/>
                      <a:pt x="221065" y="214313"/>
                    </a:cubicBezTo>
                    <a:cubicBezTo>
                      <a:pt x="280150" y="214313"/>
                      <a:pt x="328222" y="166239"/>
                      <a:pt x="328222" y="107156"/>
                    </a:cubicBezTo>
                    <a:cubicBezTo>
                      <a:pt x="328222" y="95153"/>
                      <a:pt x="337650" y="85724"/>
                      <a:pt x="349654" y="85724"/>
                    </a:cubicBezTo>
                    <a:cubicBezTo>
                      <a:pt x="361657" y="85724"/>
                      <a:pt x="371086" y="95153"/>
                      <a:pt x="371086" y="107156"/>
                    </a:cubicBezTo>
                    <a:cubicBezTo>
                      <a:pt x="371086" y="166239"/>
                      <a:pt x="419158" y="214313"/>
                      <a:pt x="478242" y="214313"/>
                    </a:cubicBezTo>
                    <a:cubicBezTo>
                      <a:pt x="560952" y="214313"/>
                      <a:pt x="628260" y="147005"/>
                      <a:pt x="628260" y="64294"/>
                    </a:cubicBezTo>
                    <a:lnTo>
                      <a:pt x="628260" y="42862"/>
                    </a:lnTo>
                    <a:lnTo>
                      <a:pt x="699306" y="42862"/>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6" name="Freeform: Shape 105">
                <a:extLst>
                  <a:ext uri="{FF2B5EF4-FFF2-40B4-BE49-F238E27FC236}">
                    <a16:creationId xmlns:a16="http://schemas.microsoft.com/office/drawing/2014/main" id="{2D776467-F5E6-281F-BAC7-29EED7FC85B7}"/>
                  </a:ext>
                </a:extLst>
              </p:cNvPr>
              <p:cNvSpPr/>
              <p:nvPr/>
            </p:nvSpPr>
            <p:spPr>
              <a:xfrm>
                <a:off x="9799626" y="2750660"/>
                <a:ext cx="349651" cy="214312"/>
              </a:xfrm>
              <a:custGeom>
                <a:avLst/>
                <a:gdLst>
                  <a:gd name="connsiteX0" fmla="*/ 21432 w 349651"/>
                  <a:gd name="connsiteY0" fmla="*/ 107156 h 214312"/>
                  <a:gd name="connsiteX1" fmla="*/ 128588 w 349651"/>
                  <a:gd name="connsiteY1" fmla="*/ 214313 h 214312"/>
                  <a:gd name="connsiteX2" fmla="*/ 278607 w 349651"/>
                  <a:gd name="connsiteY2" fmla="*/ 64294 h 214312"/>
                  <a:gd name="connsiteX3" fmla="*/ 278607 w 349651"/>
                  <a:gd name="connsiteY3" fmla="*/ 42862 h 214312"/>
                  <a:gd name="connsiteX4" fmla="*/ 349652 w 349651"/>
                  <a:gd name="connsiteY4" fmla="*/ 42862 h 214312"/>
                  <a:gd name="connsiteX5" fmla="*/ 333107 w 349651"/>
                  <a:gd name="connsiteY5" fmla="*/ 0 h 214312"/>
                  <a:gd name="connsiteX6" fmla="*/ 278607 w 349651"/>
                  <a:gd name="connsiteY6" fmla="*/ 0 h 214312"/>
                  <a:gd name="connsiteX7" fmla="*/ 0 w 349651"/>
                  <a:gd name="connsiteY7" fmla="*/ 0 h 214312"/>
                  <a:gd name="connsiteX8" fmla="*/ 0 w 349651"/>
                  <a:gd name="connsiteY8" fmla="*/ 42862 h 214312"/>
                  <a:gd name="connsiteX9" fmla="*/ 0 w 349651"/>
                  <a:gd name="connsiteY9" fmla="*/ 85724 h 214312"/>
                  <a:gd name="connsiteX10" fmla="*/ 21432 w 349651"/>
                  <a:gd name="connsiteY10" fmla="*/ 107156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651" h="214312">
                    <a:moveTo>
                      <a:pt x="21432" y="107156"/>
                    </a:moveTo>
                    <a:cubicBezTo>
                      <a:pt x="21432" y="166239"/>
                      <a:pt x="69504" y="214313"/>
                      <a:pt x="128588" y="214313"/>
                    </a:cubicBezTo>
                    <a:cubicBezTo>
                      <a:pt x="211299" y="214313"/>
                      <a:pt x="278607" y="147005"/>
                      <a:pt x="278607" y="64294"/>
                    </a:cubicBezTo>
                    <a:lnTo>
                      <a:pt x="278607" y="42862"/>
                    </a:lnTo>
                    <a:lnTo>
                      <a:pt x="349652" y="42862"/>
                    </a:lnTo>
                    <a:cubicBezTo>
                      <a:pt x="345108" y="28108"/>
                      <a:pt x="339412" y="13891"/>
                      <a:pt x="333107" y="0"/>
                    </a:cubicBezTo>
                    <a:lnTo>
                      <a:pt x="278607" y="0"/>
                    </a:lnTo>
                    <a:lnTo>
                      <a:pt x="0" y="0"/>
                    </a:lnTo>
                    <a:cubicBezTo>
                      <a:pt x="0" y="0"/>
                      <a:pt x="0" y="42862"/>
                      <a:pt x="0" y="42862"/>
                    </a:cubicBezTo>
                    <a:lnTo>
                      <a:pt x="0" y="85724"/>
                    </a:lnTo>
                    <a:cubicBezTo>
                      <a:pt x="12003" y="85724"/>
                      <a:pt x="21432" y="95153"/>
                      <a:pt x="21432" y="107156"/>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7" name="Freeform: Shape 106">
                <a:extLst>
                  <a:ext uri="{FF2B5EF4-FFF2-40B4-BE49-F238E27FC236}">
                    <a16:creationId xmlns:a16="http://schemas.microsoft.com/office/drawing/2014/main" id="{F134E266-71DA-1D72-5A1D-C86329BE45BD}"/>
                  </a:ext>
                </a:extLst>
              </p:cNvPr>
              <p:cNvSpPr/>
              <p:nvPr/>
            </p:nvSpPr>
            <p:spPr>
              <a:xfrm>
                <a:off x="9626783" y="3030550"/>
                <a:ext cx="345686" cy="105872"/>
              </a:xfrm>
              <a:custGeom>
                <a:avLst/>
                <a:gdLst>
                  <a:gd name="connsiteX0" fmla="*/ 339577 w 345686"/>
                  <a:gd name="connsiteY0" fmla="*/ 36863 h 105872"/>
                  <a:gd name="connsiteX1" fmla="*/ 172843 w 345686"/>
                  <a:gd name="connsiteY1" fmla="*/ 105873 h 105872"/>
                  <a:gd name="connsiteX2" fmla="*/ 6108 w 345686"/>
                  <a:gd name="connsiteY2" fmla="*/ 36863 h 105872"/>
                  <a:gd name="connsiteX3" fmla="*/ 6108 w 345686"/>
                  <a:gd name="connsiteY3" fmla="*/ 6430 h 105872"/>
                  <a:gd name="connsiteX4" fmla="*/ 36541 w 345686"/>
                  <a:gd name="connsiteY4" fmla="*/ 6430 h 105872"/>
                  <a:gd name="connsiteX5" fmla="*/ 172843 w 345686"/>
                  <a:gd name="connsiteY5" fmla="*/ 63009 h 105872"/>
                  <a:gd name="connsiteX6" fmla="*/ 309146 w 345686"/>
                  <a:gd name="connsiteY6" fmla="*/ 6432 h 105872"/>
                  <a:gd name="connsiteX7" fmla="*/ 339579 w 345686"/>
                  <a:gd name="connsiteY7" fmla="*/ 6432 h 105872"/>
                  <a:gd name="connsiteX8" fmla="*/ 339577 w 345686"/>
                  <a:gd name="connsiteY8" fmla="*/ 36863 h 10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86" h="105872">
                    <a:moveTo>
                      <a:pt x="339577" y="36863"/>
                    </a:moveTo>
                    <a:cubicBezTo>
                      <a:pt x="295000" y="81440"/>
                      <a:pt x="235849" y="105873"/>
                      <a:pt x="172843" y="105873"/>
                    </a:cubicBezTo>
                    <a:cubicBezTo>
                      <a:pt x="109836" y="105873"/>
                      <a:pt x="50685" y="81440"/>
                      <a:pt x="6108" y="36863"/>
                    </a:cubicBezTo>
                    <a:cubicBezTo>
                      <a:pt x="-2036" y="28291"/>
                      <a:pt x="-2036" y="15003"/>
                      <a:pt x="6108" y="6430"/>
                    </a:cubicBezTo>
                    <a:cubicBezTo>
                      <a:pt x="14680" y="-2143"/>
                      <a:pt x="27968" y="-2143"/>
                      <a:pt x="36541" y="6430"/>
                    </a:cubicBezTo>
                    <a:cubicBezTo>
                      <a:pt x="72972" y="42863"/>
                      <a:pt x="121407" y="63009"/>
                      <a:pt x="172843" y="63009"/>
                    </a:cubicBezTo>
                    <a:cubicBezTo>
                      <a:pt x="224278" y="63009"/>
                      <a:pt x="272713" y="42863"/>
                      <a:pt x="309146" y="6432"/>
                    </a:cubicBezTo>
                    <a:cubicBezTo>
                      <a:pt x="317718" y="-2142"/>
                      <a:pt x="331005" y="-2142"/>
                      <a:pt x="339579" y="6432"/>
                    </a:cubicBezTo>
                    <a:cubicBezTo>
                      <a:pt x="347723" y="15003"/>
                      <a:pt x="347723" y="28291"/>
                      <a:pt x="339577" y="3686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grpSp>
        <p:nvGrpSpPr>
          <p:cNvPr id="10" name="Group 9">
            <a:extLst>
              <a:ext uri="{FF2B5EF4-FFF2-40B4-BE49-F238E27FC236}">
                <a16:creationId xmlns:a16="http://schemas.microsoft.com/office/drawing/2014/main" id="{3FFD9508-FAE0-03C5-255B-AC4CE846066F}"/>
              </a:ext>
            </a:extLst>
          </p:cNvPr>
          <p:cNvGrpSpPr/>
          <p:nvPr/>
        </p:nvGrpSpPr>
        <p:grpSpPr>
          <a:xfrm>
            <a:off x="772906" y="5124005"/>
            <a:ext cx="8860392" cy="1247057"/>
            <a:chOff x="1625245" y="3789680"/>
            <a:chExt cx="8952229" cy="1296035"/>
          </a:xfrm>
        </p:grpSpPr>
        <p:sp>
          <p:nvSpPr>
            <p:cNvPr id="58" name="Rectangle 57">
              <a:extLst>
                <a:ext uri="{FF2B5EF4-FFF2-40B4-BE49-F238E27FC236}">
                  <a16:creationId xmlns:a16="http://schemas.microsoft.com/office/drawing/2014/main" id="{E3D0EA15-3A6B-6DA7-82DF-B58FC1D85638}"/>
                </a:ext>
              </a:extLst>
            </p:cNvPr>
            <p:cNvSpPr/>
            <p:nvPr/>
          </p:nvSpPr>
          <p:spPr>
            <a:xfrm>
              <a:off x="3466643" y="380555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Tired</a:t>
              </a:r>
            </a:p>
          </p:txBody>
        </p:sp>
        <p:sp>
          <p:nvSpPr>
            <p:cNvPr id="59" name="Rectangle 58">
              <a:extLst>
                <a:ext uri="{FF2B5EF4-FFF2-40B4-BE49-F238E27FC236}">
                  <a16:creationId xmlns:a16="http://schemas.microsoft.com/office/drawing/2014/main" id="{42D3C2D5-E1B1-71F4-16C8-5532DECA9C36}"/>
                </a:ext>
              </a:extLst>
            </p:cNvPr>
            <p:cNvSpPr/>
            <p:nvPr/>
          </p:nvSpPr>
          <p:spPr>
            <a:xfrm>
              <a:off x="1625245" y="380555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Sensitive</a:t>
              </a:r>
            </a:p>
          </p:txBody>
        </p:sp>
        <p:sp>
          <p:nvSpPr>
            <p:cNvPr id="60" name="Rectangle 59">
              <a:extLst>
                <a:ext uri="{FF2B5EF4-FFF2-40B4-BE49-F238E27FC236}">
                  <a16:creationId xmlns:a16="http://schemas.microsoft.com/office/drawing/2014/main" id="{DE317DB6-A043-4CF0-3058-A3827E8ADBD7}"/>
                </a:ext>
              </a:extLst>
            </p:cNvPr>
            <p:cNvSpPr/>
            <p:nvPr/>
          </p:nvSpPr>
          <p:spPr>
            <a:xfrm>
              <a:off x="7170877" y="378968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Sad</a:t>
              </a:r>
            </a:p>
          </p:txBody>
        </p:sp>
        <p:sp>
          <p:nvSpPr>
            <p:cNvPr id="61" name="Rectangle 60">
              <a:extLst>
                <a:ext uri="{FF2B5EF4-FFF2-40B4-BE49-F238E27FC236}">
                  <a16:creationId xmlns:a16="http://schemas.microsoft.com/office/drawing/2014/main" id="{69243EBC-D760-262C-FF67-D42615AE13DC}"/>
                </a:ext>
              </a:extLst>
            </p:cNvPr>
            <p:cNvSpPr/>
            <p:nvPr/>
          </p:nvSpPr>
          <p:spPr>
            <a:xfrm>
              <a:off x="5318760" y="378968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Bored</a:t>
              </a:r>
            </a:p>
          </p:txBody>
        </p:sp>
        <p:sp>
          <p:nvSpPr>
            <p:cNvPr id="62" name="Rectangle 61">
              <a:extLst>
                <a:ext uri="{FF2B5EF4-FFF2-40B4-BE49-F238E27FC236}">
                  <a16:creationId xmlns:a16="http://schemas.microsoft.com/office/drawing/2014/main" id="{0F1E909D-54C5-44E6-8FCE-9634F92B5866}"/>
                </a:ext>
              </a:extLst>
            </p:cNvPr>
            <p:cNvSpPr/>
            <p:nvPr/>
          </p:nvSpPr>
          <p:spPr>
            <a:xfrm>
              <a:off x="9022994" y="378968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Jealous</a:t>
              </a:r>
            </a:p>
          </p:txBody>
        </p:sp>
        <p:grpSp>
          <p:nvGrpSpPr>
            <p:cNvPr id="63" name="Group 62">
              <a:extLst>
                <a:ext uri="{FF2B5EF4-FFF2-40B4-BE49-F238E27FC236}">
                  <a16:creationId xmlns:a16="http://schemas.microsoft.com/office/drawing/2014/main" id="{EABBD437-E0E4-5752-F509-E26093AA3AB8}"/>
                </a:ext>
              </a:extLst>
            </p:cNvPr>
            <p:cNvGrpSpPr/>
            <p:nvPr/>
          </p:nvGrpSpPr>
          <p:grpSpPr>
            <a:xfrm>
              <a:off x="2025778" y="3968782"/>
              <a:ext cx="731520" cy="731520"/>
              <a:chOff x="2025778" y="3968782"/>
              <a:chExt cx="731520" cy="731520"/>
            </a:xfrm>
          </p:grpSpPr>
          <p:grpSp>
            <p:nvGrpSpPr>
              <p:cNvPr id="87" name="Graphic 43">
                <a:extLst>
                  <a:ext uri="{FF2B5EF4-FFF2-40B4-BE49-F238E27FC236}">
                    <a16:creationId xmlns:a16="http://schemas.microsoft.com/office/drawing/2014/main" id="{17D7CD1B-A970-9EC9-8EF5-EF9317A1C1C3}"/>
                  </a:ext>
                </a:extLst>
              </p:cNvPr>
              <p:cNvGrpSpPr/>
              <p:nvPr/>
            </p:nvGrpSpPr>
            <p:grpSpPr>
              <a:xfrm>
                <a:off x="2025778" y="3968782"/>
                <a:ext cx="731520" cy="731520"/>
                <a:chOff x="2025778" y="3968782"/>
                <a:chExt cx="731520" cy="731520"/>
              </a:xfrm>
            </p:grpSpPr>
            <p:sp>
              <p:nvSpPr>
                <p:cNvPr id="90" name="Freeform: Shape 89">
                  <a:extLst>
                    <a:ext uri="{FF2B5EF4-FFF2-40B4-BE49-F238E27FC236}">
                      <a16:creationId xmlns:a16="http://schemas.microsoft.com/office/drawing/2014/main" id="{DD121602-1EB6-7818-F66B-D9F2C6BA7845}"/>
                    </a:ext>
                  </a:extLst>
                </p:cNvPr>
                <p:cNvSpPr/>
                <p:nvPr/>
              </p:nvSpPr>
              <p:spPr>
                <a:xfrm>
                  <a:off x="2025778" y="3968782"/>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91" name="Freeform: Shape 90">
                  <a:extLst>
                    <a:ext uri="{FF2B5EF4-FFF2-40B4-BE49-F238E27FC236}">
                      <a16:creationId xmlns:a16="http://schemas.microsoft.com/office/drawing/2014/main" id="{863EC1E1-856F-5250-E1F0-0DC00A6D692F}"/>
                    </a:ext>
                  </a:extLst>
                </p:cNvPr>
                <p:cNvSpPr/>
                <p:nvPr/>
              </p:nvSpPr>
              <p:spPr>
                <a:xfrm>
                  <a:off x="2193508" y="4141661"/>
                  <a:ext cx="133735" cy="80575"/>
                </a:xfrm>
                <a:custGeom>
                  <a:avLst/>
                  <a:gdLst>
                    <a:gd name="connsiteX0" fmla="*/ 6279 w 133735"/>
                    <a:gd name="connsiteY0" fmla="*/ 74298 h 80575"/>
                    <a:gd name="connsiteX1" fmla="*/ 6279 w 133735"/>
                    <a:gd name="connsiteY1" fmla="*/ 43992 h 80575"/>
                    <a:gd name="connsiteX2" fmla="*/ 112305 w 133735"/>
                    <a:gd name="connsiteY2" fmla="*/ 0 h 80575"/>
                    <a:gd name="connsiteX3" fmla="*/ 133736 w 133735"/>
                    <a:gd name="connsiteY3" fmla="*/ 21430 h 80575"/>
                    <a:gd name="connsiteX4" fmla="*/ 112305 w 133735"/>
                    <a:gd name="connsiteY4" fmla="*/ 42862 h 80575"/>
                    <a:gd name="connsiteX5" fmla="*/ 36583 w 133735"/>
                    <a:gd name="connsiteY5" fmla="*/ 74298 h 80575"/>
                    <a:gd name="connsiteX6" fmla="*/ 6279 w 133735"/>
                    <a:gd name="connsiteY6" fmla="*/ 74298 h 8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5">
                      <a:moveTo>
                        <a:pt x="6279" y="74298"/>
                      </a:moveTo>
                      <a:cubicBezTo>
                        <a:pt x="-2093" y="65946"/>
                        <a:pt x="-2093" y="52364"/>
                        <a:pt x="6279" y="43992"/>
                      </a:cubicBezTo>
                      <a:cubicBezTo>
                        <a:pt x="34615" y="15633"/>
                        <a:pt x="72268" y="0"/>
                        <a:pt x="112305" y="0"/>
                      </a:cubicBezTo>
                      <a:cubicBezTo>
                        <a:pt x="124151" y="0"/>
                        <a:pt x="133736" y="9585"/>
                        <a:pt x="133736" y="21430"/>
                      </a:cubicBezTo>
                      <a:cubicBezTo>
                        <a:pt x="133736" y="33276"/>
                        <a:pt x="124151" y="42862"/>
                        <a:pt x="112305" y="42862"/>
                      </a:cubicBezTo>
                      <a:cubicBezTo>
                        <a:pt x="83737" y="42862"/>
                        <a:pt x="56843" y="54017"/>
                        <a:pt x="36583" y="74298"/>
                      </a:cubicBezTo>
                      <a:cubicBezTo>
                        <a:pt x="28213" y="82668"/>
                        <a:pt x="14651" y="82668"/>
                        <a:pt x="6279"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92" name="Freeform: Shape 91">
                  <a:extLst>
                    <a:ext uri="{FF2B5EF4-FFF2-40B4-BE49-F238E27FC236}">
                      <a16:creationId xmlns:a16="http://schemas.microsoft.com/office/drawing/2014/main" id="{D4AC09FF-45B2-1059-ABB8-6753319B5DB4}"/>
                    </a:ext>
                  </a:extLst>
                </p:cNvPr>
                <p:cNvSpPr/>
                <p:nvPr/>
              </p:nvSpPr>
              <p:spPr>
                <a:xfrm>
                  <a:off x="2455832" y="4141661"/>
                  <a:ext cx="133735" cy="80575"/>
                </a:xfrm>
                <a:custGeom>
                  <a:avLst/>
                  <a:gdLst>
                    <a:gd name="connsiteX0" fmla="*/ 97152 w 133735"/>
                    <a:gd name="connsiteY0" fmla="*/ 74298 h 80575"/>
                    <a:gd name="connsiteX1" fmla="*/ 21430 w 133735"/>
                    <a:gd name="connsiteY1" fmla="*/ 42862 h 80575"/>
                    <a:gd name="connsiteX2" fmla="*/ 0 w 133735"/>
                    <a:gd name="connsiteY2" fmla="*/ 21430 h 80575"/>
                    <a:gd name="connsiteX3" fmla="*/ 21430 w 133735"/>
                    <a:gd name="connsiteY3" fmla="*/ 0 h 80575"/>
                    <a:gd name="connsiteX4" fmla="*/ 127457 w 133735"/>
                    <a:gd name="connsiteY4" fmla="*/ 43992 h 80575"/>
                    <a:gd name="connsiteX5" fmla="*/ 127457 w 133735"/>
                    <a:gd name="connsiteY5" fmla="*/ 74298 h 80575"/>
                    <a:gd name="connsiteX6" fmla="*/ 97152 w 133735"/>
                    <a:gd name="connsiteY6" fmla="*/ 74298 h 8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5">
                      <a:moveTo>
                        <a:pt x="97152" y="74298"/>
                      </a:moveTo>
                      <a:cubicBezTo>
                        <a:pt x="76893" y="54017"/>
                        <a:pt x="49999" y="42862"/>
                        <a:pt x="21430" y="42862"/>
                      </a:cubicBezTo>
                      <a:cubicBezTo>
                        <a:pt x="9585" y="42862"/>
                        <a:pt x="0" y="33276"/>
                        <a:pt x="0" y="21430"/>
                      </a:cubicBezTo>
                      <a:cubicBezTo>
                        <a:pt x="0" y="9585"/>
                        <a:pt x="9585" y="0"/>
                        <a:pt x="21430" y="0"/>
                      </a:cubicBezTo>
                      <a:cubicBezTo>
                        <a:pt x="61467" y="0"/>
                        <a:pt x="99118" y="15633"/>
                        <a:pt x="127457" y="43992"/>
                      </a:cubicBezTo>
                      <a:cubicBezTo>
                        <a:pt x="135829" y="52364"/>
                        <a:pt x="135829" y="65946"/>
                        <a:pt x="127457" y="74298"/>
                      </a:cubicBezTo>
                      <a:cubicBezTo>
                        <a:pt x="119087" y="82668"/>
                        <a:pt x="105524" y="82668"/>
                        <a:pt x="97152"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93" name="Freeform: Shape 92">
                  <a:extLst>
                    <a:ext uri="{FF2B5EF4-FFF2-40B4-BE49-F238E27FC236}">
                      <a16:creationId xmlns:a16="http://schemas.microsoft.com/office/drawing/2014/main" id="{1EBF6D88-164D-3482-AC8F-9AD68065D84B}"/>
                    </a:ext>
                  </a:extLst>
                </p:cNvPr>
                <p:cNvSpPr/>
                <p:nvPr/>
              </p:nvSpPr>
              <p:spPr>
                <a:xfrm>
                  <a:off x="2284383" y="4500816"/>
                  <a:ext cx="214309" cy="63417"/>
                </a:xfrm>
                <a:custGeom>
                  <a:avLst/>
                  <a:gdLst>
                    <a:gd name="connsiteX0" fmla="*/ 207880 w 214309"/>
                    <a:gd name="connsiteY0" fmla="*/ 36431 h 63417"/>
                    <a:gd name="connsiteX1" fmla="*/ 107154 w 214309"/>
                    <a:gd name="connsiteY1" fmla="*/ 63415 h 63417"/>
                    <a:gd name="connsiteX2" fmla="*/ 6429 w 214309"/>
                    <a:gd name="connsiteY2" fmla="*/ 36433 h 63417"/>
                    <a:gd name="connsiteX3" fmla="*/ 6429 w 214309"/>
                    <a:gd name="connsiteY3" fmla="*/ 6429 h 63417"/>
                    <a:gd name="connsiteX4" fmla="*/ 36431 w 214309"/>
                    <a:gd name="connsiteY4" fmla="*/ 6429 h 63417"/>
                    <a:gd name="connsiteX5" fmla="*/ 107154 w 214309"/>
                    <a:gd name="connsiteY5" fmla="*/ 22726 h 63417"/>
                    <a:gd name="connsiteX6" fmla="*/ 177879 w 214309"/>
                    <a:gd name="connsiteY6" fmla="*/ 6428 h 63417"/>
                    <a:gd name="connsiteX7" fmla="*/ 207881 w 214309"/>
                    <a:gd name="connsiteY7" fmla="*/ 6428 h 63417"/>
                    <a:gd name="connsiteX8" fmla="*/ 207880 w 214309"/>
                    <a:gd name="connsiteY8" fmla="*/ 36431 h 6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09" h="63417">
                      <a:moveTo>
                        <a:pt x="207880" y="36431"/>
                      </a:moveTo>
                      <a:cubicBezTo>
                        <a:pt x="180020" y="64294"/>
                        <a:pt x="143587" y="63415"/>
                        <a:pt x="107154" y="63415"/>
                      </a:cubicBezTo>
                      <a:cubicBezTo>
                        <a:pt x="70723" y="63415"/>
                        <a:pt x="34288" y="64294"/>
                        <a:pt x="6429" y="36433"/>
                      </a:cubicBezTo>
                      <a:cubicBezTo>
                        <a:pt x="-2143" y="28290"/>
                        <a:pt x="-2143" y="14574"/>
                        <a:pt x="6429" y="6429"/>
                      </a:cubicBezTo>
                      <a:cubicBezTo>
                        <a:pt x="14573" y="-2141"/>
                        <a:pt x="28285" y="-2141"/>
                        <a:pt x="36431" y="6429"/>
                      </a:cubicBezTo>
                      <a:cubicBezTo>
                        <a:pt x="55719" y="25717"/>
                        <a:pt x="81439" y="22726"/>
                        <a:pt x="107154" y="22726"/>
                      </a:cubicBezTo>
                      <a:cubicBezTo>
                        <a:pt x="132870" y="22726"/>
                        <a:pt x="158590" y="25717"/>
                        <a:pt x="177879" y="6428"/>
                      </a:cubicBezTo>
                      <a:cubicBezTo>
                        <a:pt x="186024" y="-2143"/>
                        <a:pt x="199735" y="-2143"/>
                        <a:pt x="207881" y="6428"/>
                      </a:cubicBezTo>
                      <a:cubicBezTo>
                        <a:pt x="216453" y="14572"/>
                        <a:pt x="216453" y="28289"/>
                        <a:pt x="207880" y="36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88" name="Freeform: Shape 87">
                <a:extLst>
                  <a:ext uri="{FF2B5EF4-FFF2-40B4-BE49-F238E27FC236}">
                    <a16:creationId xmlns:a16="http://schemas.microsoft.com/office/drawing/2014/main" id="{C2482997-B788-0084-9567-6384F79C3906}"/>
                  </a:ext>
                </a:extLst>
              </p:cNvPr>
              <p:cNvSpPr/>
              <p:nvPr/>
            </p:nvSpPr>
            <p:spPr>
              <a:xfrm>
                <a:off x="2201343" y="4319912"/>
                <a:ext cx="128586" cy="60568"/>
              </a:xfrm>
              <a:custGeom>
                <a:avLst/>
                <a:gdLst>
                  <a:gd name="connsiteX0" fmla="*/ 6278 w 128586"/>
                  <a:gd name="connsiteY0" fmla="*/ 36584 h 60568"/>
                  <a:gd name="connsiteX1" fmla="*/ 6278 w 128586"/>
                  <a:gd name="connsiteY1" fmla="*/ 6278 h 60568"/>
                  <a:gd name="connsiteX2" fmla="*/ 36584 w 128586"/>
                  <a:gd name="connsiteY2" fmla="*/ 6278 h 60568"/>
                  <a:gd name="connsiteX3" fmla="*/ 92004 w 128586"/>
                  <a:gd name="connsiteY3" fmla="*/ 6278 h 60568"/>
                  <a:gd name="connsiteX4" fmla="*/ 122308 w 128586"/>
                  <a:gd name="connsiteY4" fmla="*/ 6278 h 60568"/>
                  <a:gd name="connsiteX5" fmla="*/ 122308 w 128586"/>
                  <a:gd name="connsiteY5" fmla="*/ 36584 h 60568"/>
                  <a:gd name="connsiteX6" fmla="*/ 6278 w 128586"/>
                  <a:gd name="connsiteY6" fmla="*/ 36584 h 60568"/>
                  <a:gd name="connsiteX7" fmla="*/ 6278 w 128586"/>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4"/>
                    </a:moveTo>
                    <a:cubicBezTo>
                      <a:pt x="-2093" y="28212"/>
                      <a:pt x="-2093" y="14649"/>
                      <a:pt x="6278" y="6278"/>
                    </a:cubicBezTo>
                    <a:cubicBezTo>
                      <a:pt x="14649" y="-2093"/>
                      <a:pt x="28212" y="-2093"/>
                      <a:pt x="36584" y="6278"/>
                    </a:cubicBezTo>
                    <a:cubicBezTo>
                      <a:pt x="51861" y="21555"/>
                      <a:pt x="76725" y="21555"/>
                      <a:pt x="92004" y="6278"/>
                    </a:cubicBezTo>
                    <a:cubicBezTo>
                      <a:pt x="100374" y="-2093"/>
                      <a:pt x="113936" y="-2093"/>
                      <a:pt x="122308" y="6278"/>
                    </a:cubicBezTo>
                    <a:cubicBezTo>
                      <a:pt x="130680" y="14649"/>
                      <a:pt x="130680" y="28212"/>
                      <a:pt x="122308" y="36584"/>
                    </a:cubicBezTo>
                    <a:cubicBezTo>
                      <a:pt x="90328" y="68563"/>
                      <a:pt x="38258" y="68564"/>
                      <a:pt x="6278" y="36584"/>
                    </a:cubicBezTo>
                    <a:lnTo>
                      <a:pt x="6278" y="36584"/>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9" name="Freeform: Shape 88">
                <a:extLst>
                  <a:ext uri="{FF2B5EF4-FFF2-40B4-BE49-F238E27FC236}">
                    <a16:creationId xmlns:a16="http://schemas.microsoft.com/office/drawing/2014/main" id="{809347A1-10CE-641B-7FCB-189B73A31D3A}"/>
                  </a:ext>
                </a:extLst>
              </p:cNvPr>
              <p:cNvSpPr/>
              <p:nvPr/>
            </p:nvSpPr>
            <p:spPr>
              <a:xfrm>
                <a:off x="2458518" y="4319912"/>
                <a:ext cx="128586" cy="60568"/>
              </a:xfrm>
              <a:custGeom>
                <a:avLst/>
                <a:gdLst>
                  <a:gd name="connsiteX0" fmla="*/ 6278 w 128586"/>
                  <a:gd name="connsiteY0" fmla="*/ 36584 h 60568"/>
                  <a:gd name="connsiteX1" fmla="*/ 6278 w 128586"/>
                  <a:gd name="connsiteY1" fmla="*/ 6278 h 60568"/>
                  <a:gd name="connsiteX2" fmla="*/ 36584 w 128586"/>
                  <a:gd name="connsiteY2" fmla="*/ 6278 h 60568"/>
                  <a:gd name="connsiteX3" fmla="*/ 92004 w 128586"/>
                  <a:gd name="connsiteY3" fmla="*/ 6278 h 60568"/>
                  <a:gd name="connsiteX4" fmla="*/ 122308 w 128586"/>
                  <a:gd name="connsiteY4" fmla="*/ 6278 h 60568"/>
                  <a:gd name="connsiteX5" fmla="*/ 122308 w 128586"/>
                  <a:gd name="connsiteY5" fmla="*/ 36584 h 60568"/>
                  <a:gd name="connsiteX6" fmla="*/ 6278 w 128586"/>
                  <a:gd name="connsiteY6" fmla="*/ 36584 h 60568"/>
                  <a:gd name="connsiteX7" fmla="*/ 6278 w 128586"/>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4"/>
                    </a:moveTo>
                    <a:cubicBezTo>
                      <a:pt x="-2093" y="28212"/>
                      <a:pt x="-2093" y="14649"/>
                      <a:pt x="6278" y="6278"/>
                    </a:cubicBezTo>
                    <a:cubicBezTo>
                      <a:pt x="14649" y="-2093"/>
                      <a:pt x="28212" y="-2093"/>
                      <a:pt x="36584" y="6278"/>
                    </a:cubicBezTo>
                    <a:cubicBezTo>
                      <a:pt x="51861" y="21555"/>
                      <a:pt x="76725" y="21555"/>
                      <a:pt x="92004" y="6278"/>
                    </a:cubicBezTo>
                    <a:cubicBezTo>
                      <a:pt x="100374" y="-2093"/>
                      <a:pt x="113938" y="-2093"/>
                      <a:pt x="122308" y="6278"/>
                    </a:cubicBezTo>
                    <a:cubicBezTo>
                      <a:pt x="130680" y="14649"/>
                      <a:pt x="130680" y="28212"/>
                      <a:pt x="122308" y="36584"/>
                    </a:cubicBezTo>
                    <a:cubicBezTo>
                      <a:pt x="90329" y="68563"/>
                      <a:pt x="38258" y="68564"/>
                      <a:pt x="6278" y="36584"/>
                    </a:cubicBezTo>
                    <a:lnTo>
                      <a:pt x="6278" y="36584"/>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4" name="Group 63">
              <a:extLst>
                <a:ext uri="{FF2B5EF4-FFF2-40B4-BE49-F238E27FC236}">
                  <a16:creationId xmlns:a16="http://schemas.microsoft.com/office/drawing/2014/main" id="{044817A4-98B0-E2E1-BD20-8CFFD7ACCD12}"/>
                </a:ext>
              </a:extLst>
            </p:cNvPr>
            <p:cNvGrpSpPr/>
            <p:nvPr/>
          </p:nvGrpSpPr>
          <p:grpSpPr>
            <a:xfrm>
              <a:off x="3899205" y="3968782"/>
              <a:ext cx="951461" cy="731520"/>
              <a:chOff x="3899205" y="3968782"/>
              <a:chExt cx="951461" cy="731520"/>
            </a:xfrm>
          </p:grpSpPr>
          <p:grpSp>
            <p:nvGrpSpPr>
              <p:cNvPr id="81" name="Graphic 44">
                <a:extLst>
                  <a:ext uri="{FF2B5EF4-FFF2-40B4-BE49-F238E27FC236}">
                    <a16:creationId xmlns:a16="http://schemas.microsoft.com/office/drawing/2014/main" id="{9D83DE47-C7AA-4C60-9487-BB932C7F2187}"/>
                  </a:ext>
                </a:extLst>
              </p:cNvPr>
              <p:cNvGrpSpPr/>
              <p:nvPr/>
            </p:nvGrpSpPr>
            <p:grpSpPr>
              <a:xfrm>
                <a:off x="3899205" y="3968782"/>
                <a:ext cx="951461" cy="731520"/>
                <a:chOff x="3899205" y="3968782"/>
                <a:chExt cx="951461" cy="731520"/>
              </a:xfrm>
            </p:grpSpPr>
            <p:sp>
              <p:nvSpPr>
                <p:cNvPr id="85" name="Freeform: Shape 84">
                  <a:extLst>
                    <a:ext uri="{FF2B5EF4-FFF2-40B4-BE49-F238E27FC236}">
                      <a16:creationId xmlns:a16="http://schemas.microsoft.com/office/drawing/2014/main" id="{639A549E-C338-5C5E-627A-546D16A2EB52}"/>
                    </a:ext>
                  </a:extLst>
                </p:cNvPr>
                <p:cNvSpPr/>
                <p:nvPr/>
              </p:nvSpPr>
              <p:spPr>
                <a:xfrm>
                  <a:off x="3899205" y="3968782"/>
                  <a:ext cx="731520" cy="731520"/>
                </a:xfrm>
                <a:custGeom>
                  <a:avLst/>
                  <a:gdLst>
                    <a:gd name="connsiteX0" fmla="*/ 731521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1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1" y="365760"/>
                      </a:moveTo>
                      <a:cubicBezTo>
                        <a:pt x="731521" y="566785"/>
                        <a:pt x="566785" y="731520"/>
                        <a:pt x="365760" y="731520"/>
                      </a:cubicBezTo>
                      <a:cubicBezTo>
                        <a:pt x="164735" y="731520"/>
                        <a:pt x="0" y="566785"/>
                        <a:pt x="0" y="365760"/>
                      </a:cubicBezTo>
                      <a:cubicBezTo>
                        <a:pt x="0" y="164735"/>
                        <a:pt x="164735" y="0"/>
                        <a:pt x="365760" y="0"/>
                      </a:cubicBezTo>
                      <a:cubicBezTo>
                        <a:pt x="566785" y="0"/>
                        <a:pt x="731521" y="164735"/>
                        <a:pt x="731521" y="365760"/>
                      </a:cubicBezTo>
                      <a:close/>
                    </a:path>
                  </a:pathLst>
                </a:custGeom>
                <a:solidFill>
                  <a:srgbClr val="FFDA2D"/>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6" name="TextBox 85">
                  <a:extLst>
                    <a:ext uri="{FF2B5EF4-FFF2-40B4-BE49-F238E27FC236}">
                      <a16:creationId xmlns:a16="http://schemas.microsoft.com/office/drawing/2014/main" id="{72F26ACA-5219-6F14-BB9E-5B177D35E663}"/>
                    </a:ext>
                  </a:extLst>
                </p:cNvPr>
                <p:cNvSpPr txBox="1"/>
                <p:nvPr/>
              </p:nvSpPr>
              <p:spPr>
                <a:xfrm>
                  <a:off x="4382359" y="3971830"/>
                  <a:ext cx="559746" cy="3352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4" b="0" i="0" u="none" strike="noStrike" kern="1200" cap="none" spc="140" normalizeH="0" baseline="0" noProof="0" err="1">
                      <a:ln>
                        <a:noFill/>
                      </a:ln>
                      <a:solidFill>
                        <a:srgbClr val="725D57"/>
                      </a:solidFill>
                      <a:effectLst/>
                      <a:uLnTx/>
                      <a:uFillTx/>
                      <a:latin typeface="Arial"/>
                      <a:ea typeface="+mn-ea"/>
                      <a:cs typeface="Arial"/>
                      <a:sym typeface="Arial"/>
                      <a:rtl val="0"/>
                    </a:rPr>
                    <a:t>zzz</a:t>
                  </a:r>
                </a:p>
              </p:txBody>
            </p:sp>
          </p:grpSp>
          <p:sp>
            <p:nvSpPr>
              <p:cNvPr id="82" name="Freeform: Shape 81">
                <a:extLst>
                  <a:ext uri="{FF2B5EF4-FFF2-40B4-BE49-F238E27FC236}">
                    <a16:creationId xmlns:a16="http://schemas.microsoft.com/office/drawing/2014/main" id="{FCACBB36-A602-33E6-C573-64ABCA7FD1F0}"/>
                  </a:ext>
                </a:extLst>
              </p:cNvPr>
              <p:cNvSpPr/>
              <p:nvPr/>
            </p:nvSpPr>
            <p:spPr>
              <a:xfrm>
                <a:off x="4078021" y="4310158"/>
                <a:ext cx="128587" cy="60568"/>
              </a:xfrm>
              <a:custGeom>
                <a:avLst/>
                <a:gdLst>
                  <a:gd name="connsiteX0" fmla="*/ 6278 w 128587"/>
                  <a:gd name="connsiteY0" fmla="*/ 36584 h 60568"/>
                  <a:gd name="connsiteX1" fmla="*/ 6278 w 128587"/>
                  <a:gd name="connsiteY1" fmla="*/ 6278 h 60568"/>
                  <a:gd name="connsiteX2" fmla="*/ 36584 w 128587"/>
                  <a:gd name="connsiteY2" fmla="*/ 6278 h 60568"/>
                  <a:gd name="connsiteX3" fmla="*/ 92004 w 128587"/>
                  <a:gd name="connsiteY3" fmla="*/ 6278 h 60568"/>
                  <a:gd name="connsiteX4" fmla="*/ 122308 w 128587"/>
                  <a:gd name="connsiteY4" fmla="*/ 6278 h 60568"/>
                  <a:gd name="connsiteX5" fmla="*/ 122308 w 128587"/>
                  <a:gd name="connsiteY5" fmla="*/ 36584 h 60568"/>
                  <a:gd name="connsiteX6" fmla="*/ 6278 w 128587"/>
                  <a:gd name="connsiteY6" fmla="*/ 36584 h 60568"/>
                  <a:gd name="connsiteX7" fmla="*/ 6278 w 128587"/>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7" h="60568">
                    <a:moveTo>
                      <a:pt x="6278" y="36584"/>
                    </a:moveTo>
                    <a:cubicBezTo>
                      <a:pt x="-2093" y="28212"/>
                      <a:pt x="-2093" y="14649"/>
                      <a:pt x="6278" y="6278"/>
                    </a:cubicBezTo>
                    <a:cubicBezTo>
                      <a:pt x="14650" y="-2093"/>
                      <a:pt x="28212" y="-2093"/>
                      <a:pt x="36584" y="6278"/>
                    </a:cubicBezTo>
                    <a:cubicBezTo>
                      <a:pt x="51861" y="21555"/>
                      <a:pt x="76725" y="21555"/>
                      <a:pt x="92004" y="6278"/>
                    </a:cubicBezTo>
                    <a:cubicBezTo>
                      <a:pt x="100374" y="-2093"/>
                      <a:pt x="113936" y="-2093"/>
                      <a:pt x="122308" y="6278"/>
                    </a:cubicBezTo>
                    <a:cubicBezTo>
                      <a:pt x="130680" y="14649"/>
                      <a:pt x="130680" y="28212"/>
                      <a:pt x="122308" y="36584"/>
                    </a:cubicBezTo>
                    <a:cubicBezTo>
                      <a:pt x="90328" y="68563"/>
                      <a:pt x="38258" y="68564"/>
                      <a:pt x="6278" y="36584"/>
                    </a:cubicBezTo>
                    <a:lnTo>
                      <a:pt x="6278" y="36584"/>
                    </a:lnTo>
                    <a:close/>
                  </a:path>
                </a:pathLst>
              </a:custGeom>
              <a:solidFill>
                <a:srgbClr val="725D57"/>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3" name="Freeform: Shape 82">
                <a:extLst>
                  <a:ext uri="{FF2B5EF4-FFF2-40B4-BE49-F238E27FC236}">
                    <a16:creationId xmlns:a16="http://schemas.microsoft.com/office/drawing/2014/main" id="{81A42373-0E14-FBDE-3F0C-7991E47C7267}"/>
                  </a:ext>
                </a:extLst>
              </p:cNvPr>
              <p:cNvSpPr/>
              <p:nvPr/>
            </p:nvSpPr>
            <p:spPr>
              <a:xfrm>
                <a:off x="4335196" y="4310158"/>
                <a:ext cx="128587" cy="60568"/>
              </a:xfrm>
              <a:custGeom>
                <a:avLst/>
                <a:gdLst>
                  <a:gd name="connsiteX0" fmla="*/ 6278 w 128587"/>
                  <a:gd name="connsiteY0" fmla="*/ 36584 h 60568"/>
                  <a:gd name="connsiteX1" fmla="*/ 6278 w 128587"/>
                  <a:gd name="connsiteY1" fmla="*/ 6278 h 60568"/>
                  <a:gd name="connsiteX2" fmla="*/ 36584 w 128587"/>
                  <a:gd name="connsiteY2" fmla="*/ 6278 h 60568"/>
                  <a:gd name="connsiteX3" fmla="*/ 92004 w 128587"/>
                  <a:gd name="connsiteY3" fmla="*/ 6278 h 60568"/>
                  <a:gd name="connsiteX4" fmla="*/ 122308 w 128587"/>
                  <a:gd name="connsiteY4" fmla="*/ 6278 h 60568"/>
                  <a:gd name="connsiteX5" fmla="*/ 122308 w 128587"/>
                  <a:gd name="connsiteY5" fmla="*/ 36584 h 60568"/>
                  <a:gd name="connsiteX6" fmla="*/ 6278 w 128587"/>
                  <a:gd name="connsiteY6" fmla="*/ 36584 h 60568"/>
                  <a:gd name="connsiteX7" fmla="*/ 6278 w 128587"/>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7" h="60568">
                    <a:moveTo>
                      <a:pt x="6278" y="36584"/>
                    </a:moveTo>
                    <a:cubicBezTo>
                      <a:pt x="-2093" y="28212"/>
                      <a:pt x="-2093" y="14649"/>
                      <a:pt x="6278" y="6278"/>
                    </a:cubicBezTo>
                    <a:cubicBezTo>
                      <a:pt x="14650" y="-2093"/>
                      <a:pt x="28212" y="-2093"/>
                      <a:pt x="36584" y="6278"/>
                    </a:cubicBezTo>
                    <a:cubicBezTo>
                      <a:pt x="51861" y="21555"/>
                      <a:pt x="76725" y="21555"/>
                      <a:pt x="92004" y="6278"/>
                    </a:cubicBezTo>
                    <a:cubicBezTo>
                      <a:pt x="100374" y="-2093"/>
                      <a:pt x="113938" y="-2093"/>
                      <a:pt x="122308" y="6278"/>
                    </a:cubicBezTo>
                    <a:cubicBezTo>
                      <a:pt x="130680" y="14649"/>
                      <a:pt x="130680" y="28212"/>
                      <a:pt x="122308" y="36584"/>
                    </a:cubicBezTo>
                    <a:cubicBezTo>
                      <a:pt x="90329" y="68563"/>
                      <a:pt x="38258" y="68564"/>
                      <a:pt x="6278" y="36584"/>
                    </a:cubicBezTo>
                    <a:lnTo>
                      <a:pt x="6278" y="36584"/>
                    </a:lnTo>
                    <a:close/>
                  </a:path>
                </a:pathLst>
              </a:custGeom>
              <a:solidFill>
                <a:srgbClr val="725D57"/>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4" name="Freeform: Shape 83">
                <a:extLst>
                  <a:ext uri="{FF2B5EF4-FFF2-40B4-BE49-F238E27FC236}">
                    <a16:creationId xmlns:a16="http://schemas.microsoft.com/office/drawing/2014/main" id="{0D3E0ED4-EB14-3A37-DC41-48DFC6997AE3}"/>
                  </a:ext>
                </a:extLst>
              </p:cNvPr>
              <p:cNvSpPr/>
              <p:nvPr/>
            </p:nvSpPr>
            <p:spPr>
              <a:xfrm>
                <a:off x="4224325" y="4440206"/>
                <a:ext cx="97536" cy="97536"/>
              </a:xfrm>
              <a:custGeom>
                <a:avLst/>
                <a:gdLst>
                  <a:gd name="connsiteX0" fmla="*/ 48788 w 97536"/>
                  <a:gd name="connsiteY0" fmla="*/ 97565 h 97536"/>
                  <a:gd name="connsiteX1" fmla="*/ 20 w 97536"/>
                  <a:gd name="connsiteY1" fmla="*/ 48797 h 97536"/>
                  <a:gd name="connsiteX2" fmla="*/ 48788 w 97536"/>
                  <a:gd name="connsiteY2" fmla="*/ 29 h 97536"/>
                  <a:gd name="connsiteX3" fmla="*/ 97556 w 97536"/>
                  <a:gd name="connsiteY3" fmla="*/ 48797 h 97536"/>
                  <a:gd name="connsiteX4" fmla="*/ 48788 w 97536"/>
                  <a:gd name="connsiteY4" fmla="*/ 97565 h 9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 h="97536">
                    <a:moveTo>
                      <a:pt x="48788" y="97565"/>
                    </a:moveTo>
                    <a:cubicBezTo>
                      <a:pt x="21896" y="97565"/>
                      <a:pt x="20" y="75689"/>
                      <a:pt x="20" y="48797"/>
                    </a:cubicBezTo>
                    <a:cubicBezTo>
                      <a:pt x="20" y="21905"/>
                      <a:pt x="21896" y="29"/>
                      <a:pt x="48788" y="29"/>
                    </a:cubicBezTo>
                    <a:cubicBezTo>
                      <a:pt x="75680" y="29"/>
                      <a:pt x="97556" y="21905"/>
                      <a:pt x="97556" y="48797"/>
                    </a:cubicBezTo>
                    <a:cubicBezTo>
                      <a:pt x="97556" y="75689"/>
                      <a:pt x="75680" y="97565"/>
                      <a:pt x="48788" y="97565"/>
                    </a:cubicBezTo>
                    <a:close/>
                  </a:path>
                </a:pathLst>
              </a:custGeom>
              <a:solidFill>
                <a:srgbClr val="725D57"/>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5" name="Group 64">
              <a:extLst>
                <a:ext uri="{FF2B5EF4-FFF2-40B4-BE49-F238E27FC236}">
                  <a16:creationId xmlns:a16="http://schemas.microsoft.com/office/drawing/2014/main" id="{426C3DF8-2454-49D9-8BCC-4041C237D5A9}"/>
                </a:ext>
              </a:extLst>
            </p:cNvPr>
            <p:cNvGrpSpPr/>
            <p:nvPr/>
          </p:nvGrpSpPr>
          <p:grpSpPr>
            <a:xfrm>
              <a:off x="5730240" y="3956686"/>
              <a:ext cx="731520" cy="731520"/>
              <a:chOff x="5730240" y="3956686"/>
              <a:chExt cx="731520" cy="731520"/>
            </a:xfrm>
          </p:grpSpPr>
          <p:sp>
            <p:nvSpPr>
              <p:cNvPr id="76" name="Freeform: Shape 75">
                <a:extLst>
                  <a:ext uri="{FF2B5EF4-FFF2-40B4-BE49-F238E27FC236}">
                    <a16:creationId xmlns:a16="http://schemas.microsoft.com/office/drawing/2014/main" id="{7287C97F-456F-C003-BC55-D3C98937A1F0}"/>
                  </a:ext>
                </a:extLst>
              </p:cNvPr>
              <p:cNvSpPr/>
              <p:nvPr/>
            </p:nvSpPr>
            <p:spPr>
              <a:xfrm>
                <a:off x="5730240" y="3956686"/>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7" name="Freeform: Shape 76">
                <a:extLst>
                  <a:ext uri="{FF2B5EF4-FFF2-40B4-BE49-F238E27FC236}">
                    <a16:creationId xmlns:a16="http://schemas.microsoft.com/office/drawing/2014/main" id="{7FD87463-E5E4-4E0E-066C-8E50AF0F72D3}"/>
                  </a:ext>
                </a:extLst>
              </p:cNvPr>
              <p:cNvSpPr/>
              <p:nvPr/>
            </p:nvSpPr>
            <p:spPr>
              <a:xfrm>
                <a:off x="5903118" y="4172427"/>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8" name="Freeform: Shape 77">
                <a:extLst>
                  <a:ext uri="{FF2B5EF4-FFF2-40B4-BE49-F238E27FC236}">
                    <a16:creationId xmlns:a16="http://schemas.microsoft.com/office/drawing/2014/main" id="{7F9A30CD-27B8-3C6C-4301-9AAE75547908}"/>
                  </a:ext>
                </a:extLst>
              </p:cNvPr>
              <p:cNvSpPr/>
              <p:nvPr/>
            </p:nvSpPr>
            <p:spPr>
              <a:xfrm>
                <a:off x="6160293" y="4172427"/>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9" name="Freeform: Shape 78">
                <a:extLst>
                  <a:ext uri="{FF2B5EF4-FFF2-40B4-BE49-F238E27FC236}">
                    <a16:creationId xmlns:a16="http://schemas.microsoft.com/office/drawing/2014/main" id="{57A525C7-0424-0051-62FE-E86B9D7A0C93}"/>
                  </a:ext>
                </a:extLst>
              </p:cNvPr>
              <p:cNvSpPr/>
              <p:nvPr/>
            </p:nvSpPr>
            <p:spPr>
              <a:xfrm>
                <a:off x="5937751" y="4429602"/>
                <a:ext cx="321868" cy="42862"/>
              </a:xfrm>
              <a:custGeom>
                <a:avLst/>
                <a:gdLst>
                  <a:gd name="connsiteX0" fmla="*/ 321869 w 321868"/>
                  <a:gd name="connsiteY0" fmla="*/ 21431 h 42862"/>
                  <a:gd name="connsiteX1" fmla="*/ 303987 w 321868"/>
                  <a:gd name="connsiteY1" fmla="*/ 42863 h 42862"/>
                  <a:gd name="connsiteX2" fmla="*/ 17882 w 321868"/>
                  <a:gd name="connsiteY2" fmla="*/ 42863 h 42862"/>
                  <a:gd name="connsiteX3" fmla="*/ 0 w 321868"/>
                  <a:gd name="connsiteY3" fmla="*/ 21431 h 42862"/>
                  <a:gd name="connsiteX4" fmla="*/ 17882 w 321868"/>
                  <a:gd name="connsiteY4" fmla="*/ 0 h 42862"/>
                  <a:gd name="connsiteX5" fmla="*/ 303987 w 321868"/>
                  <a:gd name="connsiteY5" fmla="*/ 0 h 42862"/>
                  <a:gd name="connsiteX6" fmla="*/ 321869 w 321868"/>
                  <a:gd name="connsiteY6" fmla="*/ 21431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868" h="42862">
                    <a:moveTo>
                      <a:pt x="321869" y="21431"/>
                    </a:moveTo>
                    <a:cubicBezTo>
                      <a:pt x="321869" y="33431"/>
                      <a:pt x="314002" y="42863"/>
                      <a:pt x="303987" y="42863"/>
                    </a:cubicBezTo>
                    <a:lnTo>
                      <a:pt x="17882" y="42863"/>
                    </a:lnTo>
                    <a:cubicBezTo>
                      <a:pt x="7867" y="42863"/>
                      <a:pt x="0" y="33431"/>
                      <a:pt x="0" y="21431"/>
                    </a:cubicBezTo>
                    <a:cubicBezTo>
                      <a:pt x="0" y="9428"/>
                      <a:pt x="7867" y="0"/>
                      <a:pt x="17882" y="0"/>
                    </a:cubicBezTo>
                    <a:lnTo>
                      <a:pt x="303987" y="0"/>
                    </a:lnTo>
                    <a:cubicBezTo>
                      <a:pt x="314002" y="0"/>
                      <a:pt x="321869" y="9428"/>
                      <a:pt x="321869" y="21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0" name="Freeform: Shape 79">
                <a:extLst>
                  <a:ext uri="{FF2B5EF4-FFF2-40B4-BE49-F238E27FC236}">
                    <a16:creationId xmlns:a16="http://schemas.microsoft.com/office/drawing/2014/main" id="{95DAAF10-C194-EFFF-6862-499DE033067F}"/>
                  </a:ext>
                </a:extLst>
              </p:cNvPr>
              <p:cNvSpPr/>
              <p:nvPr/>
            </p:nvSpPr>
            <p:spPr>
              <a:xfrm>
                <a:off x="6096000" y="4429602"/>
                <a:ext cx="160934" cy="42862"/>
              </a:xfrm>
              <a:custGeom>
                <a:avLst/>
                <a:gdLst>
                  <a:gd name="connsiteX0" fmla="*/ 160934 w 160934"/>
                  <a:gd name="connsiteY0" fmla="*/ 21431 h 42862"/>
                  <a:gd name="connsiteX1" fmla="*/ 143053 w 160934"/>
                  <a:gd name="connsiteY1" fmla="*/ 42863 h 42862"/>
                  <a:gd name="connsiteX2" fmla="*/ 0 w 160934"/>
                  <a:gd name="connsiteY2" fmla="*/ 42863 h 42862"/>
                  <a:gd name="connsiteX3" fmla="*/ 0 w 160934"/>
                  <a:gd name="connsiteY3" fmla="*/ 0 h 42862"/>
                  <a:gd name="connsiteX4" fmla="*/ 143053 w 160934"/>
                  <a:gd name="connsiteY4" fmla="*/ 0 h 42862"/>
                  <a:gd name="connsiteX5" fmla="*/ 160934 w 160934"/>
                  <a:gd name="connsiteY5" fmla="*/ 21431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34" h="42862">
                    <a:moveTo>
                      <a:pt x="160934" y="21431"/>
                    </a:moveTo>
                    <a:cubicBezTo>
                      <a:pt x="160934" y="33431"/>
                      <a:pt x="153068" y="42863"/>
                      <a:pt x="143053" y="42863"/>
                    </a:cubicBezTo>
                    <a:lnTo>
                      <a:pt x="0" y="42863"/>
                    </a:lnTo>
                    <a:lnTo>
                      <a:pt x="0" y="0"/>
                    </a:lnTo>
                    <a:lnTo>
                      <a:pt x="143053" y="0"/>
                    </a:lnTo>
                    <a:cubicBezTo>
                      <a:pt x="153068" y="0"/>
                      <a:pt x="160934" y="9428"/>
                      <a:pt x="160934" y="21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6" name="Group 65">
              <a:extLst>
                <a:ext uri="{FF2B5EF4-FFF2-40B4-BE49-F238E27FC236}">
                  <a16:creationId xmlns:a16="http://schemas.microsoft.com/office/drawing/2014/main" id="{6519FD5C-D02F-7510-1F13-C46C306E17D3}"/>
                </a:ext>
              </a:extLst>
            </p:cNvPr>
            <p:cNvGrpSpPr/>
            <p:nvPr/>
          </p:nvGrpSpPr>
          <p:grpSpPr>
            <a:xfrm>
              <a:off x="7582357" y="3956686"/>
              <a:ext cx="731520" cy="731520"/>
              <a:chOff x="7582357" y="3956686"/>
              <a:chExt cx="731520" cy="731520"/>
            </a:xfrm>
          </p:grpSpPr>
          <p:sp>
            <p:nvSpPr>
              <p:cNvPr id="72" name="Freeform: Shape 71">
                <a:extLst>
                  <a:ext uri="{FF2B5EF4-FFF2-40B4-BE49-F238E27FC236}">
                    <a16:creationId xmlns:a16="http://schemas.microsoft.com/office/drawing/2014/main" id="{416FDE2E-B7E5-03F5-29E2-323ABAEE157C}"/>
                  </a:ext>
                </a:extLst>
              </p:cNvPr>
              <p:cNvSpPr/>
              <p:nvPr/>
            </p:nvSpPr>
            <p:spPr>
              <a:xfrm>
                <a:off x="7582357" y="3956686"/>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3" name="Freeform: Shape 72">
                <a:extLst>
                  <a:ext uri="{FF2B5EF4-FFF2-40B4-BE49-F238E27FC236}">
                    <a16:creationId xmlns:a16="http://schemas.microsoft.com/office/drawing/2014/main" id="{AE3C9B89-D572-BA63-2C5D-C3735EE706B3}"/>
                  </a:ext>
                </a:extLst>
              </p:cNvPr>
              <p:cNvSpPr/>
              <p:nvPr/>
            </p:nvSpPr>
            <p:spPr>
              <a:xfrm flipV="1">
                <a:off x="7775274" y="4395598"/>
                <a:ext cx="345686" cy="105871"/>
              </a:xfrm>
              <a:custGeom>
                <a:avLst/>
                <a:gdLst>
                  <a:gd name="connsiteX0" fmla="*/ 339577 w 345686"/>
                  <a:gd name="connsiteY0" fmla="*/ 36863 h 105871"/>
                  <a:gd name="connsiteX1" fmla="*/ 172843 w 345686"/>
                  <a:gd name="connsiteY1" fmla="*/ 105872 h 105871"/>
                  <a:gd name="connsiteX2" fmla="*/ 6108 w 345686"/>
                  <a:gd name="connsiteY2" fmla="*/ 36863 h 105871"/>
                  <a:gd name="connsiteX3" fmla="*/ 6108 w 345686"/>
                  <a:gd name="connsiteY3" fmla="*/ 6429 h 105871"/>
                  <a:gd name="connsiteX4" fmla="*/ 36541 w 345686"/>
                  <a:gd name="connsiteY4" fmla="*/ 6429 h 105871"/>
                  <a:gd name="connsiteX5" fmla="*/ 172843 w 345686"/>
                  <a:gd name="connsiteY5" fmla="*/ 63009 h 105871"/>
                  <a:gd name="connsiteX6" fmla="*/ 309146 w 345686"/>
                  <a:gd name="connsiteY6" fmla="*/ 6430 h 105871"/>
                  <a:gd name="connsiteX7" fmla="*/ 339579 w 345686"/>
                  <a:gd name="connsiteY7" fmla="*/ 6430 h 105871"/>
                  <a:gd name="connsiteX8" fmla="*/ 339577 w 345686"/>
                  <a:gd name="connsiteY8" fmla="*/ 36863 h 10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86" h="105871">
                    <a:moveTo>
                      <a:pt x="339577" y="36863"/>
                    </a:moveTo>
                    <a:cubicBezTo>
                      <a:pt x="295000" y="81441"/>
                      <a:pt x="235849" y="105872"/>
                      <a:pt x="172843" y="105872"/>
                    </a:cubicBezTo>
                    <a:cubicBezTo>
                      <a:pt x="109836" y="105872"/>
                      <a:pt x="50685" y="81441"/>
                      <a:pt x="6108" y="36863"/>
                    </a:cubicBezTo>
                    <a:cubicBezTo>
                      <a:pt x="-2036" y="28290"/>
                      <a:pt x="-2036" y="15002"/>
                      <a:pt x="6108" y="6429"/>
                    </a:cubicBezTo>
                    <a:cubicBezTo>
                      <a:pt x="14680" y="-2143"/>
                      <a:pt x="27968" y="-2143"/>
                      <a:pt x="36541" y="6429"/>
                    </a:cubicBezTo>
                    <a:cubicBezTo>
                      <a:pt x="72972" y="42862"/>
                      <a:pt x="121407" y="63009"/>
                      <a:pt x="172843" y="63009"/>
                    </a:cubicBezTo>
                    <a:cubicBezTo>
                      <a:pt x="224278" y="63009"/>
                      <a:pt x="272713" y="42862"/>
                      <a:pt x="309146" y="6430"/>
                    </a:cubicBezTo>
                    <a:cubicBezTo>
                      <a:pt x="317718" y="-2141"/>
                      <a:pt x="331005" y="-2141"/>
                      <a:pt x="339579" y="6430"/>
                    </a:cubicBezTo>
                    <a:cubicBezTo>
                      <a:pt x="347723" y="15002"/>
                      <a:pt x="347723" y="28290"/>
                      <a:pt x="339577" y="3686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4" name="Freeform: Shape 73">
                <a:extLst>
                  <a:ext uri="{FF2B5EF4-FFF2-40B4-BE49-F238E27FC236}">
                    <a16:creationId xmlns:a16="http://schemas.microsoft.com/office/drawing/2014/main" id="{12756EC1-CC5F-C3ED-532D-FB63AE1773BD}"/>
                  </a:ext>
                </a:extLst>
              </p:cNvPr>
              <p:cNvSpPr/>
              <p:nvPr/>
            </p:nvSpPr>
            <p:spPr>
              <a:xfrm>
                <a:off x="7744917" y="4172427"/>
                <a:ext cx="128588" cy="128586"/>
              </a:xfrm>
              <a:custGeom>
                <a:avLst/>
                <a:gdLst>
                  <a:gd name="connsiteX0" fmla="*/ 64294 w 128588"/>
                  <a:gd name="connsiteY0" fmla="*/ 128587 h 128586"/>
                  <a:gd name="connsiteX1" fmla="*/ 0 w 128588"/>
                  <a:gd name="connsiteY1" fmla="*/ 64294 h 128586"/>
                  <a:gd name="connsiteX2" fmla="*/ 64294 w 128588"/>
                  <a:gd name="connsiteY2" fmla="*/ 0 h 128586"/>
                  <a:gd name="connsiteX3" fmla="*/ 128588 w 128588"/>
                  <a:gd name="connsiteY3" fmla="*/ 64294 h 128586"/>
                  <a:gd name="connsiteX4" fmla="*/ 64294 w 128588"/>
                  <a:gd name="connsiteY4" fmla="*/ 128587 h 12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8" h="128586">
                    <a:moveTo>
                      <a:pt x="64294" y="128587"/>
                    </a:moveTo>
                    <a:cubicBezTo>
                      <a:pt x="28841" y="128587"/>
                      <a:pt x="0" y="99747"/>
                      <a:pt x="0" y="64294"/>
                    </a:cubicBezTo>
                    <a:cubicBezTo>
                      <a:pt x="0" y="28840"/>
                      <a:pt x="28841" y="0"/>
                      <a:pt x="64294" y="0"/>
                    </a:cubicBezTo>
                    <a:cubicBezTo>
                      <a:pt x="99747" y="0"/>
                      <a:pt x="128588" y="28840"/>
                      <a:pt x="128588" y="64294"/>
                    </a:cubicBezTo>
                    <a:cubicBezTo>
                      <a:pt x="128588" y="99747"/>
                      <a:pt x="99747" y="128587"/>
                      <a:pt x="64294"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5" name="Freeform: Shape 74">
                <a:extLst>
                  <a:ext uri="{FF2B5EF4-FFF2-40B4-BE49-F238E27FC236}">
                    <a16:creationId xmlns:a16="http://schemas.microsoft.com/office/drawing/2014/main" id="{F86D607F-33BF-210E-B316-D4E7DF73E73C}"/>
                  </a:ext>
                </a:extLst>
              </p:cNvPr>
              <p:cNvSpPr/>
              <p:nvPr/>
            </p:nvSpPr>
            <p:spPr>
              <a:xfrm>
                <a:off x="8002091" y="4172427"/>
                <a:ext cx="128588" cy="128586"/>
              </a:xfrm>
              <a:custGeom>
                <a:avLst/>
                <a:gdLst>
                  <a:gd name="connsiteX0" fmla="*/ 64294 w 128588"/>
                  <a:gd name="connsiteY0" fmla="*/ 128587 h 128586"/>
                  <a:gd name="connsiteX1" fmla="*/ 0 w 128588"/>
                  <a:gd name="connsiteY1" fmla="*/ 64294 h 128586"/>
                  <a:gd name="connsiteX2" fmla="*/ 64294 w 128588"/>
                  <a:gd name="connsiteY2" fmla="*/ 0 h 128586"/>
                  <a:gd name="connsiteX3" fmla="*/ 128588 w 128588"/>
                  <a:gd name="connsiteY3" fmla="*/ 64294 h 128586"/>
                  <a:gd name="connsiteX4" fmla="*/ 64294 w 128588"/>
                  <a:gd name="connsiteY4" fmla="*/ 128587 h 12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8" h="128586">
                    <a:moveTo>
                      <a:pt x="64294" y="128587"/>
                    </a:moveTo>
                    <a:cubicBezTo>
                      <a:pt x="28841" y="128587"/>
                      <a:pt x="0" y="99747"/>
                      <a:pt x="0" y="64294"/>
                    </a:cubicBezTo>
                    <a:cubicBezTo>
                      <a:pt x="0" y="28840"/>
                      <a:pt x="28841" y="0"/>
                      <a:pt x="64294" y="0"/>
                    </a:cubicBezTo>
                    <a:cubicBezTo>
                      <a:pt x="99747" y="0"/>
                      <a:pt x="128588" y="28840"/>
                      <a:pt x="128588" y="64294"/>
                    </a:cubicBezTo>
                    <a:cubicBezTo>
                      <a:pt x="128588" y="99747"/>
                      <a:pt x="99747" y="128587"/>
                      <a:pt x="64294"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7" name="Group 66">
              <a:extLst>
                <a:ext uri="{FF2B5EF4-FFF2-40B4-BE49-F238E27FC236}">
                  <a16:creationId xmlns:a16="http://schemas.microsoft.com/office/drawing/2014/main" id="{657C9F73-2240-4BBE-ECE0-B3774EDB28B0}"/>
                </a:ext>
              </a:extLst>
            </p:cNvPr>
            <p:cNvGrpSpPr/>
            <p:nvPr/>
          </p:nvGrpSpPr>
          <p:grpSpPr>
            <a:xfrm>
              <a:off x="9444330" y="3983673"/>
              <a:ext cx="731520" cy="731520"/>
              <a:chOff x="9444330" y="3983673"/>
              <a:chExt cx="731520" cy="731520"/>
            </a:xfrm>
          </p:grpSpPr>
          <p:sp>
            <p:nvSpPr>
              <p:cNvPr id="68" name="Freeform: Shape 67">
                <a:extLst>
                  <a:ext uri="{FF2B5EF4-FFF2-40B4-BE49-F238E27FC236}">
                    <a16:creationId xmlns:a16="http://schemas.microsoft.com/office/drawing/2014/main" id="{7057B4B3-C34E-DE90-15A5-E48878E9BF8D}"/>
                  </a:ext>
                </a:extLst>
              </p:cNvPr>
              <p:cNvSpPr/>
              <p:nvPr/>
            </p:nvSpPr>
            <p:spPr>
              <a:xfrm>
                <a:off x="9444330" y="3983673"/>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69" name="Freeform: Shape 68">
                <a:extLst>
                  <a:ext uri="{FF2B5EF4-FFF2-40B4-BE49-F238E27FC236}">
                    <a16:creationId xmlns:a16="http://schemas.microsoft.com/office/drawing/2014/main" id="{482F8D9B-095E-14B6-75B2-6C34D4F6A963}"/>
                  </a:ext>
                </a:extLst>
              </p:cNvPr>
              <p:cNvSpPr/>
              <p:nvPr/>
            </p:nvSpPr>
            <p:spPr>
              <a:xfrm>
                <a:off x="9617209" y="4285138"/>
                <a:ext cx="128586" cy="85725"/>
              </a:xfrm>
              <a:custGeom>
                <a:avLst/>
                <a:gdLst>
                  <a:gd name="connsiteX0" fmla="*/ 107156 w 128586"/>
                  <a:gd name="connsiteY0" fmla="*/ 85726 h 85725"/>
                  <a:gd name="connsiteX1" fmla="*/ 85724 w 128586"/>
                  <a:gd name="connsiteY1" fmla="*/ 64294 h 85725"/>
                  <a:gd name="connsiteX2" fmla="*/ 85724 w 128586"/>
                  <a:gd name="connsiteY2" fmla="*/ 42862 h 85725"/>
                  <a:gd name="connsiteX3" fmla="*/ 21430 w 128586"/>
                  <a:gd name="connsiteY3" fmla="*/ 42862 h 85725"/>
                  <a:gd name="connsiteX4" fmla="*/ 0 w 128586"/>
                  <a:gd name="connsiteY4" fmla="*/ 21432 h 85725"/>
                  <a:gd name="connsiteX5" fmla="*/ 21430 w 128586"/>
                  <a:gd name="connsiteY5" fmla="*/ 0 h 85725"/>
                  <a:gd name="connsiteX6" fmla="*/ 107156 w 128586"/>
                  <a:gd name="connsiteY6" fmla="*/ 0 h 85725"/>
                  <a:gd name="connsiteX7" fmla="*/ 128587 w 128586"/>
                  <a:gd name="connsiteY7" fmla="*/ 21432 h 85725"/>
                  <a:gd name="connsiteX8" fmla="*/ 128587 w 128586"/>
                  <a:gd name="connsiteY8" fmla="*/ 64294 h 85725"/>
                  <a:gd name="connsiteX9" fmla="*/ 107156 w 128586"/>
                  <a:gd name="connsiteY9" fmla="*/ 8572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86" h="85725">
                    <a:moveTo>
                      <a:pt x="107156" y="85726"/>
                    </a:moveTo>
                    <a:cubicBezTo>
                      <a:pt x="95311" y="85726"/>
                      <a:pt x="85724" y="76140"/>
                      <a:pt x="85724" y="64294"/>
                    </a:cubicBezTo>
                    <a:lnTo>
                      <a:pt x="85724" y="42862"/>
                    </a:lnTo>
                    <a:lnTo>
                      <a:pt x="21430" y="42862"/>
                    </a:lnTo>
                    <a:cubicBezTo>
                      <a:pt x="9585" y="42862"/>
                      <a:pt x="0" y="33278"/>
                      <a:pt x="0" y="21432"/>
                    </a:cubicBezTo>
                    <a:cubicBezTo>
                      <a:pt x="0" y="9586"/>
                      <a:pt x="9585" y="0"/>
                      <a:pt x="21430" y="0"/>
                    </a:cubicBezTo>
                    <a:lnTo>
                      <a:pt x="107156" y="0"/>
                    </a:lnTo>
                    <a:cubicBezTo>
                      <a:pt x="119002" y="0"/>
                      <a:pt x="128587" y="9586"/>
                      <a:pt x="128587" y="21432"/>
                    </a:cubicBezTo>
                    <a:lnTo>
                      <a:pt x="128587" y="64294"/>
                    </a:lnTo>
                    <a:cubicBezTo>
                      <a:pt x="128587" y="76140"/>
                      <a:pt x="119002" y="85726"/>
                      <a:pt x="107156" y="85726"/>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0" name="Freeform: Shape 69">
                <a:extLst>
                  <a:ext uri="{FF2B5EF4-FFF2-40B4-BE49-F238E27FC236}">
                    <a16:creationId xmlns:a16="http://schemas.microsoft.com/office/drawing/2014/main" id="{3A48AB2C-2FB0-85CA-9F63-165261DC294C}"/>
                  </a:ext>
                </a:extLst>
              </p:cNvPr>
              <p:cNvSpPr/>
              <p:nvPr/>
            </p:nvSpPr>
            <p:spPr>
              <a:xfrm>
                <a:off x="9874384" y="4285138"/>
                <a:ext cx="128586" cy="85725"/>
              </a:xfrm>
              <a:custGeom>
                <a:avLst/>
                <a:gdLst>
                  <a:gd name="connsiteX0" fmla="*/ 107156 w 128586"/>
                  <a:gd name="connsiteY0" fmla="*/ 85726 h 85725"/>
                  <a:gd name="connsiteX1" fmla="*/ 85724 w 128586"/>
                  <a:gd name="connsiteY1" fmla="*/ 64294 h 85725"/>
                  <a:gd name="connsiteX2" fmla="*/ 85724 w 128586"/>
                  <a:gd name="connsiteY2" fmla="*/ 42862 h 85725"/>
                  <a:gd name="connsiteX3" fmla="*/ 21430 w 128586"/>
                  <a:gd name="connsiteY3" fmla="*/ 42862 h 85725"/>
                  <a:gd name="connsiteX4" fmla="*/ 0 w 128586"/>
                  <a:gd name="connsiteY4" fmla="*/ 21432 h 85725"/>
                  <a:gd name="connsiteX5" fmla="*/ 21430 w 128586"/>
                  <a:gd name="connsiteY5" fmla="*/ 0 h 85725"/>
                  <a:gd name="connsiteX6" fmla="*/ 107156 w 128586"/>
                  <a:gd name="connsiteY6" fmla="*/ 0 h 85725"/>
                  <a:gd name="connsiteX7" fmla="*/ 128587 w 128586"/>
                  <a:gd name="connsiteY7" fmla="*/ 21432 h 85725"/>
                  <a:gd name="connsiteX8" fmla="*/ 128587 w 128586"/>
                  <a:gd name="connsiteY8" fmla="*/ 64294 h 85725"/>
                  <a:gd name="connsiteX9" fmla="*/ 107156 w 128586"/>
                  <a:gd name="connsiteY9" fmla="*/ 8572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86" h="85725">
                    <a:moveTo>
                      <a:pt x="107156" y="85726"/>
                    </a:moveTo>
                    <a:cubicBezTo>
                      <a:pt x="95311" y="85726"/>
                      <a:pt x="85724" y="76140"/>
                      <a:pt x="85724" y="64294"/>
                    </a:cubicBezTo>
                    <a:lnTo>
                      <a:pt x="85724" y="42862"/>
                    </a:lnTo>
                    <a:lnTo>
                      <a:pt x="21430" y="42862"/>
                    </a:lnTo>
                    <a:cubicBezTo>
                      <a:pt x="9585" y="42862"/>
                      <a:pt x="0" y="33278"/>
                      <a:pt x="0" y="21432"/>
                    </a:cubicBezTo>
                    <a:cubicBezTo>
                      <a:pt x="0" y="9586"/>
                      <a:pt x="9585" y="0"/>
                      <a:pt x="21430" y="0"/>
                    </a:cubicBezTo>
                    <a:lnTo>
                      <a:pt x="107156" y="0"/>
                    </a:lnTo>
                    <a:cubicBezTo>
                      <a:pt x="119002" y="0"/>
                      <a:pt x="128587" y="9586"/>
                      <a:pt x="128587" y="21432"/>
                    </a:cubicBezTo>
                    <a:lnTo>
                      <a:pt x="128587" y="64294"/>
                    </a:lnTo>
                    <a:cubicBezTo>
                      <a:pt x="128587" y="76140"/>
                      <a:pt x="119002" y="85726"/>
                      <a:pt x="107156" y="85726"/>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1" name="Freeform: Shape 70">
                <a:extLst>
                  <a:ext uri="{FF2B5EF4-FFF2-40B4-BE49-F238E27FC236}">
                    <a16:creationId xmlns:a16="http://schemas.microsoft.com/office/drawing/2014/main" id="{D6844362-B20F-493F-CC04-07895A54A92C}"/>
                  </a:ext>
                </a:extLst>
              </p:cNvPr>
              <p:cNvSpPr/>
              <p:nvPr/>
            </p:nvSpPr>
            <p:spPr>
              <a:xfrm>
                <a:off x="9660071" y="4413727"/>
                <a:ext cx="300040" cy="171311"/>
              </a:xfrm>
              <a:custGeom>
                <a:avLst/>
                <a:gdLst>
                  <a:gd name="connsiteX0" fmla="*/ 150019 w 300040"/>
                  <a:gd name="connsiteY0" fmla="*/ 0 h 171311"/>
                  <a:gd name="connsiteX1" fmla="*/ 0 w 300040"/>
                  <a:gd name="connsiteY1" fmla="*/ 150019 h 171311"/>
                  <a:gd name="connsiteX2" fmla="*/ 9003 w 300040"/>
                  <a:gd name="connsiteY2" fmla="*/ 167591 h 171311"/>
                  <a:gd name="connsiteX3" fmla="*/ 28289 w 300040"/>
                  <a:gd name="connsiteY3" fmla="*/ 170163 h 171311"/>
                  <a:gd name="connsiteX4" fmla="*/ 150020 w 300040"/>
                  <a:gd name="connsiteY4" fmla="*/ 150448 h 171311"/>
                  <a:gd name="connsiteX5" fmla="*/ 271752 w 300040"/>
                  <a:gd name="connsiteY5" fmla="*/ 170163 h 171311"/>
                  <a:gd name="connsiteX6" fmla="*/ 291038 w 300040"/>
                  <a:gd name="connsiteY6" fmla="*/ 167591 h 171311"/>
                  <a:gd name="connsiteX7" fmla="*/ 300040 w 300040"/>
                  <a:gd name="connsiteY7" fmla="*/ 150019 h 171311"/>
                  <a:gd name="connsiteX8" fmla="*/ 150019 w 300040"/>
                  <a:gd name="connsiteY8" fmla="*/ 0 h 1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040" h="171311">
                    <a:moveTo>
                      <a:pt x="150019" y="0"/>
                    </a:moveTo>
                    <a:cubicBezTo>
                      <a:pt x="67293" y="0"/>
                      <a:pt x="0" y="67293"/>
                      <a:pt x="0" y="150019"/>
                    </a:cubicBezTo>
                    <a:cubicBezTo>
                      <a:pt x="0" y="156875"/>
                      <a:pt x="3430" y="163306"/>
                      <a:pt x="9003" y="167591"/>
                    </a:cubicBezTo>
                    <a:cubicBezTo>
                      <a:pt x="14575" y="171450"/>
                      <a:pt x="21861" y="172305"/>
                      <a:pt x="28289" y="170163"/>
                    </a:cubicBezTo>
                    <a:cubicBezTo>
                      <a:pt x="67724" y="156875"/>
                      <a:pt x="108871" y="150448"/>
                      <a:pt x="150020" y="150448"/>
                    </a:cubicBezTo>
                    <a:cubicBezTo>
                      <a:pt x="191169" y="150448"/>
                      <a:pt x="232315" y="156875"/>
                      <a:pt x="271752" y="170163"/>
                    </a:cubicBezTo>
                    <a:cubicBezTo>
                      <a:pt x="278179" y="172305"/>
                      <a:pt x="285464" y="171450"/>
                      <a:pt x="291038" y="167591"/>
                    </a:cubicBezTo>
                    <a:cubicBezTo>
                      <a:pt x="296610" y="163306"/>
                      <a:pt x="300040" y="156875"/>
                      <a:pt x="300040" y="150019"/>
                    </a:cubicBezTo>
                    <a:cubicBezTo>
                      <a:pt x="300040" y="67293"/>
                      <a:pt x="232744" y="0"/>
                      <a:pt x="150019" y="0"/>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sp>
        <p:nvSpPr>
          <p:cNvPr id="14" name="Rectangle 13">
            <a:extLst>
              <a:ext uri="{FF2B5EF4-FFF2-40B4-BE49-F238E27FC236}">
                <a16:creationId xmlns:a16="http://schemas.microsoft.com/office/drawing/2014/main" id="{383D5B11-DAC6-67EB-2CE6-82E9F9F5AE54}"/>
              </a:ext>
            </a:extLst>
          </p:cNvPr>
          <p:cNvSpPr/>
          <p:nvPr/>
        </p:nvSpPr>
        <p:spPr>
          <a:xfrm>
            <a:off x="9880561" y="3685333"/>
            <a:ext cx="1538533" cy="1231781"/>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Worried</a:t>
            </a:r>
          </a:p>
        </p:txBody>
      </p:sp>
      <p:sp>
        <p:nvSpPr>
          <p:cNvPr id="15" name="Rectangle 14">
            <a:extLst>
              <a:ext uri="{FF2B5EF4-FFF2-40B4-BE49-F238E27FC236}">
                <a16:creationId xmlns:a16="http://schemas.microsoft.com/office/drawing/2014/main" id="{DBEE58AA-FBC2-900C-45C4-116263A97352}"/>
              </a:ext>
            </a:extLst>
          </p:cNvPr>
          <p:cNvSpPr/>
          <p:nvPr/>
        </p:nvSpPr>
        <p:spPr>
          <a:xfrm>
            <a:off x="9896909" y="2292553"/>
            <a:ext cx="1538533" cy="1231781"/>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Frustrated</a:t>
            </a:r>
          </a:p>
        </p:txBody>
      </p:sp>
      <p:sp>
        <p:nvSpPr>
          <p:cNvPr id="16" name="Rectangle 15">
            <a:extLst>
              <a:ext uri="{FF2B5EF4-FFF2-40B4-BE49-F238E27FC236}">
                <a16:creationId xmlns:a16="http://schemas.microsoft.com/office/drawing/2014/main" id="{013FBD61-0D94-CB45-834A-AF5B82645B71}"/>
              </a:ext>
            </a:extLst>
          </p:cNvPr>
          <p:cNvSpPr/>
          <p:nvPr/>
        </p:nvSpPr>
        <p:spPr>
          <a:xfrm>
            <a:off x="9880561" y="5124005"/>
            <a:ext cx="1538533" cy="1231781"/>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Angry</a:t>
            </a:r>
          </a:p>
        </p:txBody>
      </p:sp>
      <p:grpSp>
        <p:nvGrpSpPr>
          <p:cNvPr id="19" name="Group 18">
            <a:extLst>
              <a:ext uri="{FF2B5EF4-FFF2-40B4-BE49-F238E27FC236}">
                <a16:creationId xmlns:a16="http://schemas.microsoft.com/office/drawing/2014/main" id="{7CAA6834-B42D-395D-E43D-DB40087379C2}"/>
              </a:ext>
            </a:extLst>
          </p:cNvPr>
          <p:cNvGrpSpPr/>
          <p:nvPr/>
        </p:nvGrpSpPr>
        <p:grpSpPr>
          <a:xfrm>
            <a:off x="10304168" y="2376258"/>
            <a:ext cx="724016" cy="703875"/>
            <a:chOff x="5730240" y="5325108"/>
            <a:chExt cx="731520" cy="731520"/>
          </a:xfrm>
        </p:grpSpPr>
        <p:grpSp>
          <p:nvGrpSpPr>
            <p:cNvPr id="37" name="Graphic 50">
              <a:extLst>
                <a:ext uri="{FF2B5EF4-FFF2-40B4-BE49-F238E27FC236}">
                  <a16:creationId xmlns:a16="http://schemas.microsoft.com/office/drawing/2014/main" id="{EC06160D-5B3E-AFA1-011B-B38E0C0DB350}"/>
                </a:ext>
              </a:extLst>
            </p:cNvPr>
            <p:cNvGrpSpPr/>
            <p:nvPr/>
          </p:nvGrpSpPr>
          <p:grpSpPr>
            <a:xfrm>
              <a:off x="5730240" y="5325108"/>
              <a:ext cx="731520" cy="731520"/>
              <a:chOff x="5730240" y="5325108"/>
              <a:chExt cx="731520" cy="731520"/>
            </a:xfrm>
          </p:grpSpPr>
          <p:sp>
            <p:nvSpPr>
              <p:cNvPr id="39" name="Freeform: Shape 38">
                <a:extLst>
                  <a:ext uri="{FF2B5EF4-FFF2-40B4-BE49-F238E27FC236}">
                    <a16:creationId xmlns:a16="http://schemas.microsoft.com/office/drawing/2014/main" id="{E2BF0C11-016C-2F66-EF4E-4E39791F089C}"/>
                  </a:ext>
                </a:extLst>
              </p:cNvPr>
              <p:cNvSpPr/>
              <p:nvPr/>
            </p:nvSpPr>
            <p:spPr>
              <a:xfrm>
                <a:off x="5730240" y="5325108"/>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0" name="Freeform: Shape 39">
                <a:extLst>
                  <a:ext uri="{FF2B5EF4-FFF2-40B4-BE49-F238E27FC236}">
                    <a16:creationId xmlns:a16="http://schemas.microsoft.com/office/drawing/2014/main" id="{A617A121-082C-DE2F-C341-8900B8BC4B16}"/>
                  </a:ext>
                </a:extLst>
              </p:cNvPr>
              <p:cNvSpPr/>
              <p:nvPr/>
            </p:nvSpPr>
            <p:spPr>
              <a:xfrm>
                <a:off x="5860256" y="5455124"/>
                <a:ext cx="128587" cy="128587"/>
              </a:xfrm>
              <a:custGeom>
                <a:avLst/>
                <a:gdLst>
                  <a:gd name="connsiteX0" fmla="*/ 21431 w 128587"/>
                  <a:gd name="connsiteY0" fmla="*/ 128588 h 128587"/>
                  <a:gd name="connsiteX1" fmla="*/ 0 w 128587"/>
                  <a:gd name="connsiteY1" fmla="*/ 107156 h 128587"/>
                  <a:gd name="connsiteX2" fmla="*/ 21431 w 128587"/>
                  <a:gd name="connsiteY2" fmla="*/ 85725 h 128587"/>
                  <a:gd name="connsiteX3" fmla="*/ 85725 w 128587"/>
                  <a:gd name="connsiteY3" fmla="*/ 21431 h 128587"/>
                  <a:gd name="connsiteX4" fmla="*/ 107156 w 128587"/>
                  <a:gd name="connsiteY4" fmla="*/ 0 h 128587"/>
                  <a:gd name="connsiteX5" fmla="*/ 128588 w 128587"/>
                  <a:gd name="connsiteY5" fmla="*/ 21431 h 128587"/>
                  <a:gd name="connsiteX6" fmla="*/ 21431 w 128587"/>
                  <a:gd name="connsiteY6" fmla="*/ 128588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 h="128587">
                    <a:moveTo>
                      <a:pt x="21431" y="128588"/>
                    </a:moveTo>
                    <a:cubicBezTo>
                      <a:pt x="9585" y="128588"/>
                      <a:pt x="0" y="119002"/>
                      <a:pt x="0" y="107156"/>
                    </a:cubicBezTo>
                    <a:cubicBezTo>
                      <a:pt x="0" y="95310"/>
                      <a:pt x="9585" y="85725"/>
                      <a:pt x="21431" y="85725"/>
                    </a:cubicBezTo>
                    <a:cubicBezTo>
                      <a:pt x="56884" y="85725"/>
                      <a:pt x="85725" y="56884"/>
                      <a:pt x="85725" y="21431"/>
                    </a:cubicBezTo>
                    <a:cubicBezTo>
                      <a:pt x="85725" y="9585"/>
                      <a:pt x="95310" y="0"/>
                      <a:pt x="107156" y="0"/>
                    </a:cubicBezTo>
                    <a:cubicBezTo>
                      <a:pt x="119002" y="0"/>
                      <a:pt x="128588" y="9585"/>
                      <a:pt x="128588" y="21431"/>
                    </a:cubicBezTo>
                    <a:cubicBezTo>
                      <a:pt x="128588" y="80514"/>
                      <a:pt x="80514" y="128588"/>
                      <a:pt x="21431"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1" name="Freeform: Shape 40">
                <a:extLst>
                  <a:ext uri="{FF2B5EF4-FFF2-40B4-BE49-F238E27FC236}">
                    <a16:creationId xmlns:a16="http://schemas.microsoft.com/office/drawing/2014/main" id="{D023DFCC-CCB2-6F8B-9EEA-0639615771D0}"/>
                  </a:ext>
                </a:extLst>
              </p:cNvPr>
              <p:cNvSpPr/>
              <p:nvPr/>
            </p:nvSpPr>
            <p:spPr>
              <a:xfrm>
                <a:off x="6203156" y="5455124"/>
                <a:ext cx="128587" cy="128587"/>
              </a:xfrm>
              <a:custGeom>
                <a:avLst/>
                <a:gdLst>
                  <a:gd name="connsiteX0" fmla="*/ 107156 w 128587"/>
                  <a:gd name="connsiteY0" fmla="*/ 128588 h 128587"/>
                  <a:gd name="connsiteX1" fmla="*/ 0 w 128587"/>
                  <a:gd name="connsiteY1" fmla="*/ 21431 h 128587"/>
                  <a:gd name="connsiteX2" fmla="*/ 21431 w 128587"/>
                  <a:gd name="connsiteY2" fmla="*/ 0 h 128587"/>
                  <a:gd name="connsiteX3" fmla="*/ 42863 w 128587"/>
                  <a:gd name="connsiteY3" fmla="*/ 21431 h 128587"/>
                  <a:gd name="connsiteX4" fmla="*/ 107156 w 128587"/>
                  <a:gd name="connsiteY4" fmla="*/ 85725 h 128587"/>
                  <a:gd name="connsiteX5" fmla="*/ 128588 w 128587"/>
                  <a:gd name="connsiteY5" fmla="*/ 107156 h 128587"/>
                  <a:gd name="connsiteX6" fmla="*/ 107156 w 128587"/>
                  <a:gd name="connsiteY6" fmla="*/ 128588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 h="128587">
                    <a:moveTo>
                      <a:pt x="107156" y="128588"/>
                    </a:moveTo>
                    <a:cubicBezTo>
                      <a:pt x="48073" y="128588"/>
                      <a:pt x="0" y="80514"/>
                      <a:pt x="0" y="21431"/>
                    </a:cubicBezTo>
                    <a:cubicBezTo>
                      <a:pt x="0" y="9585"/>
                      <a:pt x="9585" y="0"/>
                      <a:pt x="21431" y="0"/>
                    </a:cubicBezTo>
                    <a:cubicBezTo>
                      <a:pt x="33277" y="0"/>
                      <a:pt x="42863" y="9585"/>
                      <a:pt x="42863" y="21431"/>
                    </a:cubicBezTo>
                    <a:cubicBezTo>
                      <a:pt x="42863" y="56884"/>
                      <a:pt x="71703" y="85725"/>
                      <a:pt x="107156" y="85725"/>
                    </a:cubicBezTo>
                    <a:cubicBezTo>
                      <a:pt x="119002" y="85725"/>
                      <a:pt x="128588" y="95310"/>
                      <a:pt x="128588" y="107156"/>
                    </a:cubicBezTo>
                    <a:cubicBezTo>
                      <a:pt x="128588" y="119002"/>
                      <a:pt x="119002" y="128588"/>
                      <a:pt x="107156"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2" name="Freeform: Shape 41">
                <a:extLst>
                  <a:ext uri="{FF2B5EF4-FFF2-40B4-BE49-F238E27FC236}">
                    <a16:creationId xmlns:a16="http://schemas.microsoft.com/office/drawing/2014/main" id="{4722B421-A5FA-B477-A146-778EC1C35EC1}"/>
                  </a:ext>
                </a:extLst>
              </p:cNvPr>
              <p:cNvSpPr/>
              <p:nvPr/>
            </p:nvSpPr>
            <p:spPr>
              <a:xfrm>
                <a:off x="5903118" y="5626574"/>
                <a:ext cx="171479" cy="171449"/>
              </a:xfrm>
              <a:custGeom>
                <a:avLst/>
                <a:gdLst>
                  <a:gd name="connsiteX0" fmla="*/ 6279 w 171479"/>
                  <a:gd name="connsiteY0" fmla="*/ 165171 h 171449"/>
                  <a:gd name="connsiteX1" fmla="*/ 6279 w 171479"/>
                  <a:gd name="connsiteY1" fmla="*/ 134865 h 171449"/>
                  <a:gd name="connsiteX2" fmla="*/ 112514 w 171479"/>
                  <a:gd name="connsiteY2" fmla="*/ 86185 h 171449"/>
                  <a:gd name="connsiteX3" fmla="*/ 21431 w 171479"/>
                  <a:gd name="connsiteY3" fmla="*/ 42863 h 171449"/>
                  <a:gd name="connsiteX4" fmla="*/ 0 w 171479"/>
                  <a:gd name="connsiteY4" fmla="*/ 21431 h 171449"/>
                  <a:gd name="connsiteX5" fmla="*/ 21431 w 171479"/>
                  <a:gd name="connsiteY5" fmla="*/ 0 h 171449"/>
                  <a:gd name="connsiteX6" fmla="*/ 169190 w 171479"/>
                  <a:gd name="connsiteY6" fmla="*/ 97571 h 171449"/>
                  <a:gd name="connsiteX7" fmla="*/ 150019 w 171479"/>
                  <a:gd name="connsiteY7" fmla="*/ 128588 h 171449"/>
                  <a:gd name="connsiteX8" fmla="*/ 124904 w 171479"/>
                  <a:gd name="connsiteY8" fmla="*/ 128588 h 171449"/>
                  <a:gd name="connsiteX9" fmla="*/ 36585 w 171479"/>
                  <a:gd name="connsiteY9" fmla="*/ 165171 h 171449"/>
                  <a:gd name="connsiteX10" fmla="*/ 6279 w 171479"/>
                  <a:gd name="connsiteY10" fmla="*/ 165171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79" h="171449">
                    <a:moveTo>
                      <a:pt x="6279" y="165171"/>
                    </a:moveTo>
                    <a:cubicBezTo>
                      <a:pt x="-2092" y="156800"/>
                      <a:pt x="-2092" y="143236"/>
                      <a:pt x="6279" y="134865"/>
                    </a:cubicBezTo>
                    <a:cubicBezTo>
                      <a:pt x="34576" y="106569"/>
                      <a:pt x="72749" y="89198"/>
                      <a:pt x="112514" y="86185"/>
                    </a:cubicBezTo>
                    <a:cubicBezTo>
                      <a:pt x="90560" y="58999"/>
                      <a:pt x="57471" y="42863"/>
                      <a:pt x="21431" y="42863"/>
                    </a:cubicBezTo>
                    <a:cubicBezTo>
                      <a:pt x="9585" y="42863"/>
                      <a:pt x="0" y="33277"/>
                      <a:pt x="0" y="21431"/>
                    </a:cubicBezTo>
                    <a:cubicBezTo>
                      <a:pt x="0" y="9585"/>
                      <a:pt x="9585" y="0"/>
                      <a:pt x="21431" y="0"/>
                    </a:cubicBezTo>
                    <a:cubicBezTo>
                      <a:pt x="131208" y="0"/>
                      <a:pt x="165378" y="93282"/>
                      <a:pt x="169190" y="97571"/>
                    </a:cubicBezTo>
                    <a:cubicBezTo>
                      <a:pt x="176331" y="111810"/>
                      <a:pt x="165889" y="128588"/>
                      <a:pt x="150019" y="128588"/>
                    </a:cubicBezTo>
                    <a:lnTo>
                      <a:pt x="124904" y="128588"/>
                    </a:lnTo>
                    <a:cubicBezTo>
                      <a:pt x="92024" y="128588"/>
                      <a:pt x="59836" y="141919"/>
                      <a:pt x="36585" y="165171"/>
                    </a:cubicBezTo>
                    <a:cubicBezTo>
                      <a:pt x="28212" y="173543"/>
                      <a:pt x="14650" y="173543"/>
                      <a:pt x="6279" y="16517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3" name="Freeform: Shape 42">
                <a:extLst>
                  <a:ext uri="{FF2B5EF4-FFF2-40B4-BE49-F238E27FC236}">
                    <a16:creationId xmlns:a16="http://schemas.microsoft.com/office/drawing/2014/main" id="{35C32512-131D-F0F5-6155-E505B5764A7F}"/>
                  </a:ext>
                </a:extLst>
              </p:cNvPr>
              <p:cNvSpPr/>
              <p:nvPr/>
            </p:nvSpPr>
            <p:spPr>
              <a:xfrm>
                <a:off x="6117401" y="5626574"/>
                <a:ext cx="171479" cy="171449"/>
              </a:xfrm>
              <a:custGeom>
                <a:avLst/>
                <a:gdLst>
                  <a:gd name="connsiteX0" fmla="*/ 134896 w 171479"/>
                  <a:gd name="connsiteY0" fmla="*/ 165171 h 171449"/>
                  <a:gd name="connsiteX1" fmla="*/ 46575 w 171479"/>
                  <a:gd name="connsiteY1" fmla="*/ 128588 h 171449"/>
                  <a:gd name="connsiteX2" fmla="*/ 21461 w 171479"/>
                  <a:gd name="connsiteY2" fmla="*/ 128588 h 171449"/>
                  <a:gd name="connsiteX3" fmla="*/ 2290 w 171479"/>
                  <a:gd name="connsiteY3" fmla="*/ 97571 h 171449"/>
                  <a:gd name="connsiteX4" fmla="*/ 150048 w 171479"/>
                  <a:gd name="connsiteY4" fmla="*/ 0 h 171449"/>
                  <a:gd name="connsiteX5" fmla="*/ 171480 w 171479"/>
                  <a:gd name="connsiteY5" fmla="*/ 21431 h 171449"/>
                  <a:gd name="connsiteX6" fmla="*/ 150048 w 171479"/>
                  <a:gd name="connsiteY6" fmla="*/ 42863 h 171449"/>
                  <a:gd name="connsiteX7" fmla="*/ 58966 w 171479"/>
                  <a:gd name="connsiteY7" fmla="*/ 86185 h 171449"/>
                  <a:gd name="connsiteX8" fmla="*/ 165200 w 171479"/>
                  <a:gd name="connsiteY8" fmla="*/ 134865 h 171449"/>
                  <a:gd name="connsiteX9" fmla="*/ 165200 w 171479"/>
                  <a:gd name="connsiteY9" fmla="*/ 165171 h 171449"/>
                  <a:gd name="connsiteX10" fmla="*/ 134896 w 171479"/>
                  <a:gd name="connsiteY10" fmla="*/ 165171 h 171449"/>
                  <a:gd name="connsiteX11" fmla="*/ 134896 w 171479"/>
                  <a:gd name="connsiteY11" fmla="*/ 165171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79" h="171449">
                    <a:moveTo>
                      <a:pt x="134896" y="165171"/>
                    </a:moveTo>
                    <a:cubicBezTo>
                      <a:pt x="111644" y="141919"/>
                      <a:pt x="79455" y="128588"/>
                      <a:pt x="46575" y="128588"/>
                    </a:cubicBezTo>
                    <a:lnTo>
                      <a:pt x="21461" y="128588"/>
                    </a:lnTo>
                    <a:cubicBezTo>
                      <a:pt x="5592" y="128588"/>
                      <a:pt x="-4852" y="111810"/>
                      <a:pt x="2290" y="97571"/>
                    </a:cubicBezTo>
                    <a:cubicBezTo>
                      <a:pt x="6105" y="93279"/>
                      <a:pt x="40332" y="0"/>
                      <a:pt x="150048" y="0"/>
                    </a:cubicBezTo>
                    <a:cubicBezTo>
                      <a:pt x="161894" y="0"/>
                      <a:pt x="171480" y="9585"/>
                      <a:pt x="171480" y="21431"/>
                    </a:cubicBezTo>
                    <a:cubicBezTo>
                      <a:pt x="171480" y="33277"/>
                      <a:pt x="161894" y="42863"/>
                      <a:pt x="150048" y="42863"/>
                    </a:cubicBezTo>
                    <a:cubicBezTo>
                      <a:pt x="114008" y="42863"/>
                      <a:pt x="80920" y="58999"/>
                      <a:pt x="58966" y="86185"/>
                    </a:cubicBezTo>
                    <a:cubicBezTo>
                      <a:pt x="98731" y="89198"/>
                      <a:pt x="136905" y="106570"/>
                      <a:pt x="165200" y="134865"/>
                    </a:cubicBezTo>
                    <a:cubicBezTo>
                      <a:pt x="173571" y="143236"/>
                      <a:pt x="173571" y="156800"/>
                      <a:pt x="165200" y="165171"/>
                    </a:cubicBezTo>
                    <a:cubicBezTo>
                      <a:pt x="156829" y="173543"/>
                      <a:pt x="143267" y="173543"/>
                      <a:pt x="134896" y="165171"/>
                    </a:cubicBezTo>
                    <a:lnTo>
                      <a:pt x="134896" y="165171"/>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38" name="Freeform: Shape 37">
              <a:extLst>
                <a:ext uri="{FF2B5EF4-FFF2-40B4-BE49-F238E27FC236}">
                  <a16:creationId xmlns:a16="http://schemas.microsoft.com/office/drawing/2014/main" id="{F4A8645C-BD58-D0E0-D46C-7F044254C6D0}"/>
                </a:ext>
              </a:extLst>
            </p:cNvPr>
            <p:cNvSpPr/>
            <p:nvPr/>
          </p:nvSpPr>
          <p:spPr>
            <a:xfrm>
              <a:off x="5935065" y="5851802"/>
              <a:ext cx="300041" cy="85723"/>
            </a:xfrm>
            <a:custGeom>
              <a:avLst/>
              <a:gdLst>
                <a:gd name="connsiteX0" fmla="*/ 293611 w 300041"/>
                <a:gd name="connsiteY0" fmla="*/ 79295 h 85723"/>
                <a:gd name="connsiteX1" fmla="*/ 263609 w 300041"/>
                <a:gd name="connsiteY1" fmla="*/ 79295 h 85723"/>
                <a:gd name="connsiteX2" fmla="*/ 235747 w 300041"/>
                <a:gd name="connsiteY2" fmla="*/ 51863 h 85723"/>
                <a:gd name="connsiteX3" fmla="*/ 207885 w 300041"/>
                <a:gd name="connsiteY3" fmla="*/ 79295 h 85723"/>
                <a:gd name="connsiteX4" fmla="*/ 177882 w 300041"/>
                <a:gd name="connsiteY4" fmla="*/ 79295 h 85723"/>
                <a:gd name="connsiteX5" fmla="*/ 150020 w 300041"/>
                <a:gd name="connsiteY5" fmla="*/ 51863 h 85723"/>
                <a:gd name="connsiteX6" fmla="*/ 122158 w 300041"/>
                <a:gd name="connsiteY6" fmla="*/ 79295 h 85723"/>
                <a:gd name="connsiteX7" fmla="*/ 92156 w 300041"/>
                <a:gd name="connsiteY7" fmla="*/ 79295 h 85723"/>
                <a:gd name="connsiteX8" fmla="*/ 64294 w 300041"/>
                <a:gd name="connsiteY8" fmla="*/ 51863 h 85723"/>
                <a:gd name="connsiteX9" fmla="*/ 36432 w 300041"/>
                <a:gd name="connsiteY9" fmla="*/ 79295 h 85723"/>
                <a:gd name="connsiteX10" fmla="*/ 6429 w 300041"/>
                <a:gd name="connsiteY10" fmla="*/ 79295 h 85723"/>
                <a:gd name="connsiteX11" fmla="*/ 6429 w 300041"/>
                <a:gd name="connsiteY11" fmla="*/ 49291 h 85723"/>
                <a:gd name="connsiteX12" fmla="*/ 49292 w 300041"/>
                <a:gd name="connsiteY12" fmla="*/ 6428 h 85723"/>
                <a:gd name="connsiteX13" fmla="*/ 79294 w 300041"/>
                <a:gd name="connsiteY13" fmla="*/ 6428 h 85723"/>
                <a:gd name="connsiteX14" fmla="*/ 107156 w 300041"/>
                <a:gd name="connsiteY14" fmla="*/ 33860 h 85723"/>
                <a:gd name="connsiteX15" fmla="*/ 135018 w 300041"/>
                <a:gd name="connsiteY15" fmla="*/ 6428 h 85723"/>
                <a:gd name="connsiteX16" fmla="*/ 150023 w 300041"/>
                <a:gd name="connsiteY16" fmla="*/ 0 h 85723"/>
                <a:gd name="connsiteX17" fmla="*/ 165023 w 300041"/>
                <a:gd name="connsiteY17" fmla="*/ 6428 h 85723"/>
                <a:gd name="connsiteX18" fmla="*/ 192886 w 300041"/>
                <a:gd name="connsiteY18" fmla="*/ 33860 h 85723"/>
                <a:gd name="connsiteX19" fmla="*/ 220748 w 300041"/>
                <a:gd name="connsiteY19" fmla="*/ 6428 h 85723"/>
                <a:gd name="connsiteX20" fmla="*/ 250750 w 300041"/>
                <a:gd name="connsiteY20" fmla="*/ 6428 h 85723"/>
                <a:gd name="connsiteX21" fmla="*/ 293612 w 300041"/>
                <a:gd name="connsiteY21" fmla="*/ 49291 h 85723"/>
                <a:gd name="connsiteX22" fmla="*/ 293611 w 300041"/>
                <a:gd name="connsiteY22" fmla="*/ 79295 h 8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0041" h="85723">
                  <a:moveTo>
                    <a:pt x="293611" y="79295"/>
                  </a:moveTo>
                  <a:cubicBezTo>
                    <a:pt x="285467" y="87867"/>
                    <a:pt x="271754" y="87867"/>
                    <a:pt x="263609" y="79295"/>
                  </a:cubicBezTo>
                  <a:lnTo>
                    <a:pt x="235747" y="51863"/>
                  </a:lnTo>
                  <a:lnTo>
                    <a:pt x="207885" y="79295"/>
                  </a:lnTo>
                  <a:cubicBezTo>
                    <a:pt x="199741" y="87867"/>
                    <a:pt x="186028" y="87867"/>
                    <a:pt x="177882" y="79295"/>
                  </a:cubicBezTo>
                  <a:lnTo>
                    <a:pt x="150020" y="51863"/>
                  </a:lnTo>
                  <a:lnTo>
                    <a:pt x="122158" y="79295"/>
                  </a:lnTo>
                  <a:cubicBezTo>
                    <a:pt x="114014" y="87867"/>
                    <a:pt x="100301" y="87867"/>
                    <a:pt x="92156" y="79295"/>
                  </a:cubicBezTo>
                  <a:lnTo>
                    <a:pt x="64294" y="51863"/>
                  </a:lnTo>
                  <a:lnTo>
                    <a:pt x="36432" y="79295"/>
                  </a:lnTo>
                  <a:cubicBezTo>
                    <a:pt x="28288" y="87867"/>
                    <a:pt x="14575" y="87867"/>
                    <a:pt x="6429" y="79295"/>
                  </a:cubicBezTo>
                  <a:cubicBezTo>
                    <a:pt x="-2143" y="71151"/>
                    <a:pt x="-2143" y="57435"/>
                    <a:pt x="6429" y="49291"/>
                  </a:cubicBezTo>
                  <a:lnTo>
                    <a:pt x="49292" y="6428"/>
                  </a:lnTo>
                  <a:cubicBezTo>
                    <a:pt x="57436" y="-2143"/>
                    <a:pt x="71149" y="-2143"/>
                    <a:pt x="79294" y="6428"/>
                  </a:cubicBezTo>
                  <a:lnTo>
                    <a:pt x="107156" y="33860"/>
                  </a:lnTo>
                  <a:lnTo>
                    <a:pt x="135018" y="6428"/>
                  </a:lnTo>
                  <a:cubicBezTo>
                    <a:pt x="138879" y="2143"/>
                    <a:pt x="144451" y="0"/>
                    <a:pt x="150023" y="0"/>
                  </a:cubicBezTo>
                  <a:cubicBezTo>
                    <a:pt x="155595" y="0"/>
                    <a:pt x="161167" y="2143"/>
                    <a:pt x="165023" y="6428"/>
                  </a:cubicBezTo>
                  <a:lnTo>
                    <a:pt x="192886" y="33860"/>
                  </a:lnTo>
                  <a:lnTo>
                    <a:pt x="220748" y="6428"/>
                  </a:lnTo>
                  <a:cubicBezTo>
                    <a:pt x="228891" y="-2143"/>
                    <a:pt x="242605" y="-2143"/>
                    <a:pt x="250750" y="6428"/>
                  </a:cubicBezTo>
                  <a:lnTo>
                    <a:pt x="293612" y="49291"/>
                  </a:lnTo>
                  <a:cubicBezTo>
                    <a:pt x="302185" y="57435"/>
                    <a:pt x="302185" y="71151"/>
                    <a:pt x="293611" y="79295"/>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20" name="Group 19">
            <a:extLst>
              <a:ext uri="{FF2B5EF4-FFF2-40B4-BE49-F238E27FC236}">
                <a16:creationId xmlns:a16="http://schemas.microsoft.com/office/drawing/2014/main" id="{8E886089-8D7B-E7EB-7781-15BD55B6CEF7}"/>
              </a:ext>
            </a:extLst>
          </p:cNvPr>
          <p:cNvGrpSpPr/>
          <p:nvPr/>
        </p:nvGrpSpPr>
        <p:grpSpPr>
          <a:xfrm>
            <a:off x="10304168" y="3901054"/>
            <a:ext cx="724016" cy="703875"/>
            <a:chOff x="7582357" y="5405437"/>
            <a:chExt cx="731520" cy="731520"/>
          </a:xfrm>
        </p:grpSpPr>
        <p:grpSp>
          <p:nvGrpSpPr>
            <p:cNvPr id="30" name="Graphic 51">
              <a:extLst>
                <a:ext uri="{FF2B5EF4-FFF2-40B4-BE49-F238E27FC236}">
                  <a16:creationId xmlns:a16="http://schemas.microsoft.com/office/drawing/2014/main" id="{EB4CD2B7-47A7-260D-450D-880DB5F93F7D}"/>
                </a:ext>
              </a:extLst>
            </p:cNvPr>
            <p:cNvGrpSpPr/>
            <p:nvPr/>
          </p:nvGrpSpPr>
          <p:grpSpPr>
            <a:xfrm>
              <a:off x="7582357" y="5405437"/>
              <a:ext cx="731520" cy="731520"/>
              <a:chOff x="7582357" y="5405437"/>
              <a:chExt cx="731520" cy="731520"/>
            </a:xfrm>
          </p:grpSpPr>
          <p:sp>
            <p:nvSpPr>
              <p:cNvPr id="32" name="Freeform: Shape 31">
                <a:extLst>
                  <a:ext uri="{FF2B5EF4-FFF2-40B4-BE49-F238E27FC236}">
                    <a16:creationId xmlns:a16="http://schemas.microsoft.com/office/drawing/2014/main" id="{BCC3C617-1040-444A-76F7-F8C8327437DC}"/>
                  </a:ext>
                </a:extLst>
              </p:cNvPr>
              <p:cNvSpPr/>
              <p:nvPr/>
            </p:nvSpPr>
            <p:spPr>
              <a:xfrm>
                <a:off x="7582357" y="5405437"/>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3" name="Freeform: Shape 32">
                <a:extLst>
                  <a:ext uri="{FF2B5EF4-FFF2-40B4-BE49-F238E27FC236}">
                    <a16:creationId xmlns:a16="http://schemas.microsoft.com/office/drawing/2014/main" id="{ABE9CC24-5436-EA31-B953-24EFE1B0BCC0}"/>
                  </a:ext>
                </a:extLst>
              </p:cNvPr>
              <p:cNvSpPr/>
              <p:nvPr/>
            </p:nvSpPr>
            <p:spPr>
              <a:xfrm>
                <a:off x="7712372" y="5535455"/>
                <a:ext cx="128587" cy="128586"/>
              </a:xfrm>
              <a:custGeom>
                <a:avLst/>
                <a:gdLst>
                  <a:gd name="connsiteX0" fmla="*/ 21431 w 128587"/>
                  <a:gd name="connsiteY0" fmla="*/ 128587 h 128587"/>
                  <a:gd name="connsiteX1" fmla="*/ 0 w 128587"/>
                  <a:gd name="connsiteY1" fmla="*/ 107155 h 128587"/>
                  <a:gd name="connsiteX2" fmla="*/ 21431 w 128587"/>
                  <a:gd name="connsiteY2" fmla="*/ 85725 h 128587"/>
                  <a:gd name="connsiteX3" fmla="*/ 85725 w 128587"/>
                  <a:gd name="connsiteY3" fmla="*/ 21431 h 128587"/>
                  <a:gd name="connsiteX4" fmla="*/ 107155 w 128587"/>
                  <a:gd name="connsiteY4" fmla="*/ 0 h 128587"/>
                  <a:gd name="connsiteX5" fmla="*/ 128587 w 128587"/>
                  <a:gd name="connsiteY5" fmla="*/ 21431 h 128587"/>
                  <a:gd name="connsiteX6" fmla="*/ 21431 w 128587"/>
                  <a:gd name="connsiteY6" fmla="*/ 128587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 h="128587">
                    <a:moveTo>
                      <a:pt x="21431" y="128587"/>
                    </a:moveTo>
                    <a:cubicBezTo>
                      <a:pt x="9585" y="128587"/>
                      <a:pt x="0" y="119001"/>
                      <a:pt x="0" y="107155"/>
                    </a:cubicBezTo>
                    <a:cubicBezTo>
                      <a:pt x="0" y="95310"/>
                      <a:pt x="9585" y="85725"/>
                      <a:pt x="21431" y="85725"/>
                    </a:cubicBezTo>
                    <a:cubicBezTo>
                      <a:pt x="56884" y="85725"/>
                      <a:pt x="85725" y="56884"/>
                      <a:pt x="85725" y="21431"/>
                    </a:cubicBezTo>
                    <a:cubicBezTo>
                      <a:pt x="85725" y="9585"/>
                      <a:pt x="95310" y="0"/>
                      <a:pt x="107155" y="0"/>
                    </a:cubicBezTo>
                    <a:cubicBezTo>
                      <a:pt x="119001" y="0"/>
                      <a:pt x="128587" y="9585"/>
                      <a:pt x="128587" y="21431"/>
                    </a:cubicBezTo>
                    <a:cubicBezTo>
                      <a:pt x="128587" y="80514"/>
                      <a:pt x="80514" y="128587"/>
                      <a:pt x="21431"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4" name="Freeform: Shape 33">
                <a:extLst>
                  <a:ext uri="{FF2B5EF4-FFF2-40B4-BE49-F238E27FC236}">
                    <a16:creationId xmlns:a16="http://schemas.microsoft.com/office/drawing/2014/main" id="{D1A2BDE2-EFE5-3617-C2F9-E8B4A5A558E1}"/>
                  </a:ext>
                </a:extLst>
              </p:cNvPr>
              <p:cNvSpPr/>
              <p:nvPr/>
            </p:nvSpPr>
            <p:spPr>
              <a:xfrm>
                <a:off x="8055273" y="5535454"/>
                <a:ext cx="128588" cy="128586"/>
              </a:xfrm>
              <a:custGeom>
                <a:avLst/>
                <a:gdLst>
                  <a:gd name="connsiteX0" fmla="*/ 107156 w 128588"/>
                  <a:gd name="connsiteY0" fmla="*/ 128587 h 128587"/>
                  <a:gd name="connsiteX1" fmla="*/ 0 w 128588"/>
                  <a:gd name="connsiteY1" fmla="*/ 21431 h 128587"/>
                  <a:gd name="connsiteX2" fmla="*/ 21432 w 128588"/>
                  <a:gd name="connsiteY2" fmla="*/ 0 h 128587"/>
                  <a:gd name="connsiteX3" fmla="*/ 42862 w 128588"/>
                  <a:gd name="connsiteY3" fmla="*/ 21431 h 128587"/>
                  <a:gd name="connsiteX4" fmla="*/ 107156 w 128588"/>
                  <a:gd name="connsiteY4" fmla="*/ 85725 h 128587"/>
                  <a:gd name="connsiteX5" fmla="*/ 128588 w 128588"/>
                  <a:gd name="connsiteY5" fmla="*/ 107155 h 128587"/>
                  <a:gd name="connsiteX6" fmla="*/ 107156 w 128588"/>
                  <a:gd name="connsiteY6" fmla="*/ 128587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8" h="128587">
                    <a:moveTo>
                      <a:pt x="107156" y="128587"/>
                    </a:moveTo>
                    <a:cubicBezTo>
                      <a:pt x="48074" y="128587"/>
                      <a:pt x="0" y="80514"/>
                      <a:pt x="0" y="21431"/>
                    </a:cubicBezTo>
                    <a:cubicBezTo>
                      <a:pt x="0" y="9585"/>
                      <a:pt x="9586" y="0"/>
                      <a:pt x="21432" y="0"/>
                    </a:cubicBezTo>
                    <a:cubicBezTo>
                      <a:pt x="33278" y="0"/>
                      <a:pt x="42862" y="9585"/>
                      <a:pt x="42862" y="21431"/>
                    </a:cubicBezTo>
                    <a:cubicBezTo>
                      <a:pt x="42862" y="56884"/>
                      <a:pt x="71704" y="85725"/>
                      <a:pt x="107156" y="85725"/>
                    </a:cubicBezTo>
                    <a:cubicBezTo>
                      <a:pt x="119002" y="85725"/>
                      <a:pt x="128588" y="95310"/>
                      <a:pt x="128588" y="107155"/>
                    </a:cubicBezTo>
                    <a:cubicBezTo>
                      <a:pt x="128588" y="119001"/>
                      <a:pt x="119002" y="128587"/>
                      <a:pt x="107156"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5" name="Freeform: Shape 34">
                <a:extLst>
                  <a:ext uri="{FF2B5EF4-FFF2-40B4-BE49-F238E27FC236}">
                    <a16:creationId xmlns:a16="http://schemas.microsoft.com/office/drawing/2014/main" id="{A68137DE-FE62-1BC5-E3E2-D1354EDC8D0D}"/>
                  </a:ext>
                </a:extLst>
              </p:cNvPr>
              <p:cNvSpPr/>
              <p:nvPr/>
            </p:nvSpPr>
            <p:spPr>
              <a:xfrm>
                <a:off x="7798098" y="5664040"/>
                <a:ext cx="128586" cy="128588"/>
              </a:xfrm>
              <a:custGeom>
                <a:avLst/>
                <a:gdLst>
                  <a:gd name="connsiteX0" fmla="*/ 64294 w 128586"/>
                  <a:gd name="connsiteY0" fmla="*/ 128588 h 128588"/>
                  <a:gd name="connsiteX1" fmla="*/ 0 w 128586"/>
                  <a:gd name="connsiteY1" fmla="*/ 64294 h 128588"/>
                  <a:gd name="connsiteX2" fmla="*/ 64294 w 128586"/>
                  <a:gd name="connsiteY2" fmla="*/ 0 h 128588"/>
                  <a:gd name="connsiteX3" fmla="*/ 128587 w 128586"/>
                  <a:gd name="connsiteY3" fmla="*/ 64294 h 128588"/>
                  <a:gd name="connsiteX4" fmla="*/ 64294 w 128586"/>
                  <a:gd name="connsiteY4" fmla="*/ 128588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8">
                    <a:moveTo>
                      <a:pt x="64294" y="128588"/>
                    </a:moveTo>
                    <a:cubicBezTo>
                      <a:pt x="28840" y="128588"/>
                      <a:pt x="0" y="99747"/>
                      <a:pt x="0" y="64294"/>
                    </a:cubicBezTo>
                    <a:cubicBezTo>
                      <a:pt x="0" y="28841"/>
                      <a:pt x="28840" y="0"/>
                      <a:pt x="64294" y="0"/>
                    </a:cubicBezTo>
                    <a:cubicBezTo>
                      <a:pt x="99747" y="0"/>
                      <a:pt x="128587" y="28841"/>
                      <a:pt x="128587" y="64294"/>
                    </a:cubicBezTo>
                    <a:cubicBezTo>
                      <a:pt x="128587"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6" name="Freeform: Shape 35">
                <a:extLst>
                  <a:ext uri="{FF2B5EF4-FFF2-40B4-BE49-F238E27FC236}">
                    <a16:creationId xmlns:a16="http://schemas.microsoft.com/office/drawing/2014/main" id="{82CB1BD4-9615-2D43-01BC-1E29931ED5FF}"/>
                  </a:ext>
                </a:extLst>
              </p:cNvPr>
              <p:cNvSpPr/>
              <p:nvPr/>
            </p:nvSpPr>
            <p:spPr>
              <a:xfrm>
                <a:off x="7969548" y="5664040"/>
                <a:ext cx="128587" cy="128587"/>
              </a:xfrm>
              <a:custGeom>
                <a:avLst/>
                <a:gdLst>
                  <a:gd name="connsiteX0" fmla="*/ 64317 w 128587"/>
                  <a:gd name="connsiteY0" fmla="*/ 128603 h 128587"/>
                  <a:gd name="connsiteX1" fmla="*/ 23 w 128587"/>
                  <a:gd name="connsiteY1" fmla="*/ 64310 h 128587"/>
                  <a:gd name="connsiteX2" fmla="*/ 64317 w 128587"/>
                  <a:gd name="connsiteY2" fmla="*/ 16 h 128587"/>
                  <a:gd name="connsiteX3" fmla="*/ 128611 w 128587"/>
                  <a:gd name="connsiteY3" fmla="*/ 64310 h 128587"/>
                  <a:gd name="connsiteX4" fmla="*/ 64317 w 128587"/>
                  <a:gd name="connsiteY4" fmla="*/ 128603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317" y="128603"/>
                    </a:moveTo>
                    <a:cubicBezTo>
                      <a:pt x="28864" y="128603"/>
                      <a:pt x="23" y="99763"/>
                      <a:pt x="23" y="64310"/>
                    </a:cubicBezTo>
                    <a:cubicBezTo>
                      <a:pt x="23" y="28857"/>
                      <a:pt x="28864" y="16"/>
                      <a:pt x="64317" y="16"/>
                    </a:cubicBezTo>
                    <a:cubicBezTo>
                      <a:pt x="99770" y="16"/>
                      <a:pt x="128611" y="28857"/>
                      <a:pt x="128611" y="64310"/>
                    </a:cubicBezTo>
                    <a:cubicBezTo>
                      <a:pt x="128611" y="99763"/>
                      <a:pt x="99770" y="128603"/>
                      <a:pt x="64317" y="12860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31" name="Freeform: Shape 30">
              <a:extLst>
                <a:ext uri="{FF2B5EF4-FFF2-40B4-BE49-F238E27FC236}">
                  <a16:creationId xmlns:a16="http://schemas.microsoft.com/office/drawing/2014/main" id="{F64CA4D3-1D07-B897-EB14-2F85DC42A0C8}"/>
                </a:ext>
              </a:extLst>
            </p:cNvPr>
            <p:cNvSpPr/>
            <p:nvPr/>
          </p:nvSpPr>
          <p:spPr>
            <a:xfrm flipV="1">
              <a:off x="7845704" y="5873609"/>
              <a:ext cx="214310" cy="78436"/>
            </a:xfrm>
            <a:custGeom>
              <a:avLst/>
              <a:gdLst>
                <a:gd name="connsiteX0" fmla="*/ 207880 w 214309"/>
                <a:gd name="connsiteY0" fmla="*/ 36431 h 78436"/>
                <a:gd name="connsiteX1" fmla="*/ 107154 w 214309"/>
                <a:gd name="connsiteY1" fmla="*/ 78437 h 78436"/>
                <a:gd name="connsiteX2" fmla="*/ 6429 w 214309"/>
                <a:gd name="connsiteY2" fmla="*/ 36433 h 78436"/>
                <a:gd name="connsiteX3" fmla="*/ 6429 w 214309"/>
                <a:gd name="connsiteY3" fmla="*/ 6429 h 78436"/>
                <a:gd name="connsiteX4" fmla="*/ 36431 w 214309"/>
                <a:gd name="connsiteY4" fmla="*/ 6429 h 78436"/>
                <a:gd name="connsiteX5" fmla="*/ 107154 w 214309"/>
                <a:gd name="connsiteY5" fmla="*/ 35147 h 78436"/>
                <a:gd name="connsiteX6" fmla="*/ 177879 w 214309"/>
                <a:gd name="connsiteY6" fmla="*/ 6428 h 78436"/>
                <a:gd name="connsiteX7" fmla="*/ 207881 w 214309"/>
                <a:gd name="connsiteY7" fmla="*/ 6428 h 78436"/>
                <a:gd name="connsiteX8" fmla="*/ 207880 w 214309"/>
                <a:gd name="connsiteY8" fmla="*/ 36431 h 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09" h="78436">
                  <a:moveTo>
                    <a:pt x="207880" y="36431"/>
                  </a:moveTo>
                  <a:cubicBezTo>
                    <a:pt x="180020" y="64294"/>
                    <a:pt x="143586" y="78437"/>
                    <a:pt x="107154" y="78437"/>
                  </a:cubicBezTo>
                  <a:cubicBezTo>
                    <a:pt x="70723" y="78437"/>
                    <a:pt x="34288" y="64294"/>
                    <a:pt x="6429" y="36433"/>
                  </a:cubicBezTo>
                  <a:cubicBezTo>
                    <a:pt x="-2143" y="28290"/>
                    <a:pt x="-2143" y="14574"/>
                    <a:pt x="6429" y="6429"/>
                  </a:cubicBezTo>
                  <a:cubicBezTo>
                    <a:pt x="14573" y="-2141"/>
                    <a:pt x="28287" y="-2141"/>
                    <a:pt x="36431" y="6429"/>
                  </a:cubicBezTo>
                  <a:cubicBezTo>
                    <a:pt x="55719" y="25717"/>
                    <a:pt x="81439" y="35147"/>
                    <a:pt x="107154" y="35147"/>
                  </a:cubicBezTo>
                  <a:cubicBezTo>
                    <a:pt x="132871" y="35147"/>
                    <a:pt x="158590" y="25717"/>
                    <a:pt x="177879" y="6428"/>
                  </a:cubicBezTo>
                  <a:cubicBezTo>
                    <a:pt x="186024" y="-2143"/>
                    <a:pt x="199735" y="-2143"/>
                    <a:pt x="207881" y="6428"/>
                  </a:cubicBezTo>
                  <a:cubicBezTo>
                    <a:pt x="216453" y="14572"/>
                    <a:pt x="216453" y="28289"/>
                    <a:pt x="207880" y="36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21" name="Group 20">
            <a:extLst>
              <a:ext uri="{FF2B5EF4-FFF2-40B4-BE49-F238E27FC236}">
                <a16:creationId xmlns:a16="http://schemas.microsoft.com/office/drawing/2014/main" id="{2917B535-7A75-27F5-85A2-0ECEA7257156}"/>
              </a:ext>
            </a:extLst>
          </p:cNvPr>
          <p:cNvGrpSpPr/>
          <p:nvPr/>
        </p:nvGrpSpPr>
        <p:grpSpPr>
          <a:xfrm>
            <a:off x="10302863" y="5285004"/>
            <a:ext cx="724016" cy="703875"/>
            <a:chOff x="9449065" y="5405437"/>
            <a:chExt cx="731520" cy="731520"/>
          </a:xfrm>
        </p:grpSpPr>
        <p:sp>
          <p:nvSpPr>
            <p:cNvPr id="22" name="Freeform: Shape 21">
              <a:extLst>
                <a:ext uri="{FF2B5EF4-FFF2-40B4-BE49-F238E27FC236}">
                  <a16:creationId xmlns:a16="http://schemas.microsoft.com/office/drawing/2014/main" id="{61E0A1B6-4AD5-70C5-4413-E9A007A71A39}"/>
                </a:ext>
              </a:extLst>
            </p:cNvPr>
            <p:cNvSpPr/>
            <p:nvPr/>
          </p:nvSpPr>
          <p:spPr>
            <a:xfrm>
              <a:off x="9449065" y="5405437"/>
              <a:ext cx="731520" cy="731520"/>
            </a:xfrm>
            <a:custGeom>
              <a:avLst/>
              <a:gdLst>
                <a:gd name="connsiteX0" fmla="*/ 731520 w 731520"/>
                <a:gd name="connsiteY0" fmla="*/ 367189 h 731520"/>
                <a:gd name="connsiteX1" fmla="*/ 365760 w 731520"/>
                <a:gd name="connsiteY1" fmla="*/ 731520 h 731520"/>
                <a:gd name="connsiteX2" fmla="*/ 0 w 731520"/>
                <a:gd name="connsiteY2" fmla="*/ 367189 h 731520"/>
                <a:gd name="connsiteX3" fmla="*/ 365760 w 731520"/>
                <a:gd name="connsiteY3" fmla="*/ 0 h 731520"/>
                <a:gd name="connsiteX4" fmla="*/ 731520 w 731520"/>
                <a:gd name="connsiteY4" fmla="*/ 367189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7189"/>
                  </a:moveTo>
                  <a:cubicBezTo>
                    <a:pt x="731520" y="568214"/>
                    <a:pt x="566785" y="731520"/>
                    <a:pt x="365760" y="731520"/>
                  </a:cubicBezTo>
                  <a:cubicBezTo>
                    <a:pt x="164735" y="731520"/>
                    <a:pt x="0" y="568214"/>
                    <a:pt x="0" y="367189"/>
                  </a:cubicBezTo>
                  <a:cubicBezTo>
                    <a:pt x="0" y="166164"/>
                    <a:pt x="164735" y="0"/>
                    <a:pt x="365760" y="0"/>
                  </a:cubicBezTo>
                  <a:cubicBezTo>
                    <a:pt x="566785" y="0"/>
                    <a:pt x="731520" y="166164"/>
                    <a:pt x="731520" y="367189"/>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3" name="Freeform: Shape 22">
              <a:extLst>
                <a:ext uri="{FF2B5EF4-FFF2-40B4-BE49-F238E27FC236}">
                  <a16:creationId xmlns:a16="http://schemas.microsoft.com/office/drawing/2014/main" id="{C472C95F-2F2E-84E9-38AD-1CB2756DE97E}"/>
                </a:ext>
              </a:extLst>
            </p:cNvPr>
            <p:cNvSpPr/>
            <p:nvPr/>
          </p:nvSpPr>
          <p:spPr>
            <a:xfrm>
              <a:off x="9680818" y="5794912"/>
              <a:ext cx="268115" cy="74102"/>
            </a:xfrm>
            <a:custGeom>
              <a:avLst/>
              <a:gdLst>
                <a:gd name="connsiteX0" fmla="*/ 264737 w 268115"/>
                <a:gd name="connsiteY0" fmla="*/ 63867 h 74102"/>
                <a:gd name="connsiteX1" fmla="*/ 235591 w 268115"/>
                <a:gd name="connsiteY1" fmla="*/ 70723 h 74102"/>
                <a:gd name="connsiteX2" fmla="*/ 134006 w 268115"/>
                <a:gd name="connsiteY2" fmla="*/ 42435 h 74102"/>
                <a:gd name="connsiteX3" fmla="*/ 32851 w 268115"/>
                <a:gd name="connsiteY3" fmla="*/ 70723 h 74102"/>
                <a:gd name="connsiteX4" fmla="*/ 3276 w 268115"/>
                <a:gd name="connsiteY4" fmla="*/ 63867 h 74102"/>
                <a:gd name="connsiteX5" fmla="*/ 10132 w 268115"/>
                <a:gd name="connsiteY5" fmla="*/ 34291 h 74102"/>
                <a:gd name="connsiteX6" fmla="*/ 134005 w 268115"/>
                <a:gd name="connsiteY6" fmla="*/ 0 h 74102"/>
                <a:gd name="connsiteX7" fmla="*/ 257878 w 268115"/>
                <a:gd name="connsiteY7" fmla="*/ 34291 h 74102"/>
                <a:gd name="connsiteX8" fmla="*/ 264737 w 268115"/>
                <a:gd name="connsiteY8" fmla="*/ 63867 h 7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5" h="74102">
                  <a:moveTo>
                    <a:pt x="264737" y="63867"/>
                  </a:moveTo>
                  <a:cubicBezTo>
                    <a:pt x="258736" y="74154"/>
                    <a:pt x="245449" y="77154"/>
                    <a:pt x="235591" y="70723"/>
                  </a:cubicBezTo>
                  <a:cubicBezTo>
                    <a:pt x="205157" y="51864"/>
                    <a:pt x="169584" y="42435"/>
                    <a:pt x="134006" y="42435"/>
                  </a:cubicBezTo>
                  <a:cubicBezTo>
                    <a:pt x="98859" y="42435"/>
                    <a:pt x="63282" y="51864"/>
                    <a:pt x="32851" y="70723"/>
                  </a:cubicBezTo>
                  <a:cubicBezTo>
                    <a:pt x="22564" y="77154"/>
                    <a:pt x="9277" y="74154"/>
                    <a:pt x="3276" y="63867"/>
                  </a:cubicBezTo>
                  <a:cubicBezTo>
                    <a:pt x="-3155" y="54007"/>
                    <a:pt x="275" y="40719"/>
                    <a:pt x="10132" y="34291"/>
                  </a:cubicBezTo>
                  <a:cubicBezTo>
                    <a:pt x="47423" y="11144"/>
                    <a:pt x="90714" y="0"/>
                    <a:pt x="134005" y="0"/>
                  </a:cubicBezTo>
                  <a:cubicBezTo>
                    <a:pt x="177726" y="0"/>
                    <a:pt x="220589" y="11144"/>
                    <a:pt x="257878" y="34291"/>
                  </a:cubicBezTo>
                  <a:cubicBezTo>
                    <a:pt x="268166" y="40719"/>
                    <a:pt x="271166" y="54007"/>
                    <a:pt x="264737" y="6386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4" name="Freeform: Shape 23">
              <a:extLst>
                <a:ext uri="{FF2B5EF4-FFF2-40B4-BE49-F238E27FC236}">
                  <a16:creationId xmlns:a16="http://schemas.microsoft.com/office/drawing/2014/main" id="{00C3097E-A4A8-69CD-434B-59DA80917059}"/>
                </a:ext>
              </a:extLst>
            </p:cNvPr>
            <p:cNvSpPr/>
            <p:nvPr/>
          </p:nvSpPr>
          <p:spPr>
            <a:xfrm>
              <a:off x="9621937" y="5536868"/>
              <a:ext cx="171464" cy="128600"/>
            </a:xfrm>
            <a:custGeom>
              <a:avLst/>
              <a:gdLst>
                <a:gd name="connsiteX0" fmla="*/ 138138 w 171464"/>
                <a:gd name="connsiteY0" fmla="*/ 125001 h 128600"/>
                <a:gd name="connsiteX1" fmla="*/ 9551 w 171464"/>
                <a:gd name="connsiteY1" fmla="*/ 39276 h 128600"/>
                <a:gd name="connsiteX2" fmla="*/ 3607 w 171464"/>
                <a:gd name="connsiteY2" fmla="*/ 9556 h 128600"/>
                <a:gd name="connsiteX3" fmla="*/ 33326 w 171464"/>
                <a:gd name="connsiteY3" fmla="*/ 3613 h 128600"/>
                <a:gd name="connsiteX4" fmla="*/ 161914 w 171464"/>
                <a:gd name="connsiteY4" fmla="*/ 89338 h 128600"/>
                <a:gd name="connsiteX5" fmla="*/ 167858 w 171464"/>
                <a:gd name="connsiteY5" fmla="*/ 119057 h 128600"/>
                <a:gd name="connsiteX6" fmla="*/ 138138 w 171464"/>
                <a:gd name="connsiteY6" fmla="*/ 125001 h 1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64" h="128600">
                  <a:moveTo>
                    <a:pt x="138138" y="125001"/>
                  </a:moveTo>
                  <a:lnTo>
                    <a:pt x="9551" y="39276"/>
                  </a:lnTo>
                  <a:cubicBezTo>
                    <a:pt x="-306" y="32703"/>
                    <a:pt x="-2965" y="19415"/>
                    <a:pt x="3607" y="9556"/>
                  </a:cubicBezTo>
                  <a:cubicBezTo>
                    <a:pt x="10116" y="-322"/>
                    <a:pt x="23405" y="-2960"/>
                    <a:pt x="33326" y="3613"/>
                  </a:cubicBezTo>
                  <a:lnTo>
                    <a:pt x="161914" y="89338"/>
                  </a:lnTo>
                  <a:cubicBezTo>
                    <a:pt x="171771" y="95910"/>
                    <a:pt x="174430" y="109199"/>
                    <a:pt x="167858" y="119057"/>
                  </a:cubicBezTo>
                  <a:cubicBezTo>
                    <a:pt x="161397" y="128764"/>
                    <a:pt x="148161" y="131646"/>
                    <a:pt x="138138" y="12500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5" name="Freeform: Shape 24">
              <a:extLst>
                <a:ext uri="{FF2B5EF4-FFF2-40B4-BE49-F238E27FC236}">
                  <a16:creationId xmlns:a16="http://schemas.microsoft.com/office/drawing/2014/main" id="{B0D54A51-5192-1745-1541-3019B03E8EE5}"/>
                </a:ext>
              </a:extLst>
            </p:cNvPr>
            <p:cNvSpPr/>
            <p:nvPr/>
          </p:nvSpPr>
          <p:spPr>
            <a:xfrm>
              <a:off x="9836249" y="5536868"/>
              <a:ext cx="171464" cy="128601"/>
            </a:xfrm>
            <a:custGeom>
              <a:avLst/>
              <a:gdLst>
                <a:gd name="connsiteX0" fmla="*/ 3607 w 171464"/>
                <a:gd name="connsiteY0" fmla="*/ 119057 h 128601"/>
                <a:gd name="connsiteX1" fmla="*/ 9551 w 171464"/>
                <a:gd name="connsiteY1" fmla="*/ 89338 h 128601"/>
                <a:gd name="connsiteX2" fmla="*/ 138138 w 171464"/>
                <a:gd name="connsiteY2" fmla="*/ 3613 h 128601"/>
                <a:gd name="connsiteX3" fmla="*/ 167857 w 171464"/>
                <a:gd name="connsiteY3" fmla="*/ 9556 h 128601"/>
                <a:gd name="connsiteX4" fmla="*/ 161914 w 171464"/>
                <a:gd name="connsiteY4" fmla="*/ 39276 h 128601"/>
                <a:gd name="connsiteX5" fmla="*/ 33326 w 171464"/>
                <a:gd name="connsiteY5" fmla="*/ 125001 h 128601"/>
                <a:gd name="connsiteX6" fmla="*/ 3607 w 171464"/>
                <a:gd name="connsiteY6" fmla="*/ 119057 h 128601"/>
                <a:gd name="connsiteX7" fmla="*/ 3607 w 171464"/>
                <a:gd name="connsiteY7" fmla="*/ 119057 h 12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64" h="128601">
                  <a:moveTo>
                    <a:pt x="3607" y="119057"/>
                  </a:moveTo>
                  <a:cubicBezTo>
                    <a:pt x="-2965" y="109200"/>
                    <a:pt x="-306" y="95910"/>
                    <a:pt x="9551" y="89338"/>
                  </a:cubicBezTo>
                  <a:lnTo>
                    <a:pt x="138138" y="3613"/>
                  </a:lnTo>
                  <a:cubicBezTo>
                    <a:pt x="147975" y="-2960"/>
                    <a:pt x="161285" y="-322"/>
                    <a:pt x="167857" y="9556"/>
                  </a:cubicBezTo>
                  <a:cubicBezTo>
                    <a:pt x="174430" y="19413"/>
                    <a:pt x="171771" y="32703"/>
                    <a:pt x="161914" y="39276"/>
                  </a:cubicBezTo>
                  <a:lnTo>
                    <a:pt x="33326" y="125001"/>
                  </a:lnTo>
                  <a:cubicBezTo>
                    <a:pt x="23297" y="131649"/>
                    <a:pt x="10065" y="128761"/>
                    <a:pt x="3607" y="119057"/>
                  </a:cubicBezTo>
                  <a:lnTo>
                    <a:pt x="3607" y="119057"/>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6" name="Freeform: Shape 25">
              <a:extLst>
                <a:ext uri="{FF2B5EF4-FFF2-40B4-BE49-F238E27FC236}">
                  <a16:creationId xmlns:a16="http://schemas.microsoft.com/office/drawing/2014/main" id="{8F0EBACB-A70F-DFB5-5C8B-48D2482F8DD4}"/>
                </a:ext>
              </a:extLst>
            </p:cNvPr>
            <p:cNvSpPr/>
            <p:nvPr/>
          </p:nvSpPr>
          <p:spPr>
            <a:xfrm>
              <a:off x="9621944" y="5708331"/>
              <a:ext cx="128586" cy="60568"/>
            </a:xfrm>
            <a:custGeom>
              <a:avLst/>
              <a:gdLst>
                <a:gd name="connsiteX0" fmla="*/ 6278 w 128586"/>
                <a:gd name="connsiteY0" fmla="*/ 36583 h 60568"/>
                <a:gd name="connsiteX1" fmla="*/ 6278 w 128586"/>
                <a:gd name="connsiteY1" fmla="*/ 6278 h 60568"/>
                <a:gd name="connsiteX2" fmla="*/ 36584 w 128586"/>
                <a:gd name="connsiteY2" fmla="*/ 6278 h 60568"/>
                <a:gd name="connsiteX3" fmla="*/ 92003 w 128586"/>
                <a:gd name="connsiteY3" fmla="*/ 6278 h 60568"/>
                <a:gd name="connsiteX4" fmla="*/ 122308 w 128586"/>
                <a:gd name="connsiteY4" fmla="*/ 6278 h 60568"/>
                <a:gd name="connsiteX5" fmla="*/ 122308 w 128586"/>
                <a:gd name="connsiteY5" fmla="*/ 36583 h 60568"/>
                <a:gd name="connsiteX6" fmla="*/ 6278 w 128586"/>
                <a:gd name="connsiteY6" fmla="*/ 36583 h 60568"/>
                <a:gd name="connsiteX7" fmla="*/ 6278 w 128586"/>
                <a:gd name="connsiteY7" fmla="*/ 36583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3"/>
                  </a:moveTo>
                  <a:cubicBezTo>
                    <a:pt x="-2093" y="28212"/>
                    <a:pt x="-2093" y="14649"/>
                    <a:pt x="6278" y="6278"/>
                  </a:cubicBezTo>
                  <a:cubicBezTo>
                    <a:pt x="14649" y="-2093"/>
                    <a:pt x="28212" y="-2093"/>
                    <a:pt x="36584" y="6278"/>
                  </a:cubicBezTo>
                  <a:cubicBezTo>
                    <a:pt x="51861" y="21556"/>
                    <a:pt x="76726" y="21556"/>
                    <a:pt x="92003" y="6278"/>
                  </a:cubicBezTo>
                  <a:cubicBezTo>
                    <a:pt x="100374" y="-2093"/>
                    <a:pt x="113937" y="-2093"/>
                    <a:pt x="122308" y="6278"/>
                  </a:cubicBezTo>
                  <a:cubicBezTo>
                    <a:pt x="130680" y="14649"/>
                    <a:pt x="130680" y="28212"/>
                    <a:pt x="122308" y="36583"/>
                  </a:cubicBezTo>
                  <a:cubicBezTo>
                    <a:pt x="90329" y="68563"/>
                    <a:pt x="38258" y="68565"/>
                    <a:pt x="6278" y="36583"/>
                  </a:cubicBezTo>
                  <a:lnTo>
                    <a:pt x="6278" y="36583"/>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7" name="Freeform: Shape 26">
              <a:extLst>
                <a:ext uri="{FF2B5EF4-FFF2-40B4-BE49-F238E27FC236}">
                  <a16:creationId xmlns:a16="http://schemas.microsoft.com/office/drawing/2014/main" id="{221FB249-8867-F47B-DE4C-FEF18875C5F2}"/>
                </a:ext>
              </a:extLst>
            </p:cNvPr>
            <p:cNvSpPr/>
            <p:nvPr/>
          </p:nvSpPr>
          <p:spPr>
            <a:xfrm>
              <a:off x="9879119" y="5708331"/>
              <a:ext cx="128586" cy="60568"/>
            </a:xfrm>
            <a:custGeom>
              <a:avLst/>
              <a:gdLst>
                <a:gd name="connsiteX0" fmla="*/ 6278 w 128586"/>
                <a:gd name="connsiteY0" fmla="*/ 36583 h 60568"/>
                <a:gd name="connsiteX1" fmla="*/ 6278 w 128586"/>
                <a:gd name="connsiteY1" fmla="*/ 6278 h 60568"/>
                <a:gd name="connsiteX2" fmla="*/ 36583 w 128586"/>
                <a:gd name="connsiteY2" fmla="*/ 6278 h 60568"/>
                <a:gd name="connsiteX3" fmla="*/ 92003 w 128586"/>
                <a:gd name="connsiteY3" fmla="*/ 6278 h 60568"/>
                <a:gd name="connsiteX4" fmla="*/ 122308 w 128586"/>
                <a:gd name="connsiteY4" fmla="*/ 6278 h 60568"/>
                <a:gd name="connsiteX5" fmla="*/ 122308 w 128586"/>
                <a:gd name="connsiteY5" fmla="*/ 36583 h 60568"/>
                <a:gd name="connsiteX6" fmla="*/ 6278 w 128586"/>
                <a:gd name="connsiteY6" fmla="*/ 36583 h 60568"/>
                <a:gd name="connsiteX7" fmla="*/ 6278 w 128586"/>
                <a:gd name="connsiteY7" fmla="*/ 36583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3"/>
                  </a:moveTo>
                  <a:cubicBezTo>
                    <a:pt x="-2093" y="28212"/>
                    <a:pt x="-2093" y="14649"/>
                    <a:pt x="6278" y="6278"/>
                  </a:cubicBezTo>
                  <a:cubicBezTo>
                    <a:pt x="14649" y="-2093"/>
                    <a:pt x="28212" y="-2093"/>
                    <a:pt x="36583" y="6278"/>
                  </a:cubicBezTo>
                  <a:cubicBezTo>
                    <a:pt x="51861" y="21556"/>
                    <a:pt x="76726" y="21556"/>
                    <a:pt x="92003" y="6278"/>
                  </a:cubicBezTo>
                  <a:cubicBezTo>
                    <a:pt x="100374" y="-2093"/>
                    <a:pt x="113937" y="-2093"/>
                    <a:pt x="122308" y="6278"/>
                  </a:cubicBezTo>
                  <a:cubicBezTo>
                    <a:pt x="130680" y="14649"/>
                    <a:pt x="130680" y="28212"/>
                    <a:pt x="122308" y="36583"/>
                  </a:cubicBezTo>
                  <a:cubicBezTo>
                    <a:pt x="90329" y="68563"/>
                    <a:pt x="38258" y="68565"/>
                    <a:pt x="6278" y="36583"/>
                  </a:cubicBezTo>
                  <a:lnTo>
                    <a:pt x="6278" y="36583"/>
                  </a:ln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8" name="Freeform: Shape 27">
              <a:extLst>
                <a:ext uri="{FF2B5EF4-FFF2-40B4-BE49-F238E27FC236}">
                  <a16:creationId xmlns:a16="http://schemas.microsoft.com/office/drawing/2014/main" id="{713EE192-1573-DAEF-28E5-1C3B97BBFE26}"/>
                </a:ext>
              </a:extLst>
            </p:cNvPr>
            <p:cNvSpPr/>
            <p:nvPr/>
          </p:nvSpPr>
          <p:spPr>
            <a:xfrm>
              <a:off x="9901679" y="5822078"/>
              <a:ext cx="278905" cy="277477"/>
            </a:xfrm>
            <a:custGeom>
              <a:avLst/>
              <a:gdLst>
                <a:gd name="connsiteX0" fmla="*/ 191751 w 278905"/>
                <a:gd name="connsiteY0" fmla="*/ 277478 h 277477"/>
                <a:gd name="connsiteX1" fmla="*/ 131141 w 278905"/>
                <a:gd name="connsiteY1" fmla="*/ 252363 h 277477"/>
                <a:gd name="connsiteX2" fmla="*/ 129278 w 278905"/>
                <a:gd name="connsiteY2" fmla="*/ 250437 h 277477"/>
                <a:gd name="connsiteX3" fmla="*/ 25052 w 278905"/>
                <a:gd name="connsiteY3" fmla="*/ 237210 h 277477"/>
                <a:gd name="connsiteX4" fmla="*/ 25052 w 278905"/>
                <a:gd name="connsiteY4" fmla="*/ 115989 h 277477"/>
                <a:gd name="connsiteX5" fmla="*/ 43323 w 278905"/>
                <a:gd name="connsiteY5" fmla="*/ 102072 h 277477"/>
                <a:gd name="connsiteX6" fmla="*/ 6321 w 278905"/>
                <a:gd name="connsiteY6" fmla="*/ 35455 h 277477"/>
                <a:gd name="connsiteX7" fmla="*/ 9900 w 278905"/>
                <a:gd name="connsiteY7" fmla="*/ 9900 h 277477"/>
                <a:gd name="connsiteX8" fmla="*/ 35455 w 278905"/>
                <a:gd name="connsiteY8" fmla="*/ 6321 h 277477"/>
                <a:gd name="connsiteX9" fmla="*/ 102072 w 278905"/>
                <a:gd name="connsiteY9" fmla="*/ 43323 h 277477"/>
                <a:gd name="connsiteX10" fmla="*/ 115989 w 278905"/>
                <a:gd name="connsiteY10" fmla="*/ 25052 h 277477"/>
                <a:gd name="connsiteX11" fmla="*/ 238639 w 278905"/>
                <a:gd name="connsiteY11" fmla="*/ 25052 h 277477"/>
                <a:gd name="connsiteX12" fmla="*/ 263753 w 278905"/>
                <a:gd name="connsiteY12" fmla="*/ 85662 h 277477"/>
                <a:gd name="connsiteX13" fmla="*/ 251866 w 278905"/>
                <a:gd name="connsiteY13" fmla="*/ 129278 h 277477"/>
                <a:gd name="connsiteX14" fmla="*/ 253792 w 278905"/>
                <a:gd name="connsiteY14" fmla="*/ 131141 h 277477"/>
                <a:gd name="connsiteX15" fmla="*/ 278905 w 278905"/>
                <a:gd name="connsiteY15" fmla="*/ 191753 h 277477"/>
                <a:gd name="connsiteX16" fmla="*/ 253791 w 278905"/>
                <a:gd name="connsiteY16" fmla="*/ 252363 h 277477"/>
                <a:gd name="connsiteX17" fmla="*/ 191751 w 278905"/>
                <a:gd name="connsiteY17" fmla="*/ 277478 h 27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905" h="277477">
                  <a:moveTo>
                    <a:pt x="191751" y="277478"/>
                  </a:moveTo>
                  <a:cubicBezTo>
                    <a:pt x="168856" y="277478"/>
                    <a:pt x="147319" y="268562"/>
                    <a:pt x="131141" y="252363"/>
                  </a:cubicBezTo>
                  <a:cubicBezTo>
                    <a:pt x="130514" y="251736"/>
                    <a:pt x="129885" y="251086"/>
                    <a:pt x="129278" y="250437"/>
                  </a:cubicBezTo>
                  <a:cubicBezTo>
                    <a:pt x="97068" y="269608"/>
                    <a:pt x="52280" y="264439"/>
                    <a:pt x="25052" y="237210"/>
                  </a:cubicBezTo>
                  <a:cubicBezTo>
                    <a:pt x="-8351" y="203807"/>
                    <a:pt x="-8351" y="149433"/>
                    <a:pt x="25052" y="115989"/>
                  </a:cubicBezTo>
                  <a:cubicBezTo>
                    <a:pt x="30536" y="110506"/>
                    <a:pt x="36668" y="105839"/>
                    <a:pt x="43323" y="102072"/>
                  </a:cubicBezTo>
                  <a:lnTo>
                    <a:pt x="6321" y="35455"/>
                  </a:lnTo>
                  <a:cubicBezTo>
                    <a:pt x="1675" y="27104"/>
                    <a:pt x="3139" y="16661"/>
                    <a:pt x="9900" y="9900"/>
                  </a:cubicBezTo>
                  <a:cubicBezTo>
                    <a:pt x="16681" y="3161"/>
                    <a:pt x="27125" y="1675"/>
                    <a:pt x="35455" y="6321"/>
                  </a:cubicBezTo>
                  <a:lnTo>
                    <a:pt x="102072" y="43323"/>
                  </a:lnTo>
                  <a:cubicBezTo>
                    <a:pt x="105839" y="36688"/>
                    <a:pt x="110486" y="30536"/>
                    <a:pt x="115989" y="25052"/>
                  </a:cubicBezTo>
                  <a:cubicBezTo>
                    <a:pt x="149370" y="-8351"/>
                    <a:pt x="205173" y="-8351"/>
                    <a:pt x="238639" y="25052"/>
                  </a:cubicBezTo>
                  <a:cubicBezTo>
                    <a:pt x="254838" y="41251"/>
                    <a:pt x="263753" y="62765"/>
                    <a:pt x="263753" y="85662"/>
                  </a:cubicBezTo>
                  <a:cubicBezTo>
                    <a:pt x="263753" y="101254"/>
                    <a:pt x="259630" y="116219"/>
                    <a:pt x="251866" y="129278"/>
                  </a:cubicBezTo>
                  <a:cubicBezTo>
                    <a:pt x="252515" y="129885"/>
                    <a:pt x="253163" y="130512"/>
                    <a:pt x="253792" y="131141"/>
                  </a:cubicBezTo>
                  <a:cubicBezTo>
                    <a:pt x="269990" y="147342"/>
                    <a:pt x="278905" y="168857"/>
                    <a:pt x="278905" y="191753"/>
                  </a:cubicBezTo>
                  <a:cubicBezTo>
                    <a:pt x="278905" y="214670"/>
                    <a:pt x="269990" y="236186"/>
                    <a:pt x="253791" y="252363"/>
                  </a:cubicBezTo>
                  <a:cubicBezTo>
                    <a:pt x="237613" y="268562"/>
                    <a:pt x="214647" y="277478"/>
                    <a:pt x="191751" y="277478"/>
                  </a:cubicBezTo>
                  <a:close/>
                </a:path>
              </a:pathLst>
            </a:custGeom>
            <a:solidFill>
              <a:srgbClr val="FFE6B3"/>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9" name="Freeform: Shape 28">
              <a:extLst>
                <a:ext uri="{FF2B5EF4-FFF2-40B4-BE49-F238E27FC236}">
                  <a16:creationId xmlns:a16="http://schemas.microsoft.com/office/drawing/2014/main" id="{0506BAAE-F99D-2EA7-1F5D-529A5E88C8F1}"/>
                </a:ext>
              </a:extLst>
            </p:cNvPr>
            <p:cNvSpPr/>
            <p:nvPr/>
          </p:nvSpPr>
          <p:spPr>
            <a:xfrm>
              <a:off x="9449065" y="5822833"/>
              <a:ext cx="278906" cy="276723"/>
            </a:xfrm>
            <a:custGeom>
              <a:avLst/>
              <a:gdLst>
                <a:gd name="connsiteX0" fmla="*/ 87154 w 278906"/>
                <a:gd name="connsiteY0" fmla="*/ 276723 h 276723"/>
                <a:gd name="connsiteX1" fmla="*/ 25115 w 278906"/>
                <a:gd name="connsiteY1" fmla="*/ 251609 h 276723"/>
                <a:gd name="connsiteX2" fmla="*/ 0 w 278906"/>
                <a:gd name="connsiteY2" fmla="*/ 190998 h 276723"/>
                <a:gd name="connsiteX3" fmla="*/ 25115 w 278906"/>
                <a:gd name="connsiteY3" fmla="*/ 130388 h 276723"/>
                <a:gd name="connsiteX4" fmla="*/ 27585 w 278906"/>
                <a:gd name="connsiteY4" fmla="*/ 128002 h 276723"/>
                <a:gd name="connsiteX5" fmla="*/ 40268 w 278906"/>
                <a:gd name="connsiteY5" fmla="*/ 24299 h 276723"/>
                <a:gd name="connsiteX6" fmla="*/ 162918 w 278906"/>
                <a:gd name="connsiteY6" fmla="*/ 24299 h 276723"/>
                <a:gd name="connsiteX7" fmla="*/ 176835 w 278906"/>
                <a:gd name="connsiteY7" fmla="*/ 42570 h 276723"/>
                <a:gd name="connsiteX8" fmla="*/ 243452 w 278906"/>
                <a:gd name="connsiteY8" fmla="*/ 5568 h 276723"/>
                <a:gd name="connsiteX9" fmla="*/ 269006 w 278906"/>
                <a:gd name="connsiteY9" fmla="*/ 9147 h 276723"/>
                <a:gd name="connsiteX10" fmla="*/ 272586 w 278906"/>
                <a:gd name="connsiteY10" fmla="*/ 34701 h 276723"/>
                <a:gd name="connsiteX11" fmla="*/ 235584 w 278906"/>
                <a:gd name="connsiteY11" fmla="*/ 101318 h 276723"/>
                <a:gd name="connsiteX12" fmla="*/ 253855 w 278906"/>
                <a:gd name="connsiteY12" fmla="*/ 115236 h 276723"/>
                <a:gd name="connsiteX13" fmla="*/ 253855 w 278906"/>
                <a:gd name="connsiteY13" fmla="*/ 236457 h 276723"/>
                <a:gd name="connsiteX14" fmla="*/ 149629 w 278906"/>
                <a:gd name="connsiteY14" fmla="*/ 249684 h 276723"/>
                <a:gd name="connsiteX15" fmla="*/ 147766 w 278906"/>
                <a:gd name="connsiteY15" fmla="*/ 251610 h 276723"/>
                <a:gd name="connsiteX16" fmla="*/ 87154 w 278906"/>
                <a:gd name="connsiteY16" fmla="*/ 276723 h 276723"/>
                <a:gd name="connsiteX17" fmla="*/ 87154 w 278906"/>
                <a:gd name="connsiteY17" fmla="*/ 276723 h 276723"/>
                <a:gd name="connsiteX18" fmla="*/ 163466 w 278906"/>
                <a:gd name="connsiteY18" fmla="*/ 206731 h 276723"/>
                <a:gd name="connsiteX19" fmla="*/ 163966 w 278906"/>
                <a:gd name="connsiteY19" fmla="*/ 206731 h 276723"/>
                <a:gd name="connsiteX20" fmla="*/ 163466 w 278906"/>
                <a:gd name="connsiteY20" fmla="*/ 206731 h 276723"/>
                <a:gd name="connsiteX21" fmla="*/ 162996 w 278906"/>
                <a:gd name="connsiteY21" fmla="*/ 206231 h 276723"/>
                <a:gd name="connsiteX22" fmla="*/ 163305 w 278906"/>
                <a:gd name="connsiteY22" fmla="*/ 206540 h 276723"/>
                <a:gd name="connsiteX23" fmla="*/ 162996 w 278906"/>
                <a:gd name="connsiteY23" fmla="*/ 206231 h 27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8906" h="276723">
                  <a:moveTo>
                    <a:pt x="87154" y="276723"/>
                  </a:moveTo>
                  <a:cubicBezTo>
                    <a:pt x="64258" y="276723"/>
                    <a:pt x="41292" y="267808"/>
                    <a:pt x="25115" y="251609"/>
                  </a:cubicBezTo>
                  <a:cubicBezTo>
                    <a:pt x="8915" y="235409"/>
                    <a:pt x="0" y="213895"/>
                    <a:pt x="0" y="190998"/>
                  </a:cubicBezTo>
                  <a:cubicBezTo>
                    <a:pt x="0" y="168081"/>
                    <a:pt x="8915" y="146565"/>
                    <a:pt x="25115" y="130388"/>
                  </a:cubicBezTo>
                  <a:cubicBezTo>
                    <a:pt x="25930" y="129572"/>
                    <a:pt x="26748" y="128776"/>
                    <a:pt x="27585" y="128002"/>
                  </a:cubicBezTo>
                  <a:cubicBezTo>
                    <a:pt x="7828" y="94035"/>
                    <a:pt x="12579" y="51988"/>
                    <a:pt x="40268" y="24299"/>
                  </a:cubicBezTo>
                  <a:cubicBezTo>
                    <a:pt x="72666" y="-8100"/>
                    <a:pt x="130561" y="-8100"/>
                    <a:pt x="162918" y="24299"/>
                  </a:cubicBezTo>
                  <a:cubicBezTo>
                    <a:pt x="168422" y="29782"/>
                    <a:pt x="173067" y="35914"/>
                    <a:pt x="176835" y="42570"/>
                  </a:cubicBezTo>
                  <a:lnTo>
                    <a:pt x="243452" y="5568"/>
                  </a:lnTo>
                  <a:cubicBezTo>
                    <a:pt x="251803" y="922"/>
                    <a:pt x="262246" y="2407"/>
                    <a:pt x="269006" y="9147"/>
                  </a:cubicBezTo>
                  <a:cubicBezTo>
                    <a:pt x="275766" y="15906"/>
                    <a:pt x="277232" y="26350"/>
                    <a:pt x="272586" y="34701"/>
                  </a:cubicBezTo>
                  <a:lnTo>
                    <a:pt x="235584" y="101318"/>
                  </a:lnTo>
                  <a:cubicBezTo>
                    <a:pt x="242239" y="105086"/>
                    <a:pt x="248371" y="109752"/>
                    <a:pt x="253855" y="115236"/>
                  </a:cubicBezTo>
                  <a:cubicBezTo>
                    <a:pt x="287257" y="148639"/>
                    <a:pt x="287257" y="203012"/>
                    <a:pt x="253855" y="236457"/>
                  </a:cubicBezTo>
                  <a:cubicBezTo>
                    <a:pt x="226668" y="263706"/>
                    <a:pt x="181858" y="268875"/>
                    <a:pt x="149629" y="249684"/>
                  </a:cubicBezTo>
                  <a:cubicBezTo>
                    <a:pt x="149021" y="250333"/>
                    <a:pt x="148394" y="250981"/>
                    <a:pt x="147766" y="251610"/>
                  </a:cubicBezTo>
                  <a:cubicBezTo>
                    <a:pt x="131586" y="267808"/>
                    <a:pt x="110049" y="276723"/>
                    <a:pt x="87154" y="276723"/>
                  </a:cubicBezTo>
                  <a:lnTo>
                    <a:pt x="87154" y="276723"/>
                  </a:lnTo>
                  <a:close/>
                  <a:moveTo>
                    <a:pt x="163466" y="206731"/>
                  </a:moveTo>
                  <a:lnTo>
                    <a:pt x="163966" y="206731"/>
                  </a:lnTo>
                  <a:lnTo>
                    <a:pt x="163466" y="206731"/>
                  </a:lnTo>
                  <a:close/>
                  <a:moveTo>
                    <a:pt x="162996" y="206231"/>
                  </a:moveTo>
                  <a:lnTo>
                    <a:pt x="163305" y="206540"/>
                  </a:lnTo>
                  <a:lnTo>
                    <a:pt x="162996" y="206231"/>
                  </a:ln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Tree>
    <p:custDataLst>
      <p:tags r:id="rId1"/>
    </p:custDataLst>
    <p:extLst>
      <p:ext uri="{BB962C8B-B14F-4D97-AF65-F5344CB8AC3E}">
        <p14:creationId xmlns:p14="http://schemas.microsoft.com/office/powerpoint/2010/main" val="2065480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13720-718E-52CD-7B58-93A07AC8F3DB}"/>
            </a:ext>
          </a:extLst>
        </p:cNvPr>
        <p:cNvGrpSpPr/>
        <p:nvPr/>
      </p:nvGrpSpPr>
      <p:grpSpPr>
        <a:xfrm>
          <a:off x="0" y="0"/>
          <a:ext cx="0" cy="0"/>
          <a:chOff x="0" y="0"/>
          <a:chExt cx="0" cy="0"/>
        </a:xfrm>
      </p:grpSpPr>
      <p:pic>
        <p:nvPicPr>
          <p:cNvPr id="13" name="Picture Placeholder 12" descr="A pink and black microphone&#10;&#10;Description automatically generated">
            <a:extLst>
              <a:ext uri="{FF2B5EF4-FFF2-40B4-BE49-F238E27FC236}">
                <a16:creationId xmlns:a16="http://schemas.microsoft.com/office/drawing/2014/main" id="{9D88114D-A067-40CD-4E5A-FB4831E4B26B}"/>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92940" y="2517075"/>
            <a:ext cx="1823850" cy="1823850"/>
          </a:xfrm>
        </p:spPr>
      </p:pic>
      <p:sp>
        <p:nvSpPr>
          <p:cNvPr id="5" name="Text Placeholder 4">
            <a:extLst>
              <a:ext uri="{FF2B5EF4-FFF2-40B4-BE49-F238E27FC236}">
                <a16:creationId xmlns:a16="http://schemas.microsoft.com/office/drawing/2014/main" id="{35CA059A-53E4-B542-6B55-A27E7B2A4FC1}"/>
              </a:ext>
            </a:extLst>
          </p:cNvPr>
          <p:cNvSpPr>
            <a:spLocks noGrp="1"/>
          </p:cNvSpPr>
          <p:nvPr>
            <p:ph type="body" sz="quarter" idx="19"/>
          </p:nvPr>
        </p:nvSpPr>
        <p:spPr>
          <a:xfrm>
            <a:off x="402773" y="4574226"/>
            <a:ext cx="2439296" cy="1247775"/>
          </a:xfrm>
        </p:spPr>
        <p:txBody>
          <a:bodyPr>
            <a:noAutofit/>
          </a:bodyPr>
          <a:lstStyle/>
          <a:p>
            <a:r>
              <a:rPr lang="en-US" sz="2200">
                <a:solidFill>
                  <a:schemeClr val="tx1"/>
                </a:solidFill>
              </a:rPr>
              <a:t>Listen while others are talking.</a:t>
            </a:r>
          </a:p>
        </p:txBody>
      </p:sp>
      <p:pic>
        <p:nvPicPr>
          <p:cNvPr id="15" name="Picture Placeholder 14" descr="A blue thought bubble with three dots&#10;&#10;Description automatically generated">
            <a:extLst>
              <a:ext uri="{FF2B5EF4-FFF2-40B4-BE49-F238E27FC236}">
                <a16:creationId xmlns:a16="http://schemas.microsoft.com/office/drawing/2014/main" id="{62EF8967-3999-11DD-CD7C-09B25A4551FA}"/>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tretch>
            <a:fillRect/>
          </a:stretch>
        </p:blipFill>
        <p:spPr>
          <a:xfrm>
            <a:off x="3554873" y="2466771"/>
            <a:ext cx="1924458" cy="1924458"/>
          </a:xfrm>
        </p:spPr>
      </p:pic>
      <p:sp>
        <p:nvSpPr>
          <p:cNvPr id="7" name="Text Placeholder 6">
            <a:extLst>
              <a:ext uri="{FF2B5EF4-FFF2-40B4-BE49-F238E27FC236}">
                <a16:creationId xmlns:a16="http://schemas.microsoft.com/office/drawing/2014/main" id="{3218C38D-E752-2101-3128-F930E2322BEB}"/>
              </a:ext>
            </a:extLst>
          </p:cNvPr>
          <p:cNvSpPr>
            <a:spLocks noGrp="1"/>
          </p:cNvSpPr>
          <p:nvPr>
            <p:ph type="body" sz="quarter" idx="21"/>
          </p:nvPr>
        </p:nvSpPr>
        <p:spPr>
          <a:xfrm>
            <a:off x="3297454" y="4574226"/>
            <a:ext cx="2439296" cy="1247775"/>
          </a:xfrm>
        </p:spPr>
        <p:txBody>
          <a:bodyPr>
            <a:noAutofit/>
          </a:bodyPr>
          <a:lstStyle/>
          <a:p>
            <a:r>
              <a:rPr lang="en-US" sz="2200">
                <a:solidFill>
                  <a:schemeClr val="tx1"/>
                </a:solidFill>
              </a:rPr>
              <a:t>Give others time to think before we answer.</a:t>
            </a:r>
          </a:p>
        </p:txBody>
      </p:sp>
      <p:pic>
        <p:nvPicPr>
          <p:cNvPr id="17" name="Picture Placeholder 16" descr="A thumb up and stars&#10;&#10;Description automatically generated">
            <a:extLst>
              <a:ext uri="{FF2B5EF4-FFF2-40B4-BE49-F238E27FC236}">
                <a16:creationId xmlns:a16="http://schemas.microsoft.com/office/drawing/2014/main" id="{12C2B66F-D9A6-D78F-8D31-C3A2B10B2436}"/>
              </a:ext>
            </a:extLst>
          </p:cNvPr>
          <p:cNvPicPr>
            <a:picLocks noGrp="1" noChangeAspect="1"/>
          </p:cNvPicPr>
          <p:nvPr>
            <p:ph type="pic" sz="quarter" idx="22"/>
          </p:nvPr>
        </p:nvPicPr>
        <p:blipFill>
          <a:blip r:embed="rId6">
            <a:extLst>
              <a:ext uri="{28A0092B-C50C-407E-A947-70E740481C1C}">
                <a14:useLocalDpi xmlns:a14="http://schemas.microsoft.com/office/drawing/2010/main" val="0"/>
              </a:ext>
            </a:extLst>
          </a:blip>
          <a:stretch>
            <a:fillRect/>
          </a:stretch>
        </p:blipFill>
        <p:spPr>
          <a:xfrm>
            <a:off x="6515931" y="2312458"/>
            <a:ext cx="2123126" cy="2123126"/>
          </a:xfrm>
        </p:spPr>
      </p:pic>
      <p:sp>
        <p:nvSpPr>
          <p:cNvPr id="9" name="Text Placeholder 8">
            <a:extLst>
              <a:ext uri="{FF2B5EF4-FFF2-40B4-BE49-F238E27FC236}">
                <a16:creationId xmlns:a16="http://schemas.microsoft.com/office/drawing/2014/main" id="{B01E418A-B560-81FF-B254-1E3FD1DB6166}"/>
              </a:ext>
            </a:extLst>
          </p:cNvPr>
          <p:cNvSpPr>
            <a:spLocks noGrp="1"/>
          </p:cNvSpPr>
          <p:nvPr>
            <p:ph type="body" sz="quarter" idx="23"/>
          </p:nvPr>
        </p:nvSpPr>
        <p:spPr>
          <a:xfrm>
            <a:off x="6034349" y="4574226"/>
            <a:ext cx="3086290" cy="1747866"/>
          </a:xfrm>
        </p:spPr>
        <p:txBody>
          <a:bodyPr>
            <a:noAutofit/>
          </a:bodyPr>
          <a:lstStyle/>
          <a:p>
            <a:r>
              <a:rPr lang="en-US" sz="2200">
                <a:solidFill>
                  <a:schemeClr val="tx1"/>
                </a:solidFill>
              </a:rPr>
              <a:t>Use positive words to show understanding. Avoid judgement and criticism.</a:t>
            </a:r>
          </a:p>
        </p:txBody>
      </p:sp>
      <p:pic>
        <p:nvPicPr>
          <p:cNvPr id="19" name="Picture Placeholder 18" descr="A red circle with a cross&#10;&#10;Description automatically generated">
            <a:extLst>
              <a:ext uri="{FF2B5EF4-FFF2-40B4-BE49-F238E27FC236}">
                <a16:creationId xmlns:a16="http://schemas.microsoft.com/office/drawing/2014/main" id="{BD212F7B-BBA7-6509-924E-858717A7BAA5}"/>
              </a:ext>
            </a:extLst>
          </p:cNvPr>
          <p:cNvPicPr>
            <a:picLocks noGrp="1" noChangeAspect="1"/>
          </p:cNvPicPr>
          <p:nvPr>
            <p:ph type="pic" sz="quarter" idx="24"/>
          </p:nvPr>
        </p:nvPicPr>
        <p:blipFill>
          <a:blip r:embed="rId7">
            <a:extLst>
              <a:ext uri="{28A0092B-C50C-407E-A947-70E740481C1C}">
                <a14:useLocalDpi xmlns:a14="http://schemas.microsoft.com/office/drawing/2010/main" val="0"/>
              </a:ext>
            </a:extLst>
          </a:blip>
          <a:stretch>
            <a:fillRect/>
          </a:stretch>
        </p:blipFill>
        <p:spPr>
          <a:xfrm>
            <a:off x="9675657" y="2466771"/>
            <a:ext cx="1891527" cy="1891527"/>
          </a:xfrm>
        </p:spPr>
      </p:pic>
      <p:sp>
        <p:nvSpPr>
          <p:cNvPr id="11" name="Text Placeholder 10">
            <a:extLst>
              <a:ext uri="{FF2B5EF4-FFF2-40B4-BE49-F238E27FC236}">
                <a16:creationId xmlns:a16="http://schemas.microsoft.com/office/drawing/2014/main" id="{43A523F4-2147-E37A-7863-C41EA8AA7D60}"/>
              </a:ext>
            </a:extLst>
          </p:cNvPr>
          <p:cNvSpPr>
            <a:spLocks noGrp="1"/>
          </p:cNvSpPr>
          <p:nvPr>
            <p:ph type="body" sz="quarter" idx="25"/>
          </p:nvPr>
        </p:nvSpPr>
        <p:spPr>
          <a:xfrm>
            <a:off x="9303808" y="4574226"/>
            <a:ext cx="2635223" cy="1247775"/>
          </a:xfrm>
        </p:spPr>
        <p:txBody>
          <a:bodyPr>
            <a:noAutofit/>
          </a:bodyPr>
          <a:lstStyle/>
          <a:p>
            <a:r>
              <a:rPr lang="en-US" sz="2200">
                <a:solidFill>
                  <a:schemeClr val="tx1"/>
                </a:solidFill>
              </a:rPr>
              <a:t>We can “pass” and choose not to answer a question.</a:t>
            </a:r>
          </a:p>
        </p:txBody>
      </p:sp>
      <p:sp>
        <p:nvSpPr>
          <p:cNvPr id="8" name="Google Shape;184;p34">
            <a:extLst>
              <a:ext uri="{FF2B5EF4-FFF2-40B4-BE49-F238E27FC236}">
                <a16:creationId xmlns:a16="http://schemas.microsoft.com/office/drawing/2014/main" id="{A95110CF-B373-31CB-BD70-A4A413F1B278}"/>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Our Group Agreements</a:t>
            </a:r>
          </a:p>
        </p:txBody>
      </p:sp>
    </p:spTree>
    <p:custDataLst>
      <p:tags r:id="rId1"/>
    </p:custDataLst>
    <p:extLst>
      <p:ext uri="{BB962C8B-B14F-4D97-AF65-F5344CB8AC3E}">
        <p14:creationId xmlns:p14="http://schemas.microsoft.com/office/powerpoint/2010/main" val="3946733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0A47-7B78-CA3D-E654-74A2EA23E10B}"/>
              </a:ext>
            </a:extLst>
          </p:cNvPr>
          <p:cNvSpPr>
            <a:spLocks noGrp="1"/>
          </p:cNvSpPr>
          <p:nvPr>
            <p:ph type="title"/>
          </p:nvPr>
        </p:nvSpPr>
        <p:spPr>
          <a:xfrm>
            <a:off x="2357610" y="2867800"/>
            <a:ext cx="9834390" cy="1122400"/>
          </a:xfrm>
        </p:spPr>
        <p:txBody>
          <a:bodyPr/>
          <a:lstStyle/>
          <a:p>
            <a:pPr algn="ctr"/>
            <a:r>
              <a:rPr lang="en-US" sz="5000">
                <a:solidFill>
                  <a:srgbClr val="0BBAB4"/>
                </a:solidFill>
              </a:rPr>
              <a:t>Tourette Syndrome</a:t>
            </a:r>
          </a:p>
        </p:txBody>
      </p:sp>
    </p:spTree>
    <p:custDataLst>
      <p:tags r:id="rId1"/>
    </p:custDataLst>
    <p:extLst>
      <p:ext uri="{BB962C8B-B14F-4D97-AF65-F5344CB8AC3E}">
        <p14:creationId xmlns:p14="http://schemas.microsoft.com/office/powerpoint/2010/main" val="3615363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7787D6-1DB7-5DE9-9CCF-DBB8F27227E8}"/>
              </a:ext>
            </a:extLst>
          </p:cNvPr>
          <p:cNvSpPr>
            <a:spLocks noGrp="1"/>
          </p:cNvSpPr>
          <p:nvPr>
            <p:ph type="body" idx="2"/>
          </p:nvPr>
        </p:nvSpPr>
        <p:spPr>
          <a:xfrm>
            <a:off x="5671930" y="2031656"/>
            <a:ext cx="6051986" cy="4826343"/>
          </a:xfrm>
        </p:spPr>
        <p:txBody>
          <a:bodyPr/>
          <a:lstStyle/>
          <a:p>
            <a:pPr marL="608965" indent="-422910">
              <a:lnSpc>
                <a:spcPct val="140000"/>
              </a:lnSpc>
              <a:spcBef>
                <a:spcPts val="0"/>
              </a:spcBef>
              <a:buSzPct val="125000"/>
              <a:buFont typeface="Arial" panose="020B0604020202020204" pitchFamily="34" charset="0"/>
              <a:buChar char="•"/>
            </a:pPr>
            <a:endParaRPr lang="en-US" sz="2200">
              <a:latin typeface="+mj-lt"/>
            </a:endParaRPr>
          </a:p>
          <a:p>
            <a:pPr marL="608965" indent="-422910">
              <a:lnSpc>
                <a:spcPct val="140000"/>
              </a:lnSpc>
              <a:spcBef>
                <a:spcPts val="0"/>
              </a:spcBef>
              <a:buSzPct val="125000"/>
              <a:buFont typeface="Arial" panose="020B0604020202020204" pitchFamily="34" charset="0"/>
              <a:buChar char="•"/>
            </a:pPr>
            <a:r>
              <a:rPr lang="en-US" sz="2200">
                <a:latin typeface="+mj-lt"/>
              </a:rPr>
              <a:t>When someone has Tourette Syndrome (or TS), they make repeated sounds or movements that they cannot control. </a:t>
            </a:r>
            <a:endParaRPr lang="en-US"/>
          </a:p>
          <a:p>
            <a:pPr marL="1218565" lvl="1" indent="-422910">
              <a:lnSpc>
                <a:spcPct val="140000"/>
              </a:lnSpc>
              <a:spcBef>
                <a:spcPts val="0"/>
              </a:spcBef>
              <a:buSzPct val="125000"/>
              <a:buFont typeface="Courier New" panose="020B0604020202020204" pitchFamily="34" charset="0"/>
              <a:buChar char="o"/>
            </a:pPr>
            <a:r>
              <a:rPr lang="en-US" sz="2250" b="1" u="sng">
                <a:solidFill>
                  <a:srgbClr val="0599A3"/>
                </a:solidFill>
                <a:latin typeface="+mj-lt"/>
              </a:rPr>
              <a:t>Vocal tic</a:t>
            </a:r>
            <a:r>
              <a:rPr lang="en-US" sz="2250">
                <a:solidFill>
                  <a:srgbClr val="000000"/>
                </a:solidFill>
                <a:latin typeface="+mj-lt"/>
              </a:rPr>
              <a:t>: Sounds</a:t>
            </a:r>
          </a:p>
          <a:p>
            <a:pPr marL="1218565" lvl="1" indent="-422910">
              <a:lnSpc>
                <a:spcPct val="140000"/>
              </a:lnSpc>
              <a:spcBef>
                <a:spcPts val="0"/>
              </a:spcBef>
              <a:buSzPct val="125000"/>
              <a:buFont typeface="Courier New" panose="020B0604020202020204" pitchFamily="34" charset="0"/>
              <a:buChar char="o"/>
            </a:pPr>
            <a:r>
              <a:rPr lang="en-US" sz="2250" b="1" u="sng">
                <a:solidFill>
                  <a:srgbClr val="0599A3"/>
                </a:solidFill>
                <a:latin typeface="+mj-lt"/>
              </a:rPr>
              <a:t>Motor tic</a:t>
            </a:r>
            <a:r>
              <a:rPr lang="en-US" sz="2250">
                <a:solidFill>
                  <a:srgbClr val="000000"/>
                </a:solidFill>
                <a:latin typeface="+mj-lt"/>
              </a:rPr>
              <a:t>: Movements</a:t>
            </a:r>
          </a:p>
          <a:p>
            <a:pPr marL="608965" indent="-422910">
              <a:lnSpc>
                <a:spcPct val="140000"/>
              </a:lnSpc>
              <a:spcBef>
                <a:spcPts val="0"/>
              </a:spcBef>
              <a:buSzPct val="125000"/>
              <a:buFont typeface="Arial" panose="020B0604020202020204" pitchFamily="34" charset="0"/>
              <a:buChar char="•"/>
            </a:pPr>
            <a:r>
              <a:rPr lang="en-US" sz="2200">
                <a:latin typeface="+mj-lt"/>
              </a:rPr>
              <a:t>Tics can be hardly noticeable or loud and easily seen.</a:t>
            </a:r>
          </a:p>
          <a:p>
            <a:pPr marL="608965" indent="-422910">
              <a:lnSpc>
                <a:spcPct val="140000"/>
              </a:lnSpc>
              <a:spcBef>
                <a:spcPts val="0"/>
              </a:spcBef>
              <a:buSzPct val="125000"/>
              <a:buFont typeface="Arial" panose="020B0604020202020204" pitchFamily="34" charset="0"/>
              <a:buChar char="•"/>
            </a:pPr>
            <a:r>
              <a:rPr lang="en-US" sz="2200">
                <a:latin typeface="+mj-lt"/>
              </a:rPr>
              <a:t>Tics can change over time.</a:t>
            </a:r>
          </a:p>
        </p:txBody>
      </p:sp>
      <p:pic>
        <p:nvPicPr>
          <p:cNvPr id="5" name="Picture 4" descr="Child writing with a pencil">
            <a:extLst>
              <a:ext uri="{FF2B5EF4-FFF2-40B4-BE49-F238E27FC236}">
                <a16:creationId xmlns:a16="http://schemas.microsoft.com/office/drawing/2014/main" id="{4F5BBEC5-3733-AC25-9EF9-C356C8F3ACF2}"/>
              </a:ext>
            </a:extLst>
          </p:cNvPr>
          <p:cNvPicPr>
            <a:picLocks noChangeAspect="1"/>
          </p:cNvPicPr>
          <p:nvPr/>
        </p:nvPicPr>
        <p:blipFill>
          <a:blip r:embed="rId4"/>
          <a:srcRect l="22750" r="7908"/>
          <a:stretch/>
        </p:blipFill>
        <p:spPr>
          <a:xfrm>
            <a:off x="665921" y="2254395"/>
            <a:ext cx="4519345" cy="4339095"/>
          </a:xfrm>
          <a:prstGeom prst="rect">
            <a:avLst/>
          </a:prstGeom>
        </p:spPr>
      </p:pic>
      <p:sp>
        <p:nvSpPr>
          <p:cNvPr id="7" name="Google Shape;184;p34">
            <a:extLst>
              <a:ext uri="{FF2B5EF4-FFF2-40B4-BE49-F238E27FC236}">
                <a16:creationId xmlns:a16="http://schemas.microsoft.com/office/drawing/2014/main" id="{E158B238-CCE5-60AE-E6E0-C545D44C3F98}"/>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What is Tourette Syndrome?</a:t>
            </a:r>
          </a:p>
        </p:txBody>
      </p:sp>
    </p:spTree>
    <p:custDataLst>
      <p:tags r:id="rId1"/>
    </p:custDataLst>
    <p:extLst>
      <p:ext uri="{BB962C8B-B14F-4D97-AF65-F5344CB8AC3E}">
        <p14:creationId xmlns:p14="http://schemas.microsoft.com/office/powerpoint/2010/main" val="1328685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03FEB-2CA0-967C-3CFB-4F068FCCB13E}"/>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DC9A0593-E94C-8E1B-7AEB-D41BF9B59869}"/>
              </a:ext>
            </a:extLst>
          </p:cNvPr>
          <p:cNvSpPr/>
          <p:nvPr/>
        </p:nvSpPr>
        <p:spPr>
          <a:xfrm>
            <a:off x="6615361" y="2294700"/>
            <a:ext cx="4738849" cy="4428212"/>
          </a:xfrm>
          <a:prstGeom prst="ellipse">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BBAB4"/>
              </a:solidFill>
            </a:endParaRPr>
          </a:p>
        </p:txBody>
      </p:sp>
      <p:sp>
        <p:nvSpPr>
          <p:cNvPr id="18" name="Oval 17">
            <a:extLst>
              <a:ext uri="{FF2B5EF4-FFF2-40B4-BE49-F238E27FC236}">
                <a16:creationId xmlns:a16="http://schemas.microsoft.com/office/drawing/2014/main" id="{3E474A22-57C6-1F76-5400-54F1BA000F2D}"/>
              </a:ext>
            </a:extLst>
          </p:cNvPr>
          <p:cNvSpPr/>
          <p:nvPr/>
        </p:nvSpPr>
        <p:spPr>
          <a:xfrm>
            <a:off x="837791" y="2294699"/>
            <a:ext cx="4738849" cy="4428213"/>
          </a:xfrm>
          <a:prstGeom prst="ellipse">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BBAB4"/>
              </a:solidFill>
            </a:endParaRPr>
          </a:p>
        </p:txBody>
      </p:sp>
      <p:sp>
        <p:nvSpPr>
          <p:cNvPr id="5" name="Text Placeholder 4">
            <a:extLst>
              <a:ext uri="{FF2B5EF4-FFF2-40B4-BE49-F238E27FC236}">
                <a16:creationId xmlns:a16="http://schemas.microsoft.com/office/drawing/2014/main" id="{3395799E-855D-F1A7-332E-39EB5D9BD2C4}"/>
              </a:ext>
            </a:extLst>
          </p:cNvPr>
          <p:cNvSpPr>
            <a:spLocks noGrp="1"/>
          </p:cNvSpPr>
          <p:nvPr>
            <p:ph type="body" sz="quarter" idx="19"/>
          </p:nvPr>
        </p:nvSpPr>
        <p:spPr>
          <a:xfrm>
            <a:off x="1060174" y="2649842"/>
            <a:ext cx="4515607" cy="3717926"/>
          </a:xfrm>
        </p:spPr>
        <p:txBody>
          <a:bodyPr>
            <a:noAutofit/>
          </a:bodyPr>
          <a:lstStyle/>
          <a:p>
            <a:r>
              <a:rPr lang="en-US" sz="3000" b="1" u="sng">
                <a:solidFill>
                  <a:schemeClr val="bg1"/>
                </a:solidFill>
              </a:rPr>
              <a:t>Motor Tics</a:t>
            </a:r>
            <a:endParaRPr lang="en-US" sz="1400" b="1">
              <a:solidFill>
                <a:schemeClr val="bg1"/>
              </a:solidFill>
            </a:endParaRPr>
          </a:p>
          <a:p>
            <a:pPr>
              <a:lnSpc>
                <a:spcPct val="150000"/>
              </a:lnSpc>
            </a:pPr>
            <a:r>
              <a:rPr lang="en-US" sz="2200" b="1">
                <a:solidFill>
                  <a:schemeClr val="bg1"/>
                </a:solidFill>
              </a:rPr>
              <a:t>Blinking eyes</a:t>
            </a:r>
          </a:p>
          <a:p>
            <a:pPr>
              <a:lnSpc>
                <a:spcPct val="150000"/>
              </a:lnSpc>
            </a:pPr>
            <a:r>
              <a:rPr lang="en-US" sz="2200" b="1">
                <a:solidFill>
                  <a:schemeClr val="bg1"/>
                </a:solidFill>
              </a:rPr>
              <a:t>Moving mouth or jaw</a:t>
            </a:r>
          </a:p>
          <a:p>
            <a:pPr>
              <a:lnSpc>
                <a:spcPct val="150000"/>
              </a:lnSpc>
            </a:pPr>
            <a:r>
              <a:rPr lang="en-US" sz="2200" b="1">
                <a:solidFill>
                  <a:schemeClr val="bg1"/>
                </a:solidFill>
              </a:rPr>
              <a:t>Stretching neck</a:t>
            </a:r>
          </a:p>
          <a:p>
            <a:pPr>
              <a:lnSpc>
                <a:spcPct val="150000"/>
              </a:lnSpc>
            </a:pPr>
            <a:r>
              <a:rPr lang="en-US" sz="2200" b="1">
                <a:solidFill>
                  <a:schemeClr val="bg1"/>
                </a:solidFill>
              </a:rPr>
              <a:t>Jerking arms or hands</a:t>
            </a:r>
          </a:p>
          <a:p>
            <a:pPr>
              <a:lnSpc>
                <a:spcPct val="150000"/>
              </a:lnSpc>
            </a:pPr>
            <a:r>
              <a:rPr lang="en-US" sz="2200" b="1">
                <a:solidFill>
                  <a:schemeClr val="bg1"/>
                </a:solidFill>
              </a:rPr>
              <a:t>Bobbing head</a:t>
            </a:r>
          </a:p>
          <a:p>
            <a:pPr>
              <a:lnSpc>
                <a:spcPct val="150000"/>
              </a:lnSpc>
            </a:pPr>
            <a:r>
              <a:rPr lang="en-US" sz="2200" b="1">
                <a:solidFill>
                  <a:schemeClr val="bg1"/>
                </a:solidFill>
              </a:rPr>
              <a:t>Shrugging shoulders</a:t>
            </a:r>
          </a:p>
          <a:p>
            <a:pPr>
              <a:lnSpc>
                <a:spcPct val="150000"/>
              </a:lnSpc>
            </a:pPr>
            <a:endParaRPr lang="en-US" sz="2200" b="1">
              <a:solidFill>
                <a:schemeClr val="bg1"/>
              </a:solidFill>
            </a:endParaRPr>
          </a:p>
          <a:p>
            <a:pPr>
              <a:lnSpc>
                <a:spcPct val="150000"/>
              </a:lnSpc>
            </a:pPr>
            <a:endParaRPr lang="en-US" sz="2200" b="1">
              <a:solidFill>
                <a:schemeClr val="bg1"/>
              </a:solidFill>
            </a:endParaRPr>
          </a:p>
          <a:p>
            <a:pPr>
              <a:lnSpc>
                <a:spcPct val="150000"/>
              </a:lnSpc>
            </a:pPr>
            <a:endParaRPr lang="en-US" sz="2200" b="1">
              <a:solidFill>
                <a:schemeClr val="bg1"/>
              </a:solidFill>
            </a:endParaRPr>
          </a:p>
          <a:p>
            <a:pPr>
              <a:lnSpc>
                <a:spcPct val="150000"/>
              </a:lnSpc>
            </a:pPr>
            <a:endParaRPr lang="en-US" sz="2200" b="1">
              <a:solidFill>
                <a:schemeClr val="bg1"/>
              </a:solidFill>
            </a:endParaRPr>
          </a:p>
        </p:txBody>
      </p:sp>
      <p:sp>
        <p:nvSpPr>
          <p:cNvPr id="8" name="Google Shape;184;p34">
            <a:extLst>
              <a:ext uri="{FF2B5EF4-FFF2-40B4-BE49-F238E27FC236}">
                <a16:creationId xmlns:a16="http://schemas.microsoft.com/office/drawing/2014/main" id="{AFF13E47-6810-6017-C0C1-236DC1C4BF0F}"/>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Two Types of Tics</a:t>
            </a:r>
          </a:p>
        </p:txBody>
      </p:sp>
      <p:sp>
        <p:nvSpPr>
          <p:cNvPr id="34" name="Text Placeholder 4">
            <a:extLst>
              <a:ext uri="{FF2B5EF4-FFF2-40B4-BE49-F238E27FC236}">
                <a16:creationId xmlns:a16="http://schemas.microsoft.com/office/drawing/2014/main" id="{67FEF9E3-CB94-EC49-3F54-B0ADF44F2BAF}"/>
              </a:ext>
            </a:extLst>
          </p:cNvPr>
          <p:cNvSpPr txBox="1">
            <a:spLocks/>
          </p:cNvSpPr>
          <p:nvPr/>
        </p:nvSpPr>
        <p:spPr>
          <a:xfrm>
            <a:off x="6745358" y="2656764"/>
            <a:ext cx="4608851" cy="4066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r>
              <a:rPr lang="en-US" sz="3000" b="1" u="sng" kern="0">
                <a:solidFill>
                  <a:schemeClr val="bg1"/>
                </a:solidFill>
              </a:rPr>
              <a:t>Vocal Tics</a:t>
            </a:r>
            <a:endParaRPr lang="en-US" sz="2200" b="1" kern="0">
              <a:solidFill>
                <a:schemeClr val="bg1"/>
              </a:solidFill>
            </a:endParaRPr>
          </a:p>
          <a:p>
            <a:pPr>
              <a:lnSpc>
                <a:spcPct val="150000"/>
              </a:lnSpc>
            </a:pPr>
            <a:r>
              <a:rPr lang="en-US" sz="2200" b="1" kern="0">
                <a:solidFill>
                  <a:schemeClr val="bg1"/>
                </a:solidFill>
              </a:rPr>
              <a:t>Whistling</a:t>
            </a:r>
          </a:p>
          <a:p>
            <a:pPr>
              <a:lnSpc>
                <a:spcPct val="150000"/>
              </a:lnSpc>
            </a:pPr>
            <a:r>
              <a:rPr lang="en-US" sz="2200" b="1" kern="0">
                <a:solidFill>
                  <a:schemeClr val="bg1"/>
                </a:solidFill>
              </a:rPr>
              <a:t>Humming</a:t>
            </a:r>
          </a:p>
          <a:p>
            <a:pPr>
              <a:lnSpc>
                <a:spcPct val="150000"/>
              </a:lnSpc>
            </a:pPr>
            <a:r>
              <a:rPr lang="en-US" sz="2200" b="1" kern="0">
                <a:solidFill>
                  <a:schemeClr val="bg1"/>
                </a:solidFill>
              </a:rPr>
              <a:t>Clearing throat</a:t>
            </a:r>
          </a:p>
          <a:p>
            <a:pPr>
              <a:lnSpc>
                <a:spcPct val="150000"/>
              </a:lnSpc>
            </a:pPr>
            <a:r>
              <a:rPr lang="en-US" sz="2200" b="1" kern="0">
                <a:solidFill>
                  <a:schemeClr val="bg1"/>
                </a:solidFill>
              </a:rPr>
              <a:t>Snorting</a:t>
            </a:r>
          </a:p>
          <a:p>
            <a:pPr>
              <a:lnSpc>
                <a:spcPct val="150000"/>
              </a:lnSpc>
            </a:pPr>
            <a:r>
              <a:rPr lang="en-US" sz="2200" b="1" kern="0">
                <a:solidFill>
                  <a:schemeClr val="bg1"/>
                </a:solidFill>
              </a:rPr>
              <a:t>Saying inappropriate things</a:t>
            </a:r>
          </a:p>
          <a:p>
            <a:pPr>
              <a:lnSpc>
                <a:spcPct val="150000"/>
              </a:lnSpc>
            </a:pPr>
            <a:r>
              <a:rPr lang="en-US" sz="2200" b="1" kern="0">
                <a:solidFill>
                  <a:schemeClr val="bg1"/>
                </a:solidFill>
              </a:rPr>
              <a:t>Hissing</a:t>
            </a:r>
          </a:p>
          <a:p>
            <a:pPr>
              <a:lnSpc>
                <a:spcPct val="150000"/>
              </a:lnSpc>
            </a:pPr>
            <a:endParaRPr lang="en-US" sz="2200" b="1" kern="0">
              <a:solidFill>
                <a:schemeClr val="bg1"/>
              </a:solidFill>
            </a:endParaRPr>
          </a:p>
          <a:p>
            <a:pPr>
              <a:lnSpc>
                <a:spcPct val="150000"/>
              </a:lnSpc>
            </a:pPr>
            <a:endParaRPr lang="en-US" sz="2200" b="1" kern="0">
              <a:solidFill>
                <a:schemeClr val="bg1"/>
              </a:solidFill>
            </a:endParaRPr>
          </a:p>
          <a:p>
            <a:pPr>
              <a:lnSpc>
                <a:spcPct val="150000"/>
              </a:lnSpc>
            </a:pPr>
            <a:endParaRPr lang="en-US" sz="2200" b="1" kern="0">
              <a:solidFill>
                <a:schemeClr val="bg1"/>
              </a:solidFill>
            </a:endParaRPr>
          </a:p>
          <a:p>
            <a:pPr>
              <a:lnSpc>
                <a:spcPct val="150000"/>
              </a:lnSpc>
            </a:pPr>
            <a:endParaRPr lang="en-US" sz="2200" b="1" kern="0">
              <a:solidFill>
                <a:schemeClr val="bg1"/>
              </a:solidFill>
            </a:endParaRPr>
          </a:p>
        </p:txBody>
      </p:sp>
      <p:pic>
        <p:nvPicPr>
          <p:cNvPr id="7" name="Picture Placeholder 12" descr="A cartoon of a child holding a megaphone&#10;&#10;Description automatically generated">
            <a:extLst>
              <a:ext uri="{FF2B5EF4-FFF2-40B4-BE49-F238E27FC236}">
                <a16:creationId xmlns:a16="http://schemas.microsoft.com/office/drawing/2014/main" id="{B14C2051-9B51-1AB9-1E2A-3535A8A764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096000" y="3652422"/>
            <a:ext cx="1618422" cy="1618422"/>
          </a:xfrm>
          <a:prstGeom prst="rect">
            <a:avLst/>
          </a:prstGeom>
        </p:spPr>
      </p:pic>
      <p:pic>
        <p:nvPicPr>
          <p:cNvPr id="14" name="Picture 13" descr="A cartoon character running with arms up&#10;&#10;Description automatically generated">
            <a:extLst>
              <a:ext uri="{FF2B5EF4-FFF2-40B4-BE49-F238E27FC236}">
                <a16:creationId xmlns:a16="http://schemas.microsoft.com/office/drawing/2014/main" id="{385CA963-C07F-9087-46D0-C9A0DB8E42BB}"/>
              </a:ext>
            </a:extLst>
          </p:cNvPr>
          <p:cNvPicPr>
            <a:picLocks noChangeAspect="1"/>
          </p:cNvPicPr>
          <p:nvPr/>
        </p:nvPicPr>
        <p:blipFill>
          <a:blip r:embed="rId5"/>
          <a:stretch>
            <a:fillRect/>
          </a:stretch>
        </p:blipFill>
        <p:spPr>
          <a:xfrm>
            <a:off x="186319" y="3717447"/>
            <a:ext cx="1582715" cy="1582715"/>
          </a:xfrm>
          <a:prstGeom prst="rect">
            <a:avLst/>
          </a:prstGeom>
        </p:spPr>
      </p:pic>
    </p:spTree>
    <p:custDataLst>
      <p:tags r:id="rId1"/>
    </p:custDataLst>
    <p:extLst>
      <p:ext uri="{BB962C8B-B14F-4D97-AF65-F5344CB8AC3E}">
        <p14:creationId xmlns:p14="http://schemas.microsoft.com/office/powerpoint/2010/main" val="1851687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8DCB-494C-4022-8CA4-0F02C930541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A3A8A3B-3E2D-7E33-F010-5A7F714F0978}"/>
              </a:ext>
            </a:extLst>
          </p:cNvPr>
          <p:cNvSpPr/>
          <p:nvPr/>
        </p:nvSpPr>
        <p:spPr>
          <a:xfrm>
            <a:off x="8092165" y="2314222"/>
            <a:ext cx="3296355" cy="3759633"/>
          </a:xfrm>
          <a:prstGeom prst="rect">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EAC31599-20FF-AE29-5EBA-F586CEC92242}"/>
              </a:ext>
            </a:extLst>
          </p:cNvPr>
          <p:cNvSpPr/>
          <p:nvPr/>
        </p:nvSpPr>
        <p:spPr>
          <a:xfrm>
            <a:off x="4508925" y="2314222"/>
            <a:ext cx="3296355" cy="3759632"/>
          </a:xfrm>
          <a:prstGeom prst="rect">
            <a:avLst/>
          </a:prstGeom>
          <a:solidFill>
            <a:srgbClr val="058D47"/>
          </a:solidFill>
          <a:ln>
            <a:solidFill>
              <a:srgbClr val="058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FEFF4C35-B7F4-1F3A-EF8A-D172B976CD2A}"/>
              </a:ext>
            </a:extLst>
          </p:cNvPr>
          <p:cNvSpPr/>
          <p:nvPr/>
        </p:nvSpPr>
        <p:spPr>
          <a:xfrm>
            <a:off x="925689" y="2314223"/>
            <a:ext cx="3296355" cy="3759635"/>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a:extLst>
              <a:ext uri="{FF2B5EF4-FFF2-40B4-BE49-F238E27FC236}">
                <a16:creationId xmlns:a16="http://schemas.microsoft.com/office/drawing/2014/main" id="{BE7E8BEF-2E21-4008-BA38-280CD29A1996}"/>
              </a:ext>
            </a:extLst>
          </p:cNvPr>
          <p:cNvSpPr>
            <a:spLocks noGrp="1"/>
          </p:cNvSpPr>
          <p:nvPr>
            <p:ph type="body" sz="quarter" idx="19"/>
          </p:nvPr>
        </p:nvSpPr>
        <p:spPr>
          <a:xfrm>
            <a:off x="4520713" y="3615141"/>
            <a:ext cx="3296355" cy="2458716"/>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lgn="ctr">
              <a:lnSpc>
                <a:spcPct val="125000"/>
              </a:lnSpc>
              <a:buNone/>
            </a:pPr>
            <a:r>
              <a:rPr lang="en-US" sz="2200" b="1">
                <a:solidFill>
                  <a:schemeClr val="bg1"/>
                </a:solidFill>
                <a:latin typeface="Arial"/>
                <a:cs typeface="Arial"/>
              </a:rPr>
              <a:t>Children in the U.S. between 5 – 14 years old has Tourette Syndrome or another persistent Tic Disorder.</a:t>
            </a:r>
          </a:p>
        </p:txBody>
      </p:sp>
      <p:sp>
        <p:nvSpPr>
          <p:cNvPr id="5" name="TextBox 4">
            <a:extLst>
              <a:ext uri="{FF2B5EF4-FFF2-40B4-BE49-F238E27FC236}">
                <a16:creationId xmlns:a16="http://schemas.microsoft.com/office/drawing/2014/main" id="{55AD729C-226B-DA98-A330-54A4288FE9E9}"/>
              </a:ext>
            </a:extLst>
          </p:cNvPr>
          <p:cNvSpPr txBox="1"/>
          <p:nvPr/>
        </p:nvSpPr>
        <p:spPr>
          <a:xfrm>
            <a:off x="4520713" y="2737977"/>
            <a:ext cx="3296355" cy="58477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3000" b="1">
                <a:solidFill>
                  <a:schemeClr val="bg1"/>
                </a:solidFill>
              </a:rPr>
              <a:t>1 in 50</a:t>
            </a:r>
            <a:endParaRPr lang="en-US" sz="3000">
              <a:solidFill>
                <a:schemeClr val="bg1"/>
              </a:solidFill>
            </a:endParaRPr>
          </a:p>
        </p:txBody>
      </p:sp>
      <p:sp>
        <p:nvSpPr>
          <p:cNvPr id="7" name="TextBox 6">
            <a:extLst>
              <a:ext uri="{FF2B5EF4-FFF2-40B4-BE49-F238E27FC236}">
                <a16:creationId xmlns:a16="http://schemas.microsoft.com/office/drawing/2014/main" id="{7AD315EE-47F9-37A1-9C8E-0D1A35209283}"/>
              </a:ext>
            </a:extLst>
          </p:cNvPr>
          <p:cNvSpPr txBox="1"/>
          <p:nvPr/>
        </p:nvSpPr>
        <p:spPr>
          <a:xfrm>
            <a:off x="8080373" y="2737977"/>
            <a:ext cx="3308147" cy="58477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3000" b="1">
                <a:solidFill>
                  <a:schemeClr val="bg1"/>
                </a:solidFill>
              </a:rPr>
              <a:t>5 – 7 Years Old</a:t>
            </a:r>
            <a:endParaRPr lang="en-US" sz="3000">
              <a:solidFill>
                <a:schemeClr val="bg1"/>
              </a:solidFill>
            </a:endParaRPr>
          </a:p>
        </p:txBody>
      </p:sp>
      <p:sp>
        <p:nvSpPr>
          <p:cNvPr id="3" name="TextBox 2">
            <a:extLst>
              <a:ext uri="{FF2B5EF4-FFF2-40B4-BE49-F238E27FC236}">
                <a16:creationId xmlns:a16="http://schemas.microsoft.com/office/drawing/2014/main" id="{7135B96C-DF19-0A6D-6269-856A88DCB6C5}"/>
              </a:ext>
            </a:extLst>
          </p:cNvPr>
          <p:cNvSpPr txBox="1"/>
          <p:nvPr/>
        </p:nvSpPr>
        <p:spPr>
          <a:xfrm>
            <a:off x="933366" y="2737977"/>
            <a:ext cx="3300462" cy="58477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3000" b="1">
                <a:solidFill>
                  <a:schemeClr val="bg1"/>
                </a:solidFill>
                <a:latin typeface="Arial" panose="020B0604020202020204" pitchFamily="34" charset="0"/>
                <a:cs typeface="Arial" panose="020B0604020202020204" pitchFamily="34" charset="0"/>
              </a:rPr>
              <a:t>1 in 162</a:t>
            </a:r>
          </a:p>
        </p:txBody>
      </p:sp>
      <p:sp>
        <p:nvSpPr>
          <p:cNvPr id="4" name="Text Placeholder 11">
            <a:extLst>
              <a:ext uri="{FF2B5EF4-FFF2-40B4-BE49-F238E27FC236}">
                <a16:creationId xmlns:a16="http://schemas.microsoft.com/office/drawing/2014/main" id="{5E30C344-7D89-4726-FBAD-16C2F3DB92C3}"/>
              </a:ext>
            </a:extLst>
          </p:cNvPr>
          <p:cNvSpPr txBox="1">
            <a:spLocks/>
          </p:cNvSpPr>
          <p:nvPr/>
        </p:nvSpPr>
        <p:spPr>
          <a:xfrm>
            <a:off x="925687" y="3703899"/>
            <a:ext cx="3296355" cy="2369958"/>
          </a:xfrm>
          <a:prstGeom prst="rect">
            <a:avLst/>
          </a:prstGeom>
        </p:spPr>
        <p:txBody>
          <a:bodyPr vert="horz" lIns="121920" tIns="60960" rIns="121920" bIns="60960" rtlCol="0" anchor="t">
            <a:noAutofit/>
          </a:bodyPr>
          <a:lstStyle>
            <a:defPPr>
              <a:defRPr lang="en-US"/>
            </a:defPPr>
            <a:lvl1pPr marL="0" indent="-214313" algn="l" defTabSz="685800" rtl="0" eaLnBrk="1" latinLnBrk="0" hangingPunct="1">
              <a:lnSpc>
                <a:spcPct val="90000"/>
              </a:lnSpc>
              <a:spcBef>
                <a:spcPts val="750"/>
              </a:spcBef>
              <a:buClr>
                <a:schemeClr val="bg1"/>
              </a:buClr>
              <a:buFont typeface="Wingdings" pitchFamily="2" charset="2"/>
              <a:buChar char="§"/>
              <a:defRPr sz="1350" kern="1200">
                <a:solidFill>
                  <a:schemeClr val="tx1"/>
                </a:solidFill>
                <a:latin typeface="+mn-lt"/>
                <a:ea typeface="+mn-ea"/>
                <a:cs typeface="+mn-cs"/>
              </a:defRPr>
            </a:lvl1pPr>
            <a:lvl2pPr marL="3429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6858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0287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3716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7145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0574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4003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7432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lgn="ctr">
              <a:lnSpc>
                <a:spcPct val="125000"/>
              </a:lnSpc>
              <a:buNone/>
            </a:pPr>
            <a:r>
              <a:rPr lang="en-US" sz="2200" b="1">
                <a:solidFill>
                  <a:schemeClr val="bg1"/>
                </a:solidFill>
                <a:latin typeface="Arial" panose="020B0604020202020204" pitchFamily="34" charset="0"/>
                <a:cs typeface="Arial" panose="020B0604020202020204" pitchFamily="34" charset="0"/>
              </a:rPr>
              <a:t>Children in the U.S. has Tourette Syndrome</a:t>
            </a:r>
          </a:p>
        </p:txBody>
      </p:sp>
      <p:sp>
        <p:nvSpPr>
          <p:cNvPr id="10" name="Text Placeholder 11">
            <a:extLst>
              <a:ext uri="{FF2B5EF4-FFF2-40B4-BE49-F238E27FC236}">
                <a16:creationId xmlns:a16="http://schemas.microsoft.com/office/drawing/2014/main" id="{F44861C5-5639-43D5-3A1F-525ECD9217A2}"/>
              </a:ext>
            </a:extLst>
          </p:cNvPr>
          <p:cNvSpPr txBox="1">
            <a:spLocks/>
          </p:cNvSpPr>
          <p:nvPr/>
        </p:nvSpPr>
        <p:spPr>
          <a:xfrm>
            <a:off x="8080377" y="3615141"/>
            <a:ext cx="3296355" cy="2458713"/>
          </a:xfrm>
          <a:prstGeom prst="rect">
            <a:avLst/>
          </a:prstGeom>
        </p:spPr>
        <p:txBody>
          <a:bodyPr vert="horz" lIns="121920" tIns="60960" rIns="121920" bIns="60960" rtlCol="0" anchor="t">
            <a:noAutofit/>
          </a:bodyPr>
          <a:lstStyle>
            <a:defPPr>
              <a:defRPr lang="en-US"/>
            </a:defPPr>
            <a:lvl1pPr marL="0" indent="-214313" algn="l" defTabSz="685800" rtl="0" eaLnBrk="1" latinLnBrk="0" hangingPunct="1">
              <a:lnSpc>
                <a:spcPct val="90000"/>
              </a:lnSpc>
              <a:spcBef>
                <a:spcPts val="750"/>
              </a:spcBef>
              <a:buClr>
                <a:schemeClr val="bg1"/>
              </a:buClr>
              <a:buFont typeface="Wingdings" pitchFamily="2" charset="2"/>
              <a:buChar char="§"/>
              <a:defRPr sz="1350" kern="1200">
                <a:solidFill>
                  <a:schemeClr val="tx1"/>
                </a:solidFill>
                <a:latin typeface="+mn-lt"/>
                <a:ea typeface="+mn-ea"/>
                <a:cs typeface="+mn-cs"/>
              </a:defRPr>
            </a:lvl1pPr>
            <a:lvl2pPr marL="3429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6858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0287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3716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7145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0574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4003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743200" indent="-17144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lgn="ctr">
              <a:lnSpc>
                <a:spcPct val="125000"/>
              </a:lnSpc>
              <a:buNone/>
            </a:pPr>
            <a:r>
              <a:rPr lang="en-US" sz="2200" b="1">
                <a:solidFill>
                  <a:schemeClr val="bg1"/>
                </a:solidFill>
                <a:latin typeface="Arial"/>
                <a:cs typeface="Arial"/>
              </a:rPr>
              <a:t>Most children with a Tic Disorder have their first noticeable tic when they are 5 – 7 years old.   </a:t>
            </a:r>
          </a:p>
        </p:txBody>
      </p:sp>
      <p:sp>
        <p:nvSpPr>
          <p:cNvPr id="20" name="Google Shape;184;p34">
            <a:extLst>
              <a:ext uri="{FF2B5EF4-FFF2-40B4-BE49-F238E27FC236}">
                <a16:creationId xmlns:a16="http://schemas.microsoft.com/office/drawing/2014/main" id="{DA15A881-943A-0516-FF0C-01787FA33F5B}"/>
              </a:ext>
            </a:extLst>
          </p:cNvPr>
          <p:cNvSpPr txBox="1">
            <a:spLocks noGrp="1"/>
          </p:cNvSpPr>
          <p:nvPr>
            <p:ph type="title"/>
          </p:nvPr>
        </p:nvSpPr>
        <p:spPr>
          <a:xfrm>
            <a:off x="402773" y="135088"/>
            <a:ext cx="11321143" cy="1571251"/>
          </a:xfrm>
        </p:spPr>
        <p:txBody>
          <a:bodyPr>
            <a:normAutofit/>
          </a:bodyPr>
          <a:lstStyle/>
          <a:p>
            <a:pPr lvl="0" algn="ctr"/>
            <a:r>
              <a:rPr lang="en-US" sz="3200" b="1">
                <a:solidFill>
                  <a:schemeClr val="bg1"/>
                </a:solidFill>
                <a:latin typeface="Arial" panose="020B0604020202020204" pitchFamily="34" charset="0"/>
                <a:cs typeface="Arial" panose="020B0604020202020204" pitchFamily="34" charset="0"/>
              </a:rPr>
              <a:t>Tourette Syndrome</a:t>
            </a:r>
          </a:p>
        </p:txBody>
      </p:sp>
      <p:sp>
        <p:nvSpPr>
          <p:cNvPr id="6" name="TextBox 5">
            <a:extLst>
              <a:ext uri="{FF2B5EF4-FFF2-40B4-BE49-F238E27FC236}">
                <a16:creationId xmlns:a16="http://schemas.microsoft.com/office/drawing/2014/main" id="{830BC667-440A-BEE3-F647-CD46054340EB}"/>
              </a:ext>
            </a:extLst>
          </p:cNvPr>
          <p:cNvSpPr txBox="1"/>
          <p:nvPr/>
        </p:nvSpPr>
        <p:spPr>
          <a:xfrm>
            <a:off x="0" y="6220072"/>
            <a:ext cx="12192000" cy="369332"/>
          </a:xfrm>
          <a:prstGeom prst="rect">
            <a:avLst/>
          </a:prstGeom>
          <a:noFill/>
        </p:spPr>
        <p:txBody>
          <a:bodyPr wrap="square">
            <a:spAutoFit/>
          </a:bodyPr>
          <a:lstStyle/>
          <a:p>
            <a:pPr algn="ctr"/>
            <a:r>
              <a:rPr lang="en-US" b="1"/>
              <a:t>Source: </a:t>
            </a:r>
            <a:r>
              <a:rPr lang="en-US">
                <a:hlinkClick r:id="rId4"/>
              </a:rPr>
              <a:t>Data and Statistics on Tourette Syndrome | Tourette Syndrome | CDC</a:t>
            </a:r>
            <a:endParaRPr lang="en-US"/>
          </a:p>
        </p:txBody>
      </p:sp>
    </p:spTree>
    <p:custDataLst>
      <p:tags r:id="rId1"/>
    </p:custDataLst>
    <p:extLst>
      <p:ext uri="{BB962C8B-B14F-4D97-AF65-F5344CB8AC3E}">
        <p14:creationId xmlns:p14="http://schemas.microsoft.com/office/powerpoint/2010/main" val="746428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C6DF0-735B-EA39-19B6-D9FF142714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3A05D-8C30-74C7-66D7-7EDC7C372B1D}"/>
              </a:ext>
            </a:extLst>
          </p:cNvPr>
          <p:cNvSpPr>
            <a:spLocks noGrp="1"/>
          </p:cNvSpPr>
          <p:nvPr>
            <p:ph type="title"/>
          </p:nvPr>
        </p:nvSpPr>
        <p:spPr>
          <a:xfrm>
            <a:off x="2357610" y="2867800"/>
            <a:ext cx="9834390" cy="1122400"/>
          </a:xfrm>
        </p:spPr>
        <p:txBody>
          <a:bodyPr/>
          <a:lstStyle/>
          <a:p>
            <a:pPr algn="ctr"/>
            <a:r>
              <a:rPr lang="en-US" sz="5000">
                <a:solidFill>
                  <a:srgbClr val="0BBAB4"/>
                </a:solidFill>
              </a:rPr>
              <a:t>Tourette Syndrome and Neurodiversity</a:t>
            </a:r>
          </a:p>
        </p:txBody>
      </p:sp>
    </p:spTree>
    <p:custDataLst>
      <p:tags r:id="rId1"/>
    </p:custDataLst>
    <p:extLst>
      <p:ext uri="{BB962C8B-B14F-4D97-AF65-F5344CB8AC3E}">
        <p14:creationId xmlns:p14="http://schemas.microsoft.com/office/powerpoint/2010/main" val="705645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0CC3A-B693-555A-D47C-34405FDFB9AB}"/>
            </a:ext>
          </a:extLst>
        </p:cNvPr>
        <p:cNvGrpSpPr/>
        <p:nvPr/>
      </p:nvGrpSpPr>
      <p:grpSpPr>
        <a:xfrm>
          <a:off x="0" y="0"/>
          <a:ext cx="0" cy="0"/>
          <a:chOff x="0" y="0"/>
          <a:chExt cx="0" cy="0"/>
        </a:xfrm>
      </p:grpSpPr>
      <p:sp>
        <p:nvSpPr>
          <p:cNvPr id="23" name="Oval 22">
            <a:extLst>
              <a:ext uri="{FF2B5EF4-FFF2-40B4-BE49-F238E27FC236}">
                <a16:creationId xmlns:a16="http://schemas.microsoft.com/office/drawing/2014/main" id="{8BCC4A66-BCD4-4BD2-AF09-2EF12315F5FB}"/>
              </a:ext>
            </a:extLst>
          </p:cNvPr>
          <p:cNvSpPr/>
          <p:nvPr/>
        </p:nvSpPr>
        <p:spPr>
          <a:xfrm>
            <a:off x="8346258" y="2406604"/>
            <a:ext cx="3377657" cy="3232624"/>
          </a:xfrm>
          <a:prstGeom prst="ellipse">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BBAB4"/>
              </a:solidFill>
            </a:endParaRPr>
          </a:p>
        </p:txBody>
      </p:sp>
      <p:sp>
        <p:nvSpPr>
          <p:cNvPr id="22" name="Oval 21">
            <a:extLst>
              <a:ext uri="{FF2B5EF4-FFF2-40B4-BE49-F238E27FC236}">
                <a16:creationId xmlns:a16="http://schemas.microsoft.com/office/drawing/2014/main" id="{A9DAA6D2-6AD0-0602-8629-6F025EDD5EDB}"/>
              </a:ext>
            </a:extLst>
          </p:cNvPr>
          <p:cNvSpPr/>
          <p:nvPr/>
        </p:nvSpPr>
        <p:spPr>
          <a:xfrm>
            <a:off x="4374515" y="2458473"/>
            <a:ext cx="3377657" cy="3232624"/>
          </a:xfrm>
          <a:prstGeom prst="ellipse">
            <a:avLst/>
          </a:prstGeom>
          <a:solidFill>
            <a:srgbClr val="058D47"/>
          </a:solidFill>
          <a:ln>
            <a:solidFill>
              <a:srgbClr val="058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BBAB4"/>
              </a:solidFill>
            </a:endParaRPr>
          </a:p>
        </p:txBody>
      </p:sp>
      <p:sp>
        <p:nvSpPr>
          <p:cNvPr id="18" name="Oval 17">
            <a:extLst>
              <a:ext uri="{FF2B5EF4-FFF2-40B4-BE49-F238E27FC236}">
                <a16:creationId xmlns:a16="http://schemas.microsoft.com/office/drawing/2014/main" id="{059BAF0B-F98E-05C2-EAE5-87C6663C62E6}"/>
              </a:ext>
            </a:extLst>
          </p:cNvPr>
          <p:cNvSpPr/>
          <p:nvPr/>
        </p:nvSpPr>
        <p:spPr>
          <a:xfrm>
            <a:off x="402772" y="2458473"/>
            <a:ext cx="3377657" cy="3232624"/>
          </a:xfrm>
          <a:prstGeom prst="ellipse">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BBAB4"/>
              </a:solidFill>
            </a:endParaRPr>
          </a:p>
        </p:txBody>
      </p:sp>
      <p:sp>
        <p:nvSpPr>
          <p:cNvPr id="5" name="Text Placeholder 4">
            <a:extLst>
              <a:ext uri="{FF2B5EF4-FFF2-40B4-BE49-F238E27FC236}">
                <a16:creationId xmlns:a16="http://schemas.microsoft.com/office/drawing/2014/main" id="{1CAF2A56-B796-4438-30CF-02B079045A5D}"/>
              </a:ext>
            </a:extLst>
          </p:cNvPr>
          <p:cNvSpPr>
            <a:spLocks noGrp="1"/>
          </p:cNvSpPr>
          <p:nvPr>
            <p:ph type="body" sz="quarter" idx="19"/>
          </p:nvPr>
        </p:nvSpPr>
        <p:spPr>
          <a:xfrm>
            <a:off x="871953" y="2845452"/>
            <a:ext cx="2439296" cy="2354928"/>
          </a:xfrm>
        </p:spPr>
        <p:txBody>
          <a:bodyPr>
            <a:noAutofit/>
          </a:bodyPr>
          <a:lstStyle/>
          <a:p>
            <a:r>
              <a:rPr lang="en-US" sz="3000" b="1" u="sng">
                <a:solidFill>
                  <a:schemeClr val="bg1"/>
                </a:solidFill>
              </a:rPr>
              <a:t>Neuro</a:t>
            </a:r>
          </a:p>
          <a:p>
            <a:endParaRPr lang="en-US" sz="1400" b="1">
              <a:solidFill>
                <a:schemeClr val="bg1"/>
              </a:solidFill>
            </a:endParaRPr>
          </a:p>
          <a:p>
            <a:pPr>
              <a:lnSpc>
                <a:spcPct val="150000"/>
              </a:lnSpc>
            </a:pPr>
            <a:r>
              <a:rPr lang="en-US" sz="2200" b="1">
                <a:solidFill>
                  <a:schemeClr val="bg1"/>
                </a:solidFill>
              </a:rPr>
              <a:t>Brain</a:t>
            </a:r>
          </a:p>
          <a:p>
            <a:pPr>
              <a:lnSpc>
                <a:spcPct val="150000"/>
              </a:lnSpc>
            </a:pPr>
            <a:r>
              <a:rPr lang="en-US" sz="2200" b="1">
                <a:solidFill>
                  <a:schemeClr val="bg1"/>
                </a:solidFill>
              </a:rPr>
              <a:t>Nervous System</a:t>
            </a:r>
          </a:p>
        </p:txBody>
      </p:sp>
      <p:sp>
        <p:nvSpPr>
          <p:cNvPr id="8" name="Google Shape;184;p34">
            <a:extLst>
              <a:ext uri="{FF2B5EF4-FFF2-40B4-BE49-F238E27FC236}">
                <a16:creationId xmlns:a16="http://schemas.microsoft.com/office/drawing/2014/main" id="{6F81C504-4BB1-EBED-7E40-330980AACE7A}"/>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What is neurodiversity?</a:t>
            </a:r>
          </a:p>
        </p:txBody>
      </p:sp>
      <p:sp>
        <p:nvSpPr>
          <p:cNvPr id="33" name="Text Placeholder 4">
            <a:extLst>
              <a:ext uri="{FF2B5EF4-FFF2-40B4-BE49-F238E27FC236}">
                <a16:creationId xmlns:a16="http://schemas.microsoft.com/office/drawing/2014/main" id="{E14612B7-5D84-1A1E-F421-C6732BFB33D9}"/>
              </a:ext>
            </a:extLst>
          </p:cNvPr>
          <p:cNvSpPr txBox="1">
            <a:spLocks/>
          </p:cNvSpPr>
          <p:nvPr/>
        </p:nvSpPr>
        <p:spPr>
          <a:xfrm>
            <a:off x="4843696" y="2845452"/>
            <a:ext cx="2439296" cy="2354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lang="en-US" sz="2200" b="1" kern="0">
              <a:solidFill>
                <a:schemeClr val="bg1"/>
              </a:solidFill>
            </a:endParaRPr>
          </a:p>
          <a:p>
            <a:endParaRPr lang="en-US" sz="1400" b="1" kern="0">
              <a:solidFill>
                <a:schemeClr val="bg1"/>
              </a:solidFill>
            </a:endParaRPr>
          </a:p>
          <a:p>
            <a:pPr>
              <a:lnSpc>
                <a:spcPct val="150000"/>
              </a:lnSpc>
            </a:pPr>
            <a:r>
              <a:rPr lang="en-US" sz="2200" b="1" kern="0">
                <a:solidFill>
                  <a:schemeClr val="bg1"/>
                </a:solidFill>
              </a:rPr>
              <a:t>Body</a:t>
            </a:r>
          </a:p>
          <a:p>
            <a:pPr>
              <a:lnSpc>
                <a:spcPct val="150000"/>
              </a:lnSpc>
            </a:pPr>
            <a:r>
              <a:rPr lang="en-US" sz="2200" b="1" kern="0">
                <a:solidFill>
                  <a:schemeClr val="bg1"/>
                </a:solidFill>
              </a:rPr>
              <a:t>Five Senses</a:t>
            </a:r>
          </a:p>
        </p:txBody>
      </p:sp>
      <p:sp>
        <p:nvSpPr>
          <p:cNvPr id="34" name="Text Placeholder 4">
            <a:extLst>
              <a:ext uri="{FF2B5EF4-FFF2-40B4-BE49-F238E27FC236}">
                <a16:creationId xmlns:a16="http://schemas.microsoft.com/office/drawing/2014/main" id="{B543B0B3-C1EB-FD94-26E7-E25F9174483F}"/>
              </a:ext>
            </a:extLst>
          </p:cNvPr>
          <p:cNvSpPr txBox="1">
            <a:spLocks/>
          </p:cNvSpPr>
          <p:nvPr/>
        </p:nvSpPr>
        <p:spPr>
          <a:xfrm>
            <a:off x="8815438" y="2845452"/>
            <a:ext cx="2439296" cy="2354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r>
              <a:rPr lang="en-US" sz="3000" b="1" u="sng" kern="0">
                <a:solidFill>
                  <a:schemeClr val="bg1"/>
                </a:solidFill>
              </a:rPr>
              <a:t>Diversity</a:t>
            </a:r>
          </a:p>
          <a:p>
            <a:endParaRPr lang="en-US" sz="1400" b="1" kern="0">
              <a:solidFill>
                <a:schemeClr val="bg1"/>
              </a:solidFill>
            </a:endParaRPr>
          </a:p>
          <a:p>
            <a:pPr>
              <a:lnSpc>
                <a:spcPct val="150000"/>
              </a:lnSpc>
            </a:pPr>
            <a:r>
              <a:rPr lang="en-US" sz="2200" b="1" kern="0">
                <a:solidFill>
                  <a:schemeClr val="bg1"/>
                </a:solidFill>
              </a:rPr>
              <a:t>Different</a:t>
            </a:r>
          </a:p>
        </p:txBody>
      </p:sp>
      <p:pic>
        <p:nvPicPr>
          <p:cNvPr id="35" name="Picture Placeholder 23" descr="A pink brain with a lightning bolt&#10;&#10;Description automatically generated">
            <a:extLst>
              <a:ext uri="{FF2B5EF4-FFF2-40B4-BE49-F238E27FC236}">
                <a16:creationId xmlns:a16="http://schemas.microsoft.com/office/drawing/2014/main" id="{E9313DE6-E356-1831-FA10-1FD516050BF0}"/>
              </a:ext>
            </a:extLst>
          </p:cNvPr>
          <p:cNvPicPr>
            <a:picLocks noChangeAspect="1"/>
          </p:cNvPicPr>
          <p:nvPr/>
        </p:nvPicPr>
        <p:blipFill>
          <a:blip r:embed="rId4"/>
          <a:srcRect/>
          <a:stretch>
            <a:fillRect/>
          </a:stretch>
        </p:blipFill>
        <p:spPr>
          <a:xfrm>
            <a:off x="3225525" y="3193256"/>
            <a:ext cx="1828800" cy="1828800"/>
          </a:xfrm>
          <a:prstGeom prst="rect">
            <a:avLst/>
          </a:prstGeom>
        </p:spPr>
      </p:pic>
      <p:pic>
        <p:nvPicPr>
          <p:cNvPr id="36" name="Picture 35" descr="A group of people in a circle&#10;&#10;Description automatically generated">
            <a:extLst>
              <a:ext uri="{FF2B5EF4-FFF2-40B4-BE49-F238E27FC236}">
                <a16:creationId xmlns:a16="http://schemas.microsoft.com/office/drawing/2014/main" id="{80550237-3B27-6F17-94F3-585B80CE4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815" y="3193256"/>
            <a:ext cx="1828800" cy="1828800"/>
          </a:xfrm>
          <a:prstGeom prst="rect">
            <a:avLst/>
          </a:prstGeom>
        </p:spPr>
      </p:pic>
      <p:sp>
        <p:nvSpPr>
          <p:cNvPr id="38" name="TextBox 37">
            <a:extLst>
              <a:ext uri="{FF2B5EF4-FFF2-40B4-BE49-F238E27FC236}">
                <a16:creationId xmlns:a16="http://schemas.microsoft.com/office/drawing/2014/main" id="{A3E4E9D2-8E8E-D962-E1FE-E340615E0E08}"/>
              </a:ext>
            </a:extLst>
          </p:cNvPr>
          <p:cNvSpPr txBox="1"/>
          <p:nvPr/>
        </p:nvSpPr>
        <p:spPr>
          <a:xfrm>
            <a:off x="0" y="6016084"/>
            <a:ext cx="12192000" cy="461665"/>
          </a:xfrm>
          <a:prstGeom prst="rect">
            <a:avLst/>
          </a:prstGeom>
          <a:noFill/>
        </p:spPr>
        <p:txBody>
          <a:bodyPr wrap="square">
            <a:spAutoFit/>
          </a:bodyPr>
          <a:lstStyle/>
          <a:p>
            <a:pPr algn="ctr"/>
            <a:r>
              <a:rPr lang="en-US" sz="2400" b="1">
                <a:solidFill>
                  <a:schemeClr val="dk1"/>
                </a:solidFill>
              </a:rPr>
              <a:t>There are m</a:t>
            </a:r>
            <a:r>
              <a:rPr lang="en-US" sz="2400" b="1"/>
              <a:t>any different types of brains, and we all think and process differently.</a:t>
            </a:r>
          </a:p>
        </p:txBody>
      </p:sp>
    </p:spTree>
    <p:custDataLst>
      <p:tags r:id="rId1"/>
    </p:custDataLst>
    <p:extLst>
      <p:ext uri="{BB962C8B-B14F-4D97-AF65-F5344CB8AC3E}">
        <p14:creationId xmlns:p14="http://schemas.microsoft.com/office/powerpoint/2010/main" val="1017061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04461-B1E3-7987-8C20-7A88274739CA}"/>
            </a:ext>
          </a:extLst>
        </p:cNvPr>
        <p:cNvGrpSpPr/>
        <p:nvPr/>
      </p:nvGrpSpPr>
      <p:grpSpPr>
        <a:xfrm>
          <a:off x="0" y="0"/>
          <a:ext cx="0" cy="0"/>
          <a:chOff x="0" y="0"/>
          <a:chExt cx="0" cy="0"/>
        </a:xfrm>
      </p:grpSpPr>
      <p:sp>
        <p:nvSpPr>
          <p:cNvPr id="7" name="Google Shape;184;p34">
            <a:extLst>
              <a:ext uri="{FF2B5EF4-FFF2-40B4-BE49-F238E27FC236}">
                <a16:creationId xmlns:a16="http://schemas.microsoft.com/office/drawing/2014/main" id="{D2B9559E-58DC-169D-5150-C43EC292F67E}"/>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How are you?</a:t>
            </a:r>
          </a:p>
        </p:txBody>
      </p:sp>
      <p:grpSp>
        <p:nvGrpSpPr>
          <p:cNvPr id="8" name="Group 7">
            <a:extLst>
              <a:ext uri="{FF2B5EF4-FFF2-40B4-BE49-F238E27FC236}">
                <a16:creationId xmlns:a16="http://schemas.microsoft.com/office/drawing/2014/main" id="{5E8841C5-8836-C656-40BF-FFDAF9D4EB0E}"/>
              </a:ext>
            </a:extLst>
          </p:cNvPr>
          <p:cNvGrpSpPr/>
          <p:nvPr/>
        </p:nvGrpSpPr>
        <p:grpSpPr>
          <a:xfrm>
            <a:off x="763151" y="2259519"/>
            <a:ext cx="8871227" cy="1247057"/>
            <a:chOff x="1614298" y="876935"/>
            <a:chExt cx="8963176" cy="1296035"/>
          </a:xfrm>
        </p:grpSpPr>
        <p:sp>
          <p:nvSpPr>
            <p:cNvPr id="141" name="Rectangle 140">
              <a:extLst>
                <a:ext uri="{FF2B5EF4-FFF2-40B4-BE49-F238E27FC236}">
                  <a16:creationId xmlns:a16="http://schemas.microsoft.com/office/drawing/2014/main" id="{CA7B10CB-D066-6B11-34AF-C0AEF8933861}"/>
                </a:ext>
              </a:extLst>
            </p:cNvPr>
            <p:cNvSpPr/>
            <p:nvPr/>
          </p:nvSpPr>
          <p:spPr>
            <a:xfrm>
              <a:off x="1614298" y="87693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BBAB4"/>
                  </a:solidFill>
                  <a:effectLst/>
                  <a:uLnTx/>
                  <a:uFillTx/>
                  <a:latin typeface="+mj-lt"/>
                  <a:ea typeface="+mn-ea"/>
                  <a:cs typeface="+mn-cs"/>
                </a:rPr>
                <a:t>Happy</a:t>
              </a:r>
            </a:p>
          </p:txBody>
        </p:sp>
        <p:sp>
          <p:nvSpPr>
            <p:cNvPr id="142" name="Rectangle 141">
              <a:extLst>
                <a:ext uri="{FF2B5EF4-FFF2-40B4-BE49-F238E27FC236}">
                  <a16:creationId xmlns:a16="http://schemas.microsoft.com/office/drawing/2014/main" id="{D59206C9-86F7-ECB8-F594-747E133B66B3}"/>
                </a:ext>
              </a:extLst>
            </p:cNvPr>
            <p:cNvSpPr/>
            <p:nvPr/>
          </p:nvSpPr>
          <p:spPr>
            <a:xfrm>
              <a:off x="3466643" y="87693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Excited</a:t>
              </a:r>
            </a:p>
          </p:txBody>
        </p:sp>
        <p:sp>
          <p:nvSpPr>
            <p:cNvPr id="143" name="Rectangle 142">
              <a:extLst>
                <a:ext uri="{FF2B5EF4-FFF2-40B4-BE49-F238E27FC236}">
                  <a16:creationId xmlns:a16="http://schemas.microsoft.com/office/drawing/2014/main" id="{6BB73856-7AA0-7661-0212-F45776B7CEA2}"/>
                </a:ext>
              </a:extLst>
            </p:cNvPr>
            <p:cNvSpPr/>
            <p:nvPr/>
          </p:nvSpPr>
          <p:spPr>
            <a:xfrm>
              <a:off x="5318760" y="87820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BBAB4"/>
                  </a:solidFill>
                  <a:effectLst/>
                  <a:uLnTx/>
                  <a:uFillTx/>
                  <a:latin typeface="+mj-lt"/>
                  <a:ea typeface="+mn-ea"/>
                  <a:cs typeface="+mn-cs"/>
                </a:rPr>
                <a:t>Silly</a:t>
              </a:r>
            </a:p>
          </p:txBody>
        </p:sp>
        <p:sp>
          <p:nvSpPr>
            <p:cNvPr id="144" name="Rectangle 143">
              <a:extLst>
                <a:ext uri="{FF2B5EF4-FFF2-40B4-BE49-F238E27FC236}">
                  <a16:creationId xmlns:a16="http://schemas.microsoft.com/office/drawing/2014/main" id="{FA00B785-4991-EC89-4D78-E2F9A0FFE933}"/>
                </a:ext>
              </a:extLst>
            </p:cNvPr>
            <p:cNvSpPr/>
            <p:nvPr/>
          </p:nvSpPr>
          <p:spPr>
            <a:xfrm>
              <a:off x="7170877" y="89281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Energized</a:t>
              </a:r>
            </a:p>
          </p:txBody>
        </p:sp>
        <p:sp>
          <p:nvSpPr>
            <p:cNvPr id="145" name="Rectangle 144">
              <a:extLst>
                <a:ext uri="{FF2B5EF4-FFF2-40B4-BE49-F238E27FC236}">
                  <a16:creationId xmlns:a16="http://schemas.microsoft.com/office/drawing/2014/main" id="{9C474EF3-FFC8-D2EB-2FD7-9E422AF26EAF}"/>
                </a:ext>
              </a:extLst>
            </p:cNvPr>
            <p:cNvSpPr/>
            <p:nvPr/>
          </p:nvSpPr>
          <p:spPr>
            <a:xfrm>
              <a:off x="9022994" y="89281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Confident</a:t>
              </a:r>
            </a:p>
          </p:txBody>
        </p:sp>
        <p:grpSp>
          <p:nvGrpSpPr>
            <p:cNvPr id="146" name="Group 145">
              <a:extLst>
                <a:ext uri="{FF2B5EF4-FFF2-40B4-BE49-F238E27FC236}">
                  <a16:creationId xmlns:a16="http://schemas.microsoft.com/office/drawing/2014/main" id="{0D4D4770-86F6-13E1-6E44-6B529CBA2BBB}"/>
                </a:ext>
              </a:extLst>
            </p:cNvPr>
            <p:cNvGrpSpPr/>
            <p:nvPr/>
          </p:nvGrpSpPr>
          <p:grpSpPr>
            <a:xfrm>
              <a:off x="2025778" y="1039495"/>
              <a:ext cx="731520" cy="731520"/>
              <a:chOff x="2025778" y="1039495"/>
              <a:chExt cx="731520" cy="731520"/>
            </a:xfrm>
          </p:grpSpPr>
          <p:sp>
            <p:nvSpPr>
              <p:cNvPr id="178" name="Freeform: Shape 177">
                <a:extLst>
                  <a:ext uri="{FF2B5EF4-FFF2-40B4-BE49-F238E27FC236}">
                    <a16:creationId xmlns:a16="http://schemas.microsoft.com/office/drawing/2014/main" id="{BA7CEFA3-13C0-FE38-29B9-C46FFB6B8BA8}"/>
                  </a:ext>
                </a:extLst>
              </p:cNvPr>
              <p:cNvSpPr/>
              <p:nvPr/>
            </p:nvSpPr>
            <p:spPr>
              <a:xfrm>
                <a:off x="2025778" y="103949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9" name="Freeform: Shape 178">
                <a:extLst>
                  <a:ext uri="{FF2B5EF4-FFF2-40B4-BE49-F238E27FC236}">
                    <a16:creationId xmlns:a16="http://schemas.microsoft.com/office/drawing/2014/main" id="{4C19C7DE-88BF-2286-5F62-C5D9568A87AB}"/>
                  </a:ext>
                </a:extLst>
              </p:cNvPr>
              <p:cNvSpPr/>
              <p:nvPr/>
            </p:nvSpPr>
            <p:spPr>
              <a:xfrm>
                <a:off x="2160087" y="1426686"/>
                <a:ext cx="462900" cy="171021"/>
              </a:xfrm>
              <a:custGeom>
                <a:avLst/>
                <a:gdLst>
                  <a:gd name="connsiteX0" fmla="*/ 462479 w 462900"/>
                  <a:gd name="connsiteY0" fmla="*/ 25716 h 171021"/>
                  <a:gd name="connsiteX1" fmla="*/ 366039 w 462900"/>
                  <a:gd name="connsiteY1" fmla="*/ 171021 h 171021"/>
                  <a:gd name="connsiteX2" fmla="*/ 96862 w 462900"/>
                  <a:gd name="connsiteY2" fmla="*/ 171021 h 171021"/>
                  <a:gd name="connsiteX3" fmla="*/ 422 w 462900"/>
                  <a:gd name="connsiteY3" fmla="*/ 25716 h 171021"/>
                  <a:gd name="connsiteX4" fmla="*/ 4709 w 462900"/>
                  <a:gd name="connsiteY4" fmla="*/ 7715 h 171021"/>
                  <a:gd name="connsiteX5" fmla="*/ 21424 w 462900"/>
                  <a:gd name="connsiteY5" fmla="*/ 0 h 171021"/>
                  <a:gd name="connsiteX6" fmla="*/ 441478 w 462900"/>
                  <a:gd name="connsiteY6" fmla="*/ 0 h 171021"/>
                  <a:gd name="connsiteX7" fmla="*/ 458193 w 462900"/>
                  <a:gd name="connsiteY7" fmla="*/ 7715 h 171021"/>
                  <a:gd name="connsiteX8" fmla="*/ 462479 w 462900"/>
                  <a:gd name="connsiteY8"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6"/>
                    </a:moveTo>
                    <a:cubicBezTo>
                      <a:pt x="450048" y="86154"/>
                      <a:pt x="414045" y="137160"/>
                      <a:pt x="366039" y="171021"/>
                    </a:cubicBezTo>
                    <a:lnTo>
                      <a:pt x="96862" y="171021"/>
                    </a:lnTo>
                    <a:cubicBezTo>
                      <a:pt x="48856" y="137160"/>
                      <a:pt x="12853" y="86154"/>
                      <a:pt x="422" y="25716"/>
                    </a:cubicBezTo>
                    <a:cubicBezTo>
                      <a:pt x="-863" y="19288"/>
                      <a:pt x="850" y="12857"/>
                      <a:pt x="4709" y="7715"/>
                    </a:cubicBezTo>
                    <a:cubicBezTo>
                      <a:pt x="8994" y="3000"/>
                      <a:pt x="14996" y="0"/>
                      <a:pt x="21424" y="0"/>
                    </a:cubicBezTo>
                    <a:lnTo>
                      <a:pt x="441478" y="0"/>
                    </a:lnTo>
                    <a:cubicBezTo>
                      <a:pt x="447906" y="0"/>
                      <a:pt x="453907" y="3000"/>
                      <a:pt x="458193" y="7715"/>
                    </a:cubicBezTo>
                    <a:cubicBezTo>
                      <a:pt x="462051" y="12859"/>
                      <a:pt x="463764" y="19288"/>
                      <a:pt x="46247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0" name="Freeform: Shape 179">
                <a:extLst>
                  <a:ext uri="{FF2B5EF4-FFF2-40B4-BE49-F238E27FC236}">
                    <a16:creationId xmlns:a16="http://schemas.microsoft.com/office/drawing/2014/main" id="{9D67F9F8-6305-1F5F-2854-7B608008FC97}"/>
                  </a:ext>
                </a:extLst>
              </p:cNvPr>
              <p:cNvSpPr/>
              <p:nvPr/>
            </p:nvSpPr>
            <p:spPr>
              <a:xfrm>
                <a:off x="2391538" y="1426686"/>
                <a:ext cx="231450" cy="171021"/>
              </a:xfrm>
              <a:custGeom>
                <a:avLst/>
                <a:gdLst>
                  <a:gd name="connsiteX0" fmla="*/ 231029 w 231450"/>
                  <a:gd name="connsiteY0" fmla="*/ 25716 h 171021"/>
                  <a:gd name="connsiteX1" fmla="*/ 134588 w 231450"/>
                  <a:gd name="connsiteY1" fmla="*/ 171021 h 171021"/>
                  <a:gd name="connsiteX2" fmla="*/ 0 w 231450"/>
                  <a:gd name="connsiteY2" fmla="*/ 171021 h 171021"/>
                  <a:gd name="connsiteX3" fmla="*/ 0 w 231450"/>
                  <a:gd name="connsiteY3" fmla="*/ 0 h 171021"/>
                  <a:gd name="connsiteX4" fmla="*/ 210028 w 231450"/>
                  <a:gd name="connsiteY4" fmla="*/ 0 h 171021"/>
                  <a:gd name="connsiteX5" fmla="*/ 226743 w 231450"/>
                  <a:gd name="connsiteY5" fmla="*/ 7715 h 171021"/>
                  <a:gd name="connsiteX6" fmla="*/ 231029 w 231450"/>
                  <a:gd name="connsiteY6"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6"/>
                    </a:moveTo>
                    <a:cubicBezTo>
                      <a:pt x="218597" y="86154"/>
                      <a:pt x="182594" y="137160"/>
                      <a:pt x="134588" y="171021"/>
                    </a:cubicBezTo>
                    <a:lnTo>
                      <a:pt x="0" y="171021"/>
                    </a:lnTo>
                    <a:lnTo>
                      <a:pt x="0" y="0"/>
                    </a:lnTo>
                    <a:lnTo>
                      <a:pt x="210028" y="0"/>
                    </a:lnTo>
                    <a:cubicBezTo>
                      <a:pt x="216456" y="0"/>
                      <a:pt x="222456" y="3000"/>
                      <a:pt x="226743" y="7715"/>
                    </a:cubicBezTo>
                    <a:cubicBezTo>
                      <a:pt x="230600" y="12859"/>
                      <a:pt x="232313" y="19288"/>
                      <a:pt x="23102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1" name="Freeform: Shape 180">
                <a:extLst>
                  <a:ext uri="{FF2B5EF4-FFF2-40B4-BE49-F238E27FC236}">
                    <a16:creationId xmlns:a16="http://schemas.microsoft.com/office/drawing/2014/main" id="{EA22049A-D3CE-EB3F-ED7A-35CD32C33C28}"/>
                  </a:ext>
                </a:extLst>
              </p:cNvPr>
              <p:cNvSpPr/>
              <p:nvPr/>
            </p:nvSpPr>
            <p:spPr>
              <a:xfrm>
                <a:off x="2198656" y="1212373"/>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2" name="Freeform: Shape 181">
                <a:extLst>
                  <a:ext uri="{FF2B5EF4-FFF2-40B4-BE49-F238E27FC236}">
                    <a16:creationId xmlns:a16="http://schemas.microsoft.com/office/drawing/2014/main" id="{46939B68-A644-5E99-A8A8-50C6AAAFA308}"/>
                  </a:ext>
                </a:extLst>
              </p:cNvPr>
              <p:cNvSpPr/>
              <p:nvPr/>
            </p:nvSpPr>
            <p:spPr>
              <a:xfrm>
                <a:off x="2455831" y="1212373"/>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3" name="Freeform: Shape 182">
                <a:extLst>
                  <a:ext uri="{FF2B5EF4-FFF2-40B4-BE49-F238E27FC236}">
                    <a16:creationId xmlns:a16="http://schemas.microsoft.com/office/drawing/2014/main" id="{006A5DBF-0AF9-A8CE-B0B4-C9A6F5CB43A6}"/>
                  </a:ext>
                </a:extLst>
              </p:cNvPr>
              <p:cNvSpPr/>
              <p:nvPr/>
            </p:nvSpPr>
            <p:spPr>
              <a:xfrm>
                <a:off x="2256949" y="1512411"/>
                <a:ext cx="269176" cy="128587"/>
              </a:xfrm>
              <a:custGeom>
                <a:avLst/>
                <a:gdLst>
                  <a:gd name="connsiteX0" fmla="*/ 269177 w 269176"/>
                  <a:gd name="connsiteY0" fmla="*/ 85296 h 128587"/>
                  <a:gd name="connsiteX1" fmla="*/ 134588 w 269176"/>
                  <a:gd name="connsiteY1" fmla="*/ 128588 h 128587"/>
                  <a:gd name="connsiteX2" fmla="*/ 0 w 269176"/>
                  <a:gd name="connsiteY2" fmla="*/ 85296 h 128587"/>
                  <a:gd name="connsiteX3" fmla="*/ 134588 w 269176"/>
                  <a:gd name="connsiteY3" fmla="*/ 0 h 128587"/>
                  <a:gd name="connsiteX4" fmla="*/ 269177 w 269176"/>
                  <a:gd name="connsiteY4" fmla="*/ 85296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7">
                    <a:moveTo>
                      <a:pt x="269177" y="85296"/>
                    </a:moveTo>
                    <a:cubicBezTo>
                      <a:pt x="230600" y="112300"/>
                      <a:pt x="184307" y="128588"/>
                      <a:pt x="134588" y="128588"/>
                    </a:cubicBezTo>
                    <a:cubicBezTo>
                      <a:pt x="84869" y="128588"/>
                      <a:pt x="38576" y="112300"/>
                      <a:pt x="0" y="85296"/>
                    </a:cubicBezTo>
                    <a:cubicBezTo>
                      <a:pt x="24003" y="34719"/>
                      <a:pt x="75009" y="0"/>
                      <a:pt x="134588" y="0"/>
                    </a:cubicBezTo>
                    <a:cubicBezTo>
                      <a:pt x="194167" y="0"/>
                      <a:pt x="245175" y="34719"/>
                      <a:pt x="269177"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4" name="Freeform: Shape 183">
                <a:extLst>
                  <a:ext uri="{FF2B5EF4-FFF2-40B4-BE49-F238E27FC236}">
                    <a16:creationId xmlns:a16="http://schemas.microsoft.com/office/drawing/2014/main" id="{A6D2DE65-BC7C-4F98-45F0-C201C5FAC8DD}"/>
                  </a:ext>
                </a:extLst>
              </p:cNvPr>
              <p:cNvSpPr/>
              <p:nvPr/>
            </p:nvSpPr>
            <p:spPr>
              <a:xfrm>
                <a:off x="2391538" y="1512411"/>
                <a:ext cx="134588" cy="128587"/>
              </a:xfrm>
              <a:custGeom>
                <a:avLst/>
                <a:gdLst>
                  <a:gd name="connsiteX0" fmla="*/ 134588 w 134588"/>
                  <a:gd name="connsiteY0" fmla="*/ 85296 h 128587"/>
                  <a:gd name="connsiteX1" fmla="*/ 0 w 134588"/>
                  <a:gd name="connsiteY1" fmla="*/ 128588 h 128587"/>
                  <a:gd name="connsiteX2" fmla="*/ 0 w 134588"/>
                  <a:gd name="connsiteY2" fmla="*/ 0 h 128587"/>
                  <a:gd name="connsiteX3" fmla="*/ 134588 w 134588"/>
                  <a:gd name="connsiteY3" fmla="*/ 85296 h 128587"/>
                </a:gdLst>
                <a:ahLst/>
                <a:cxnLst>
                  <a:cxn ang="0">
                    <a:pos x="connsiteX0" y="connsiteY0"/>
                  </a:cxn>
                  <a:cxn ang="0">
                    <a:pos x="connsiteX1" y="connsiteY1"/>
                  </a:cxn>
                  <a:cxn ang="0">
                    <a:pos x="connsiteX2" y="connsiteY2"/>
                  </a:cxn>
                  <a:cxn ang="0">
                    <a:pos x="connsiteX3" y="connsiteY3"/>
                  </a:cxn>
                </a:cxnLst>
                <a:rect l="l" t="t" r="r" b="b"/>
                <a:pathLst>
                  <a:path w="134588" h="128587">
                    <a:moveTo>
                      <a:pt x="134588" y="85296"/>
                    </a:moveTo>
                    <a:cubicBezTo>
                      <a:pt x="96012" y="112300"/>
                      <a:pt x="49719" y="128588"/>
                      <a:pt x="0" y="128588"/>
                    </a:cubicBezTo>
                    <a:lnTo>
                      <a:pt x="0" y="0"/>
                    </a:lnTo>
                    <a:cubicBezTo>
                      <a:pt x="59579" y="0"/>
                      <a:pt x="110587" y="34719"/>
                      <a:pt x="134588"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47" name="Group 146">
              <a:extLst>
                <a:ext uri="{FF2B5EF4-FFF2-40B4-BE49-F238E27FC236}">
                  <a16:creationId xmlns:a16="http://schemas.microsoft.com/office/drawing/2014/main" id="{A1CE0585-705D-289D-0322-8D190EA3D3C9}"/>
                </a:ext>
              </a:extLst>
            </p:cNvPr>
            <p:cNvGrpSpPr/>
            <p:nvPr/>
          </p:nvGrpSpPr>
          <p:grpSpPr>
            <a:xfrm>
              <a:off x="3877895" y="1039495"/>
              <a:ext cx="731520" cy="731520"/>
              <a:chOff x="3877895" y="1039495"/>
              <a:chExt cx="731520" cy="731520"/>
            </a:xfrm>
          </p:grpSpPr>
          <p:sp>
            <p:nvSpPr>
              <p:cNvPr id="171" name="Freeform: Shape 170">
                <a:extLst>
                  <a:ext uri="{FF2B5EF4-FFF2-40B4-BE49-F238E27FC236}">
                    <a16:creationId xmlns:a16="http://schemas.microsoft.com/office/drawing/2014/main" id="{3038AD47-CC8A-1D20-0E15-060CB65CABFE}"/>
                  </a:ext>
                </a:extLst>
              </p:cNvPr>
              <p:cNvSpPr/>
              <p:nvPr/>
            </p:nvSpPr>
            <p:spPr>
              <a:xfrm>
                <a:off x="3877895" y="103949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2" name="Freeform: Shape 171">
                <a:extLst>
                  <a:ext uri="{FF2B5EF4-FFF2-40B4-BE49-F238E27FC236}">
                    <a16:creationId xmlns:a16="http://schemas.microsoft.com/office/drawing/2014/main" id="{D1C32804-EDE3-EB0E-C2BC-1503D47D0A36}"/>
                  </a:ext>
                </a:extLst>
              </p:cNvPr>
              <p:cNvSpPr/>
              <p:nvPr/>
            </p:nvSpPr>
            <p:spPr>
              <a:xfrm>
                <a:off x="4012204" y="1426686"/>
                <a:ext cx="462900" cy="171021"/>
              </a:xfrm>
              <a:custGeom>
                <a:avLst/>
                <a:gdLst>
                  <a:gd name="connsiteX0" fmla="*/ 462479 w 462900"/>
                  <a:gd name="connsiteY0" fmla="*/ 25716 h 171021"/>
                  <a:gd name="connsiteX1" fmla="*/ 366039 w 462900"/>
                  <a:gd name="connsiteY1" fmla="*/ 171021 h 171021"/>
                  <a:gd name="connsiteX2" fmla="*/ 96862 w 462900"/>
                  <a:gd name="connsiteY2" fmla="*/ 171021 h 171021"/>
                  <a:gd name="connsiteX3" fmla="*/ 422 w 462900"/>
                  <a:gd name="connsiteY3" fmla="*/ 25716 h 171021"/>
                  <a:gd name="connsiteX4" fmla="*/ 4709 w 462900"/>
                  <a:gd name="connsiteY4" fmla="*/ 7715 h 171021"/>
                  <a:gd name="connsiteX5" fmla="*/ 21424 w 462900"/>
                  <a:gd name="connsiteY5" fmla="*/ 0 h 171021"/>
                  <a:gd name="connsiteX6" fmla="*/ 441478 w 462900"/>
                  <a:gd name="connsiteY6" fmla="*/ 0 h 171021"/>
                  <a:gd name="connsiteX7" fmla="*/ 458193 w 462900"/>
                  <a:gd name="connsiteY7" fmla="*/ 7715 h 171021"/>
                  <a:gd name="connsiteX8" fmla="*/ 462479 w 462900"/>
                  <a:gd name="connsiteY8"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6"/>
                    </a:moveTo>
                    <a:cubicBezTo>
                      <a:pt x="450048" y="86154"/>
                      <a:pt x="414045" y="137160"/>
                      <a:pt x="366039" y="171021"/>
                    </a:cubicBezTo>
                    <a:lnTo>
                      <a:pt x="96862" y="171021"/>
                    </a:lnTo>
                    <a:cubicBezTo>
                      <a:pt x="48856" y="137160"/>
                      <a:pt x="12853" y="86154"/>
                      <a:pt x="422" y="25716"/>
                    </a:cubicBezTo>
                    <a:cubicBezTo>
                      <a:pt x="-863" y="19288"/>
                      <a:pt x="850" y="12857"/>
                      <a:pt x="4709" y="7715"/>
                    </a:cubicBezTo>
                    <a:cubicBezTo>
                      <a:pt x="8994" y="3000"/>
                      <a:pt x="14996" y="0"/>
                      <a:pt x="21424" y="0"/>
                    </a:cubicBezTo>
                    <a:lnTo>
                      <a:pt x="441478" y="0"/>
                    </a:lnTo>
                    <a:cubicBezTo>
                      <a:pt x="447906" y="0"/>
                      <a:pt x="453907" y="3000"/>
                      <a:pt x="458193" y="7715"/>
                    </a:cubicBezTo>
                    <a:cubicBezTo>
                      <a:pt x="462051" y="12859"/>
                      <a:pt x="463764" y="19288"/>
                      <a:pt x="46247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3" name="Freeform: Shape 172">
                <a:extLst>
                  <a:ext uri="{FF2B5EF4-FFF2-40B4-BE49-F238E27FC236}">
                    <a16:creationId xmlns:a16="http://schemas.microsoft.com/office/drawing/2014/main" id="{2B442896-D511-E6D4-FB8B-2018DF01F5C4}"/>
                  </a:ext>
                </a:extLst>
              </p:cNvPr>
              <p:cNvSpPr/>
              <p:nvPr/>
            </p:nvSpPr>
            <p:spPr>
              <a:xfrm>
                <a:off x="4243655" y="1426686"/>
                <a:ext cx="231450" cy="171021"/>
              </a:xfrm>
              <a:custGeom>
                <a:avLst/>
                <a:gdLst>
                  <a:gd name="connsiteX0" fmla="*/ 231029 w 231450"/>
                  <a:gd name="connsiteY0" fmla="*/ 25716 h 171021"/>
                  <a:gd name="connsiteX1" fmla="*/ 134588 w 231450"/>
                  <a:gd name="connsiteY1" fmla="*/ 171021 h 171021"/>
                  <a:gd name="connsiteX2" fmla="*/ 0 w 231450"/>
                  <a:gd name="connsiteY2" fmla="*/ 171021 h 171021"/>
                  <a:gd name="connsiteX3" fmla="*/ 0 w 231450"/>
                  <a:gd name="connsiteY3" fmla="*/ 0 h 171021"/>
                  <a:gd name="connsiteX4" fmla="*/ 210028 w 231450"/>
                  <a:gd name="connsiteY4" fmla="*/ 0 h 171021"/>
                  <a:gd name="connsiteX5" fmla="*/ 226743 w 231450"/>
                  <a:gd name="connsiteY5" fmla="*/ 7715 h 171021"/>
                  <a:gd name="connsiteX6" fmla="*/ 231029 w 231450"/>
                  <a:gd name="connsiteY6"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6"/>
                    </a:moveTo>
                    <a:cubicBezTo>
                      <a:pt x="218597" y="86154"/>
                      <a:pt x="182594" y="137160"/>
                      <a:pt x="134588" y="171021"/>
                    </a:cubicBezTo>
                    <a:lnTo>
                      <a:pt x="0" y="171021"/>
                    </a:lnTo>
                    <a:lnTo>
                      <a:pt x="0" y="0"/>
                    </a:lnTo>
                    <a:lnTo>
                      <a:pt x="210028" y="0"/>
                    </a:lnTo>
                    <a:cubicBezTo>
                      <a:pt x="216456" y="0"/>
                      <a:pt x="222456" y="3000"/>
                      <a:pt x="226743" y="7715"/>
                    </a:cubicBezTo>
                    <a:cubicBezTo>
                      <a:pt x="230600" y="12859"/>
                      <a:pt x="232313" y="19288"/>
                      <a:pt x="23102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4" name="Freeform: Shape 173">
                <a:extLst>
                  <a:ext uri="{FF2B5EF4-FFF2-40B4-BE49-F238E27FC236}">
                    <a16:creationId xmlns:a16="http://schemas.microsoft.com/office/drawing/2014/main" id="{0A68E4C8-1DD6-658A-6B9D-1436DAA8558D}"/>
                  </a:ext>
                </a:extLst>
              </p:cNvPr>
              <p:cNvSpPr/>
              <p:nvPr/>
            </p:nvSpPr>
            <p:spPr>
              <a:xfrm>
                <a:off x="4109066" y="1512411"/>
                <a:ext cx="269176" cy="128587"/>
              </a:xfrm>
              <a:custGeom>
                <a:avLst/>
                <a:gdLst>
                  <a:gd name="connsiteX0" fmla="*/ 269177 w 269176"/>
                  <a:gd name="connsiteY0" fmla="*/ 85296 h 128587"/>
                  <a:gd name="connsiteX1" fmla="*/ 134588 w 269176"/>
                  <a:gd name="connsiteY1" fmla="*/ 128588 h 128587"/>
                  <a:gd name="connsiteX2" fmla="*/ 0 w 269176"/>
                  <a:gd name="connsiteY2" fmla="*/ 85296 h 128587"/>
                  <a:gd name="connsiteX3" fmla="*/ 134588 w 269176"/>
                  <a:gd name="connsiteY3" fmla="*/ 0 h 128587"/>
                  <a:gd name="connsiteX4" fmla="*/ 269177 w 269176"/>
                  <a:gd name="connsiteY4" fmla="*/ 85296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7">
                    <a:moveTo>
                      <a:pt x="269177" y="85296"/>
                    </a:moveTo>
                    <a:cubicBezTo>
                      <a:pt x="230600" y="112300"/>
                      <a:pt x="184307" y="128588"/>
                      <a:pt x="134588" y="128588"/>
                    </a:cubicBezTo>
                    <a:cubicBezTo>
                      <a:pt x="84869" y="128588"/>
                      <a:pt x="38576" y="112300"/>
                      <a:pt x="0" y="85296"/>
                    </a:cubicBezTo>
                    <a:cubicBezTo>
                      <a:pt x="24003" y="34719"/>
                      <a:pt x="75009" y="0"/>
                      <a:pt x="134588" y="0"/>
                    </a:cubicBezTo>
                    <a:cubicBezTo>
                      <a:pt x="194167" y="0"/>
                      <a:pt x="245175" y="34719"/>
                      <a:pt x="269177"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5" name="Freeform: Shape 174">
                <a:extLst>
                  <a:ext uri="{FF2B5EF4-FFF2-40B4-BE49-F238E27FC236}">
                    <a16:creationId xmlns:a16="http://schemas.microsoft.com/office/drawing/2014/main" id="{A45E4CCB-E694-F447-409B-C42E365CED9E}"/>
                  </a:ext>
                </a:extLst>
              </p:cNvPr>
              <p:cNvSpPr/>
              <p:nvPr/>
            </p:nvSpPr>
            <p:spPr>
              <a:xfrm>
                <a:off x="4243655" y="1512411"/>
                <a:ext cx="134588" cy="128587"/>
              </a:xfrm>
              <a:custGeom>
                <a:avLst/>
                <a:gdLst>
                  <a:gd name="connsiteX0" fmla="*/ 134588 w 134588"/>
                  <a:gd name="connsiteY0" fmla="*/ 85296 h 128587"/>
                  <a:gd name="connsiteX1" fmla="*/ 0 w 134588"/>
                  <a:gd name="connsiteY1" fmla="*/ 128588 h 128587"/>
                  <a:gd name="connsiteX2" fmla="*/ 0 w 134588"/>
                  <a:gd name="connsiteY2" fmla="*/ 0 h 128587"/>
                  <a:gd name="connsiteX3" fmla="*/ 134588 w 134588"/>
                  <a:gd name="connsiteY3" fmla="*/ 85296 h 128587"/>
                </a:gdLst>
                <a:ahLst/>
                <a:cxnLst>
                  <a:cxn ang="0">
                    <a:pos x="connsiteX0" y="connsiteY0"/>
                  </a:cxn>
                  <a:cxn ang="0">
                    <a:pos x="connsiteX1" y="connsiteY1"/>
                  </a:cxn>
                  <a:cxn ang="0">
                    <a:pos x="connsiteX2" y="connsiteY2"/>
                  </a:cxn>
                  <a:cxn ang="0">
                    <a:pos x="connsiteX3" y="connsiteY3"/>
                  </a:cxn>
                </a:cxnLst>
                <a:rect l="l" t="t" r="r" b="b"/>
                <a:pathLst>
                  <a:path w="134588" h="128587">
                    <a:moveTo>
                      <a:pt x="134588" y="85296"/>
                    </a:moveTo>
                    <a:cubicBezTo>
                      <a:pt x="96012" y="112300"/>
                      <a:pt x="49719" y="128588"/>
                      <a:pt x="0" y="128588"/>
                    </a:cubicBezTo>
                    <a:lnTo>
                      <a:pt x="0" y="0"/>
                    </a:lnTo>
                    <a:cubicBezTo>
                      <a:pt x="59579" y="0"/>
                      <a:pt x="110587" y="34719"/>
                      <a:pt x="134588"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6" name="Freeform: Shape 175">
                <a:extLst>
                  <a:ext uri="{FF2B5EF4-FFF2-40B4-BE49-F238E27FC236}">
                    <a16:creationId xmlns:a16="http://schemas.microsoft.com/office/drawing/2014/main" id="{79B7EB4B-CCED-87EB-F982-0CB50BDECCEB}"/>
                  </a:ext>
                </a:extLst>
              </p:cNvPr>
              <p:cNvSpPr/>
              <p:nvPr/>
            </p:nvSpPr>
            <p:spPr>
              <a:xfrm>
                <a:off x="4007912" y="1262654"/>
                <a:ext cx="214311" cy="78306"/>
              </a:xfrm>
              <a:custGeom>
                <a:avLst/>
                <a:gdLst>
                  <a:gd name="connsiteX0" fmla="*/ 177728 w 214311"/>
                  <a:gd name="connsiteY0" fmla="*/ 72028 h 78306"/>
                  <a:gd name="connsiteX1" fmla="*/ 36584 w 214311"/>
                  <a:gd name="connsiteY1" fmla="*/ 72028 h 78306"/>
                  <a:gd name="connsiteX2" fmla="*/ 6278 w 214311"/>
                  <a:gd name="connsiteY2" fmla="*/ 72028 h 78306"/>
                  <a:gd name="connsiteX3" fmla="*/ 6278 w 214311"/>
                  <a:gd name="connsiteY3" fmla="*/ 41722 h 78306"/>
                  <a:gd name="connsiteX4" fmla="*/ 208033 w 214311"/>
                  <a:gd name="connsiteY4" fmla="*/ 41722 h 78306"/>
                  <a:gd name="connsiteX5" fmla="*/ 208033 w 214311"/>
                  <a:gd name="connsiteY5" fmla="*/ 72028 h 78306"/>
                  <a:gd name="connsiteX6" fmla="*/ 177728 w 214311"/>
                  <a:gd name="connsiteY6" fmla="*/ 72028 h 78306"/>
                  <a:gd name="connsiteX7" fmla="*/ 177728 w 214311"/>
                  <a:gd name="connsiteY7" fmla="*/ 72028 h 7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1" h="78306">
                    <a:moveTo>
                      <a:pt x="177728" y="72028"/>
                    </a:moveTo>
                    <a:cubicBezTo>
                      <a:pt x="138801" y="33100"/>
                      <a:pt x="75511" y="33100"/>
                      <a:pt x="36584" y="72028"/>
                    </a:cubicBezTo>
                    <a:cubicBezTo>
                      <a:pt x="28212" y="80399"/>
                      <a:pt x="14649" y="80399"/>
                      <a:pt x="6278" y="72028"/>
                    </a:cubicBezTo>
                    <a:cubicBezTo>
                      <a:pt x="-2093" y="63657"/>
                      <a:pt x="-2093" y="50093"/>
                      <a:pt x="6278" y="41722"/>
                    </a:cubicBezTo>
                    <a:cubicBezTo>
                      <a:pt x="61908" y="-13907"/>
                      <a:pt x="152404" y="-13907"/>
                      <a:pt x="208033" y="41722"/>
                    </a:cubicBezTo>
                    <a:cubicBezTo>
                      <a:pt x="216405" y="50093"/>
                      <a:pt x="216405" y="63657"/>
                      <a:pt x="208033" y="72028"/>
                    </a:cubicBezTo>
                    <a:cubicBezTo>
                      <a:pt x="199661" y="80400"/>
                      <a:pt x="186099" y="80400"/>
                      <a:pt x="177728" y="72028"/>
                    </a:cubicBezTo>
                    <a:lnTo>
                      <a:pt x="177728" y="72028"/>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7" name="Freeform: Shape 176">
                <a:extLst>
                  <a:ext uri="{FF2B5EF4-FFF2-40B4-BE49-F238E27FC236}">
                    <a16:creationId xmlns:a16="http://schemas.microsoft.com/office/drawing/2014/main" id="{99909AF7-E186-EBC3-AC16-C5950DE92607}"/>
                  </a:ext>
                </a:extLst>
              </p:cNvPr>
              <p:cNvSpPr/>
              <p:nvPr/>
            </p:nvSpPr>
            <p:spPr>
              <a:xfrm>
                <a:off x="4265087" y="1262654"/>
                <a:ext cx="214311" cy="78306"/>
              </a:xfrm>
              <a:custGeom>
                <a:avLst/>
                <a:gdLst>
                  <a:gd name="connsiteX0" fmla="*/ 177728 w 214311"/>
                  <a:gd name="connsiteY0" fmla="*/ 72028 h 78306"/>
                  <a:gd name="connsiteX1" fmla="*/ 36583 w 214311"/>
                  <a:gd name="connsiteY1" fmla="*/ 72028 h 78306"/>
                  <a:gd name="connsiteX2" fmla="*/ 6278 w 214311"/>
                  <a:gd name="connsiteY2" fmla="*/ 72028 h 78306"/>
                  <a:gd name="connsiteX3" fmla="*/ 6278 w 214311"/>
                  <a:gd name="connsiteY3" fmla="*/ 41722 h 78306"/>
                  <a:gd name="connsiteX4" fmla="*/ 208033 w 214311"/>
                  <a:gd name="connsiteY4" fmla="*/ 41722 h 78306"/>
                  <a:gd name="connsiteX5" fmla="*/ 208033 w 214311"/>
                  <a:gd name="connsiteY5" fmla="*/ 72028 h 78306"/>
                  <a:gd name="connsiteX6" fmla="*/ 177728 w 214311"/>
                  <a:gd name="connsiteY6" fmla="*/ 72028 h 78306"/>
                  <a:gd name="connsiteX7" fmla="*/ 177728 w 214311"/>
                  <a:gd name="connsiteY7" fmla="*/ 72028 h 7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1" h="78306">
                    <a:moveTo>
                      <a:pt x="177728" y="72028"/>
                    </a:moveTo>
                    <a:cubicBezTo>
                      <a:pt x="138801" y="33100"/>
                      <a:pt x="75511" y="33100"/>
                      <a:pt x="36583" y="72028"/>
                    </a:cubicBezTo>
                    <a:cubicBezTo>
                      <a:pt x="28212" y="80399"/>
                      <a:pt x="14649" y="80399"/>
                      <a:pt x="6278" y="72028"/>
                    </a:cubicBezTo>
                    <a:cubicBezTo>
                      <a:pt x="-2093" y="63657"/>
                      <a:pt x="-2093" y="50093"/>
                      <a:pt x="6278" y="41722"/>
                    </a:cubicBezTo>
                    <a:cubicBezTo>
                      <a:pt x="61908" y="-13907"/>
                      <a:pt x="152404" y="-13907"/>
                      <a:pt x="208033" y="41722"/>
                    </a:cubicBezTo>
                    <a:cubicBezTo>
                      <a:pt x="216405" y="50093"/>
                      <a:pt x="216405" y="63657"/>
                      <a:pt x="208033" y="72028"/>
                    </a:cubicBezTo>
                    <a:cubicBezTo>
                      <a:pt x="199661" y="80400"/>
                      <a:pt x="186099" y="80400"/>
                      <a:pt x="177728" y="72028"/>
                    </a:cubicBezTo>
                    <a:lnTo>
                      <a:pt x="177728" y="72028"/>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48" name="Group 147">
              <a:extLst>
                <a:ext uri="{FF2B5EF4-FFF2-40B4-BE49-F238E27FC236}">
                  <a16:creationId xmlns:a16="http://schemas.microsoft.com/office/drawing/2014/main" id="{B97523DC-2B89-46A7-1545-43A93859B173}"/>
                </a:ext>
              </a:extLst>
            </p:cNvPr>
            <p:cNvGrpSpPr/>
            <p:nvPr/>
          </p:nvGrpSpPr>
          <p:grpSpPr>
            <a:xfrm>
              <a:off x="5730240" y="1062990"/>
              <a:ext cx="731520" cy="731520"/>
              <a:chOff x="5730240" y="1062990"/>
              <a:chExt cx="731520" cy="731520"/>
            </a:xfrm>
          </p:grpSpPr>
          <p:sp>
            <p:nvSpPr>
              <p:cNvPr id="163" name="Freeform: Shape 162">
                <a:extLst>
                  <a:ext uri="{FF2B5EF4-FFF2-40B4-BE49-F238E27FC236}">
                    <a16:creationId xmlns:a16="http://schemas.microsoft.com/office/drawing/2014/main" id="{C1F8353B-FC65-DF70-9D0B-5E7A5DF8D37A}"/>
                  </a:ext>
                </a:extLst>
              </p:cNvPr>
              <p:cNvSpPr/>
              <p:nvPr/>
            </p:nvSpPr>
            <p:spPr>
              <a:xfrm>
                <a:off x="5730240" y="1062990"/>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4" name="Freeform: Shape 163">
                <a:extLst>
                  <a:ext uri="{FF2B5EF4-FFF2-40B4-BE49-F238E27FC236}">
                    <a16:creationId xmlns:a16="http://schemas.microsoft.com/office/drawing/2014/main" id="{C2E97476-1D56-502B-EB7D-F2663087504A}"/>
                  </a:ext>
                </a:extLst>
              </p:cNvPr>
              <p:cNvSpPr/>
              <p:nvPr/>
            </p:nvSpPr>
            <p:spPr>
              <a:xfrm>
                <a:off x="5903119" y="1450181"/>
                <a:ext cx="385761" cy="214312"/>
              </a:xfrm>
              <a:custGeom>
                <a:avLst/>
                <a:gdLst>
                  <a:gd name="connsiteX0" fmla="*/ 385761 w 385761"/>
                  <a:gd name="connsiteY0" fmla="*/ 21430 h 214312"/>
                  <a:gd name="connsiteX1" fmla="*/ 329184 w 385761"/>
                  <a:gd name="connsiteY1" fmla="*/ 157734 h 214312"/>
                  <a:gd name="connsiteX2" fmla="*/ 192881 w 385761"/>
                  <a:gd name="connsiteY2" fmla="*/ 214313 h 214312"/>
                  <a:gd name="connsiteX3" fmla="*/ 0 w 385761"/>
                  <a:gd name="connsiteY3" fmla="*/ 21430 h 214312"/>
                  <a:gd name="connsiteX4" fmla="*/ 21430 w 385761"/>
                  <a:gd name="connsiteY4" fmla="*/ 0 h 214312"/>
                  <a:gd name="connsiteX5" fmla="*/ 364331 w 385761"/>
                  <a:gd name="connsiteY5" fmla="*/ 0 h 214312"/>
                  <a:gd name="connsiteX6" fmla="*/ 385761 w 385761"/>
                  <a:gd name="connsiteY6" fmla="*/ 21430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761" h="214312">
                    <a:moveTo>
                      <a:pt x="385761" y="21430"/>
                    </a:moveTo>
                    <a:cubicBezTo>
                      <a:pt x="385761" y="74579"/>
                      <a:pt x="364331" y="123014"/>
                      <a:pt x="329184" y="157734"/>
                    </a:cubicBezTo>
                    <a:cubicBezTo>
                      <a:pt x="294464" y="192881"/>
                      <a:pt x="246030" y="214313"/>
                      <a:pt x="192881" y="214313"/>
                    </a:cubicBezTo>
                    <a:cubicBezTo>
                      <a:pt x="86154" y="214313"/>
                      <a:pt x="0" y="128157"/>
                      <a:pt x="0" y="21430"/>
                    </a:cubicBezTo>
                    <a:cubicBezTo>
                      <a:pt x="0" y="9427"/>
                      <a:pt x="9428" y="0"/>
                      <a:pt x="21430" y="0"/>
                    </a:cubicBezTo>
                    <a:lnTo>
                      <a:pt x="364331" y="0"/>
                    </a:lnTo>
                    <a:cubicBezTo>
                      <a:pt x="376333" y="0"/>
                      <a:pt x="385761" y="9427"/>
                      <a:pt x="385761" y="21430"/>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5" name="Freeform: Shape 164">
                <a:extLst>
                  <a:ext uri="{FF2B5EF4-FFF2-40B4-BE49-F238E27FC236}">
                    <a16:creationId xmlns:a16="http://schemas.microsoft.com/office/drawing/2014/main" id="{51A6B9FE-7D33-AA98-9D40-A0DCB08FB115}"/>
                  </a:ext>
                </a:extLst>
              </p:cNvPr>
              <p:cNvSpPr/>
              <p:nvPr/>
            </p:nvSpPr>
            <p:spPr>
              <a:xfrm>
                <a:off x="5860256" y="1193006"/>
                <a:ext cx="214311" cy="214311"/>
              </a:xfrm>
              <a:custGeom>
                <a:avLst/>
                <a:gdLst>
                  <a:gd name="connsiteX0" fmla="*/ 107155 w 214311"/>
                  <a:gd name="connsiteY0" fmla="*/ 214312 h 214311"/>
                  <a:gd name="connsiteX1" fmla="*/ 0 w 214311"/>
                  <a:gd name="connsiteY1" fmla="*/ 107155 h 214311"/>
                  <a:gd name="connsiteX2" fmla="*/ 107155 w 214311"/>
                  <a:gd name="connsiteY2" fmla="*/ 0 h 214311"/>
                  <a:gd name="connsiteX3" fmla="*/ 214312 w 214311"/>
                  <a:gd name="connsiteY3" fmla="*/ 107155 h 214311"/>
                  <a:gd name="connsiteX4" fmla="*/ 107155 w 214311"/>
                  <a:gd name="connsiteY4" fmla="*/ 214312 h 21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1" h="214311">
                    <a:moveTo>
                      <a:pt x="107155" y="214312"/>
                    </a:moveTo>
                    <a:cubicBezTo>
                      <a:pt x="48073" y="214312"/>
                      <a:pt x="0" y="166240"/>
                      <a:pt x="0" y="107155"/>
                    </a:cubicBezTo>
                    <a:cubicBezTo>
                      <a:pt x="0" y="48073"/>
                      <a:pt x="48073" y="0"/>
                      <a:pt x="107155" y="0"/>
                    </a:cubicBezTo>
                    <a:cubicBezTo>
                      <a:pt x="166240" y="0"/>
                      <a:pt x="214312" y="48073"/>
                      <a:pt x="214312" y="107155"/>
                    </a:cubicBezTo>
                    <a:cubicBezTo>
                      <a:pt x="214312" y="166240"/>
                      <a:pt x="166240" y="214312"/>
                      <a:pt x="107155" y="214312"/>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6" name="Freeform: Shape 165">
                <a:extLst>
                  <a:ext uri="{FF2B5EF4-FFF2-40B4-BE49-F238E27FC236}">
                    <a16:creationId xmlns:a16="http://schemas.microsoft.com/office/drawing/2014/main" id="{A15ECEA0-0CA2-D1DC-63BF-49A2C6F48C77}"/>
                  </a:ext>
                </a:extLst>
              </p:cNvPr>
              <p:cNvSpPr/>
              <p:nvPr/>
            </p:nvSpPr>
            <p:spPr>
              <a:xfrm>
                <a:off x="5945980" y="1300162"/>
                <a:ext cx="42862" cy="42862"/>
              </a:xfrm>
              <a:custGeom>
                <a:avLst/>
                <a:gdLst>
                  <a:gd name="connsiteX0" fmla="*/ 42863 w 42862"/>
                  <a:gd name="connsiteY0" fmla="*/ 21431 h 42862"/>
                  <a:gd name="connsiteX1" fmla="*/ 21431 w 42862"/>
                  <a:gd name="connsiteY1" fmla="*/ 42863 h 42862"/>
                  <a:gd name="connsiteX2" fmla="*/ 0 w 42862"/>
                  <a:gd name="connsiteY2" fmla="*/ 21431 h 42862"/>
                  <a:gd name="connsiteX3" fmla="*/ 21431 w 42862"/>
                  <a:gd name="connsiteY3" fmla="*/ 0 h 42862"/>
                  <a:gd name="connsiteX4" fmla="*/ 42863 w 42862"/>
                  <a:gd name="connsiteY4" fmla="*/ 21431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42862">
                    <a:moveTo>
                      <a:pt x="42863" y="21431"/>
                    </a:moveTo>
                    <a:cubicBezTo>
                      <a:pt x="42863" y="33267"/>
                      <a:pt x="33267" y="42863"/>
                      <a:pt x="21431" y="42863"/>
                    </a:cubicBezTo>
                    <a:cubicBezTo>
                      <a:pt x="9595" y="42863"/>
                      <a:pt x="0" y="33267"/>
                      <a:pt x="0" y="21431"/>
                    </a:cubicBezTo>
                    <a:cubicBezTo>
                      <a:pt x="0" y="9595"/>
                      <a:pt x="9595" y="0"/>
                      <a:pt x="21431" y="0"/>
                    </a:cubicBezTo>
                    <a:cubicBezTo>
                      <a:pt x="33267" y="0"/>
                      <a:pt x="42863" y="9595"/>
                      <a:pt x="42863" y="21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7" name="Freeform: Shape 166">
                <a:extLst>
                  <a:ext uri="{FF2B5EF4-FFF2-40B4-BE49-F238E27FC236}">
                    <a16:creationId xmlns:a16="http://schemas.microsoft.com/office/drawing/2014/main" id="{C5FDE440-0580-9E8D-D0BE-32515BFEF6AB}"/>
                  </a:ext>
                </a:extLst>
              </p:cNvPr>
              <p:cNvSpPr/>
              <p:nvPr/>
            </p:nvSpPr>
            <p:spPr>
              <a:xfrm>
                <a:off x="6117431" y="1193006"/>
                <a:ext cx="214312" cy="214311"/>
              </a:xfrm>
              <a:custGeom>
                <a:avLst/>
                <a:gdLst>
                  <a:gd name="connsiteX0" fmla="*/ 107156 w 214312"/>
                  <a:gd name="connsiteY0" fmla="*/ 214312 h 214311"/>
                  <a:gd name="connsiteX1" fmla="*/ 0 w 214312"/>
                  <a:gd name="connsiteY1" fmla="*/ 107155 h 214311"/>
                  <a:gd name="connsiteX2" fmla="*/ 107156 w 214312"/>
                  <a:gd name="connsiteY2" fmla="*/ 0 h 214311"/>
                  <a:gd name="connsiteX3" fmla="*/ 214313 w 214312"/>
                  <a:gd name="connsiteY3" fmla="*/ 107155 h 214311"/>
                  <a:gd name="connsiteX4" fmla="*/ 107156 w 214312"/>
                  <a:gd name="connsiteY4" fmla="*/ 214312 h 21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2" h="214311">
                    <a:moveTo>
                      <a:pt x="107156" y="214312"/>
                    </a:moveTo>
                    <a:cubicBezTo>
                      <a:pt x="48072" y="214312"/>
                      <a:pt x="0" y="166240"/>
                      <a:pt x="0" y="107155"/>
                    </a:cubicBezTo>
                    <a:cubicBezTo>
                      <a:pt x="0" y="48073"/>
                      <a:pt x="48072" y="0"/>
                      <a:pt x="107156" y="0"/>
                    </a:cubicBezTo>
                    <a:cubicBezTo>
                      <a:pt x="166239" y="0"/>
                      <a:pt x="214313" y="48073"/>
                      <a:pt x="214313" y="107155"/>
                    </a:cubicBezTo>
                    <a:cubicBezTo>
                      <a:pt x="214313" y="166240"/>
                      <a:pt x="166239" y="214312"/>
                      <a:pt x="107156" y="214312"/>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8" name="Freeform: Shape 167">
                <a:extLst>
                  <a:ext uri="{FF2B5EF4-FFF2-40B4-BE49-F238E27FC236}">
                    <a16:creationId xmlns:a16="http://schemas.microsoft.com/office/drawing/2014/main" id="{2FC2D4A8-0ED6-825F-842E-06106789EC31}"/>
                  </a:ext>
                </a:extLst>
              </p:cNvPr>
              <p:cNvSpPr/>
              <p:nvPr/>
            </p:nvSpPr>
            <p:spPr>
              <a:xfrm>
                <a:off x="6203156" y="1257300"/>
                <a:ext cx="42862" cy="42862"/>
              </a:xfrm>
              <a:custGeom>
                <a:avLst/>
                <a:gdLst>
                  <a:gd name="connsiteX0" fmla="*/ 42863 w 42862"/>
                  <a:gd name="connsiteY0" fmla="*/ 21431 h 42862"/>
                  <a:gd name="connsiteX1" fmla="*/ 21431 w 42862"/>
                  <a:gd name="connsiteY1" fmla="*/ 42863 h 42862"/>
                  <a:gd name="connsiteX2" fmla="*/ 0 w 42862"/>
                  <a:gd name="connsiteY2" fmla="*/ 21431 h 42862"/>
                  <a:gd name="connsiteX3" fmla="*/ 21431 w 42862"/>
                  <a:gd name="connsiteY3" fmla="*/ 0 h 42862"/>
                  <a:gd name="connsiteX4" fmla="*/ 42863 w 42862"/>
                  <a:gd name="connsiteY4" fmla="*/ 21431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42862">
                    <a:moveTo>
                      <a:pt x="42863" y="21431"/>
                    </a:moveTo>
                    <a:cubicBezTo>
                      <a:pt x="42863" y="33267"/>
                      <a:pt x="33267" y="42863"/>
                      <a:pt x="21431" y="42863"/>
                    </a:cubicBezTo>
                    <a:cubicBezTo>
                      <a:pt x="9595" y="42863"/>
                      <a:pt x="0" y="33267"/>
                      <a:pt x="0" y="21431"/>
                    </a:cubicBezTo>
                    <a:cubicBezTo>
                      <a:pt x="0" y="9595"/>
                      <a:pt x="9595" y="0"/>
                      <a:pt x="21431" y="0"/>
                    </a:cubicBezTo>
                    <a:cubicBezTo>
                      <a:pt x="33267" y="0"/>
                      <a:pt x="42863" y="9595"/>
                      <a:pt x="42863" y="21431"/>
                    </a:cubicBez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9" name="Freeform: Shape 168">
                <a:extLst>
                  <a:ext uri="{FF2B5EF4-FFF2-40B4-BE49-F238E27FC236}">
                    <a16:creationId xmlns:a16="http://schemas.microsoft.com/office/drawing/2014/main" id="{A5DEBEA5-E5F7-9664-88E3-DB8D51AD69D8}"/>
                  </a:ext>
                </a:extLst>
              </p:cNvPr>
              <p:cNvSpPr/>
              <p:nvPr/>
            </p:nvSpPr>
            <p:spPr>
              <a:xfrm>
                <a:off x="5945981" y="1535906"/>
                <a:ext cx="214312" cy="258603"/>
              </a:xfrm>
              <a:custGeom>
                <a:avLst/>
                <a:gdLst>
                  <a:gd name="connsiteX0" fmla="*/ 150019 w 214312"/>
                  <a:gd name="connsiteY0" fmla="*/ 0 h 258603"/>
                  <a:gd name="connsiteX1" fmla="*/ 107156 w 214312"/>
                  <a:gd name="connsiteY1" fmla="*/ 16288 h 258603"/>
                  <a:gd name="connsiteX2" fmla="*/ 64294 w 214312"/>
                  <a:gd name="connsiteY2" fmla="*/ 0 h 258603"/>
                  <a:gd name="connsiteX3" fmla="*/ 0 w 214312"/>
                  <a:gd name="connsiteY3" fmla="*/ 64294 h 258603"/>
                  <a:gd name="connsiteX4" fmla="*/ 0 w 214312"/>
                  <a:gd name="connsiteY4" fmla="*/ 150019 h 258603"/>
                  <a:gd name="connsiteX5" fmla="*/ 107156 w 214312"/>
                  <a:gd name="connsiteY5" fmla="*/ 258604 h 258603"/>
                  <a:gd name="connsiteX6" fmla="*/ 150019 w 214312"/>
                  <a:gd name="connsiteY6" fmla="*/ 249601 h 258603"/>
                  <a:gd name="connsiteX7" fmla="*/ 214313 w 214312"/>
                  <a:gd name="connsiteY7" fmla="*/ 150019 h 258603"/>
                  <a:gd name="connsiteX8" fmla="*/ 214313 w 214312"/>
                  <a:gd name="connsiteY8" fmla="*/ 64294 h 258603"/>
                  <a:gd name="connsiteX9" fmla="*/ 150019 w 214312"/>
                  <a:gd name="connsiteY9" fmla="*/ 0 h 25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58603">
                    <a:moveTo>
                      <a:pt x="150019" y="0"/>
                    </a:moveTo>
                    <a:cubicBezTo>
                      <a:pt x="133730" y="0"/>
                      <a:pt x="118731" y="6428"/>
                      <a:pt x="107156" y="16288"/>
                    </a:cubicBezTo>
                    <a:cubicBezTo>
                      <a:pt x="95582" y="6428"/>
                      <a:pt x="80581" y="0"/>
                      <a:pt x="64294" y="0"/>
                    </a:cubicBezTo>
                    <a:cubicBezTo>
                      <a:pt x="28716" y="0"/>
                      <a:pt x="0" y="28716"/>
                      <a:pt x="0" y="64294"/>
                    </a:cubicBezTo>
                    <a:lnTo>
                      <a:pt x="0" y="150019"/>
                    </a:lnTo>
                    <a:cubicBezTo>
                      <a:pt x="0" y="209169"/>
                      <a:pt x="48006" y="258604"/>
                      <a:pt x="107156" y="258604"/>
                    </a:cubicBezTo>
                    <a:cubicBezTo>
                      <a:pt x="122156" y="258604"/>
                      <a:pt x="136731" y="255603"/>
                      <a:pt x="150019" y="249601"/>
                    </a:cubicBezTo>
                    <a:cubicBezTo>
                      <a:pt x="187737" y="233313"/>
                      <a:pt x="214313" y="194165"/>
                      <a:pt x="214313" y="150019"/>
                    </a:cubicBezTo>
                    <a:lnTo>
                      <a:pt x="214313" y="64294"/>
                    </a:lnTo>
                    <a:cubicBezTo>
                      <a:pt x="214313" y="28716"/>
                      <a:pt x="185596" y="0"/>
                      <a:pt x="150019" y="0"/>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0" name="Freeform: Shape 169">
                <a:extLst>
                  <a:ext uri="{FF2B5EF4-FFF2-40B4-BE49-F238E27FC236}">
                    <a16:creationId xmlns:a16="http://schemas.microsoft.com/office/drawing/2014/main" id="{81F2F090-A9FE-025D-F47B-89AD91E15960}"/>
                  </a:ext>
                </a:extLst>
              </p:cNvPr>
              <p:cNvSpPr/>
              <p:nvPr/>
            </p:nvSpPr>
            <p:spPr>
              <a:xfrm>
                <a:off x="6096000" y="1535906"/>
                <a:ext cx="64294" cy="249601"/>
              </a:xfrm>
              <a:custGeom>
                <a:avLst/>
                <a:gdLst>
                  <a:gd name="connsiteX0" fmla="*/ 64294 w 64294"/>
                  <a:gd name="connsiteY0" fmla="*/ 64294 h 249601"/>
                  <a:gd name="connsiteX1" fmla="*/ 64294 w 64294"/>
                  <a:gd name="connsiteY1" fmla="*/ 150019 h 249601"/>
                  <a:gd name="connsiteX2" fmla="*/ 0 w 64294"/>
                  <a:gd name="connsiteY2" fmla="*/ 249601 h 249601"/>
                  <a:gd name="connsiteX3" fmla="*/ 0 w 64294"/>
                  <a:gd name="connsiteY3" fmla="*/ 0 h 249601"/>
                  <a:gd name="connsiteX4" fmla="*/ 64294 w 64294"/>
                  <a:gd name="connsiteY4" fmla="*/ 64294 h 24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4" h="249601">
                    <a:moveTo>
                      <a:pt x="64294" y="64294"/>
                    </a:moveTo>
                    <a:lnTo>
                      <a:pt x="64294" y="150019"/>
                    </a:lnTo>
                    <a:cubicBezTo>
                      <a:pt x="64294" y="194165"/>
                      <a:pt x="37719" y="233313"/>
                      <a:pt x="0" y="249601"/>
                    </a:cubicBezTo>
                    <a:lnTo>
                      <a:pt x="0" y="0"/>
                    </a:lnTo>
                    <a:cubicBezTo>
                      <a:pt x="35578" y="0"/>
                      <a:pt x="64294" y="28716"/>
                      <a:pt x="64294" y="64294"/>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49" name="Group 148">
              <a:extLst>
                <a:ext uri="{FF2B5EF4-FFF2-40B4-BE49-F238E27FC236}">
                  <a16:creationId xmlns:a16="http://schemas.microsoft.com/office/drawing/2014/main" id="{EF4ACE95-E868-5241-C465-5992EB8191DA}"/>
                </a:ext>
              </a:extLst>
            </p:cNvPr>
            <p:cNvGrpSpPr/>
            <p:nvPr/>
          </p:nvGrpSpPr>
          <p:grpSpPr>
            <a:xfrm>
              <a:off x="7582357" y="1059817"/>
              <a:ext cx="731520" cy="731520"/>
              <a:chOff x="7582357" y="1059817"/>
              <a:chExt cx="731520" cy="731520"/>
            </a:xfrm>
          </p:grpSpPr>
          <p:sp>
            <p:nvSpPr>
              <p:cNvPr id="156" name="Freeform: Shape 155">
                <a:extLst>
                  <a:ext uri="{FF2B5EF4-FFF2-40B4-BE49-F238E27FC236}">
                    <a16:creationId xmlns:a16="http://schemas.microsoft.com/office/drawing/2014/main" id="{ED475909-68F4-EE1A-0BF7-3A0C96AA4317}"/>
                  </a:ext>
                </a:extLst>
              </p:cNvPr>
              <p:cNvSpPr/>
              <p:nvPr/>
            </p:nvSpPr>
            <p:spPr>
              <a:xfrm>
                <a:off x="7582357" y="1059817"/>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7" name="Freeform: Shape 156">
                <a:extLst>
                  <a:ext uri="{FF2B5EF4-FFF2-40B4-BE49-F238E27FC236}">
                    <a16:creationId xmlns:a16="http://schemas.microsoft.com/office/drawing/2014/main" id="{476C39EF-D09D-1F62-009F-6BC5ADCC34D2}"/>
                  </a:ext>
                </a:extLst>
              </p:cNvPr>
              <p:cNvSpPr/>
              <p:nvPr/>
            </p:nvSpPr>
            <p:spPr>
              <a:xfrm>
                <a:off x="7691695" y="1170891"/>
                <a:ext cx="256418" cy="245043"/>
              </a:xfrm>
              <a:custGeom>
                <a:avLst/>
                <a:gdLst>
                  <a:gd name="connsiteX0" fmla="*/ 184217 w 256418"/>
                  <a:gd name="connsiteY0" fmla="*/ 242547 h 245043"/>
                  <a:gd name="connsiteX1" fmla="*/ 128212 w 256418"/>
                  <a:gd name="connsiteY1" fmla="*/ 213100 h 245043"/>
                  <a:gd name="connsiteX2" fmla="*/ 72206 w 256418"/>
                  <a:gd name="connsiteY2" fmla="*/ 242547 h 245043"/>
                  <a:gd name="connsiteX3" fmla="*/ 49623 w 256418"/>
                  <a:gd name="connsiteY3" fmla="*/ 240914 h 245043"/>
                  <a:gd name="connsiteX4" fmla="*/ 41105 w 256418"/>
                  <a:gd name="connsiteY4" fmla="*/ 219964 h 245043"/>
                  <a:gd name="connsiteX5" fmla="*/ 51799 w 256418"/>
                  <a:gd name="connsiteY5" fmla="*/ 157575 h 245043"/>
                  <a:gd name="connsiteX6" fmla="*/ 6466 w 256418"/>
                  <a:gd name="connsiteY6" fmla="*/ 113393 h 245043"/>
                  <a:gd name="connsiteX7" fmla="*/ 1046 w 256418"/>
                  <a:gd name="connsiteY7" fmla="*/ 91439 h 245043"/>
                  <a:gd name="connsiteX8" fmla="*/ 18354 w 256418"/>
                  <a:gd name="connsiteY8" fmla="*/ 76852 h 245043"/>
                  <a:gd name="connsiteX9" fmla="*/ 80973 w 256418"/>
                  <a:gd name="connsiteY9" fmla="*/ 67748 h 245043"/>
                  <a:gd name="connsiteX10" fmla="*/ 108996 w 256418"/>
                  <a:gd name="connsiteY10" fmla="*/ 10988 h 245043"/>
                  <a:gd name="connsiteX11" fmla="*/ 147423 w 256418"/>
                  <a:gd name="connsiteY11" fmla="*/ 10988 h 245043"/>
                  <a:gd name="connsiteX12" fmla="*/ 175446 w 256418"/>
                  <a:gd name="connsiteY12" fmla="*/ 67748 h 245043"/>
                  <a:gd name="connsiteX13" fmla="*/ 238065 w 256418"/>
                  <a:gd name="connsiteY13" fmla="*/ 76852 h 245043"/>
                  <a:gd name="connsiteX14" fmla="*/ 255373 w 256418"/>
                  <a:gd name="connsiteY14" fmla="*/ 91439 h 245043"/>
                  <a:gd name="connsiteX15" fmla="*/ 249952 w 256418"/>
                  <a:gd name="connsiteY15" fmla="*/ 113393 h 245043"/>
                  <a:gd name="connsiteX16" fmla="*/ 204620 w 256418"/>
                  <a:gd name="connsiteY16" fmla="*/ 157575 h 245043"/>
                  <a:gd name="connsiteX17" fmla="*/ 215314 w 256418"/>
                  <a:gd name="connsiteY17" fmla="*/ 219964 h 245043"/>
                  <a:gd name="connsiteX18" fmla="*/ 206796 w 256418"/>
                  <a:gd name="connsiteY18" fmla="*/ 240914 h 245043"/>
                  <a:gd name="connsiteX19" fmla="*/ 184217 w 256418"/>
                  <a:gd name="connsiteY19" fmla="*/ 242547 h 245043"/>
                  <a:gd name="connsiteX20" fmla="*/ 184217 w 256418"/>
                  <a:gd name="connsiteY20" fmla="*/ 242547 h 24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418" h="245043">
                    <a:moveTo>
                      <a:pt x="184217" y="242547"/>
                    </a:moveTo>
                    <a:lnTo>
                      <a:pt x="128212" y="213100"/>
                    </a:lnTo>
                    <a:lnTo>
                      <a:pt x="72206" y="242547"/>
                    </a:lnTo>
                    <a:cubicBezTo>
                      <a:pt x="65007" y="246397"/>
                      <a:pt x="56258" y="245749"/>
                      <a:pt x="49623" y="240914"/>
                    </a:cubicBezTo>
                    <a:cubicBezTo>
                      <a:pt x="43031" y="236122"/>
                      <a:pt x="39723" y="228001"/>
                      <a:pt x="41105" y="219964"/>
                    </a:cubicBezTo>
                    <a:lnTo>
                      <a:pt x="51799" y="157575"/>
                    </a:lnTo>
                    <a:lnTo>
                      <a:pt x="6466" y="113393"/>
                    </a:lnTo>
                    <a:cubicBezTo>
                      <a:pt x="627" y="107701"/>
                      <a:pt x="-1466" y="99183"/>
                      <a:pt x="1046" y="91439"/>
                    </a:cubicBezTo>
                    <a:cubicBezTo>
                      <a:pt x="3577" y="83674"/>
                      <a:pt x="10275" y="78023"/>
                      <a:pt x="18354" y="76852"/>
                    </a:cubicBezTo>
                    <a:lnTo>
                      <a:pt x="80973" y="67748"/>
                    </a:lnTo>
                    <a:lnTo>
                      <a:pt x="108996" y="10988"/>
                    </a:lnTo>
                    <a:cubicBezTo>
                      <a:pt x="116196" y="-3663"/>
                      <a:pt x="140222" y="-3663"/>
                      <a:pt x="147423" y="10988"/>
                    </a:cubicBezTo>
                    <a:lnTo>
                      <a:pt x="175446" y="67748"/>
                    </a:lnTo>
                    <a:lnTo>
                      <a:pt x="238065" y="76852"/>
                    </a:lnTo>
                    <a:cubicBezTo>
                      <a:pt x="246143" y="78023"/>
                      <a:pt x="252841" y="83674"/>
                      <a:pt x="255373" y="91439"/>
                    </a:cubicBezTo>
                    <a:cubicBezTo>
                      <a:pt x="257885" y="99183"/>
                      <a:pt x="255792" y="107701"/>
                      <a:pt x="249952" y="113393"/>
                    </a:cubicBezTo>
                    <a:lnTo>
                      <a:pt x="204620" y="157575"/>
                    </a:lnTo>
                    <a:lnTo>
                      <a:pt x="215314" y="219964"/>
                    </a:lnTo>
                    <a:cubicBezTo>
                      <a:pt x="216695" y="228001"/>
                      <a:pt x="213388" y="236122"/>
                      <a:pt x="206796" y="240914"/>
                    </a:cubicBezTo>
                    <a:cubicBezTo>
                      <a:pt x="200158" y="245737"/>
                      <a:pt x="191421" y="246342"/>
                      <a:pt x="184217" y="242547"/>
                    </a:cubicBezTo>
                    <a:lnTo>
                      <a:pt x="184217" y="242547"/>
                    </a:ln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8" name="Freeform: Shape 157">
                <a:extLst>
                  <a:ext uri="{FF2B5EF4-FFF2-40B4-BE49-F238E27FC236}">
                    <a16:creationId xmlns:a16="http://schemas.microsoft.com/office/drawing/2014/main" id="{0983843F-8A4C-6ECE-97C6-84CD44669FD8}"/>
                  </a:ext>
                </a:extLst>
              </p:cNvPr>
              <p:cNvSpPr/>
              <p:nvPr/>
            </p:nvSpPr>
            <p:spPr>
              <a:xfrm>
                <a:off x="7948117" y="1170891"/>
                <a:ext cx="256418" cy="245043"/>
              </a:xfrm>
              <a:custGeom>
                <a:avLst/>
                <a:gdLst>
                  <a:gd name="connsiteX0" fmla="*/ 184217 w 256418"/>
                  <a:gd name="connsiteY0" fmla="*/ 242547 h 245043"/>
                  <a:gd name="connsiteX1" fmla="*/ 128212 w 256418"/>
                  <a:gd name="connsiteY1" fmla="*/ 213100 h 245043"/>
                  <a:gd name="connsiteX2" fmla="*/ 72206 w 256418"/>
                  <a:gd name="connsiteY2" fmla="*/ 242547 h 245043"/>
                  <a:gd name="connsiteX3" fmla="*/ 49623 w 256418"/>
                  <a:gd name="connsiteY3" fmla="*/ 240914 h 245043"/>
                  <a:gd name="connsiteX4" fmla="*/ 41105 w 256418"/>
                  <a:gd name="connsiteY4" fmla="*/ 219964 h 245043"/>
                  <a:gd name="connsiteX5" fmla="*/ 51799 w 256418"/>
                  <a:gd name="connsiteY5" fmla="*/ 157575 h 245043"/>
                  <a:gd name="connsiteX6" fmla="*/ 6466 w 256418"/>
                  <a:gd name="connsiteY6" fmla="*/ 113393 h 245043"/>
                  <a:gd name="connsiteX7" fmla="*/ 1046 w 256418"/>
                  <a:gd name="connsiteY7" fmla="*/ 91439 h 245043"/>
                  <a:gd name="connsiteX8" fmla="*/ 18354 w 256418"/>
                  <a:gd name="connsiteY8" fmla="*/ 76852 h 245043"/>
                  <a:gd name="connsiteX9" fmla="*/ 80973 w 256418"/>
                  <a:gd name="connsiteY9" fmla="*/ 67748 h 245043"/>
                  <a:gd name="connsiteX10" fmla="*/ 108996 w 256418"/>
                  <a:gd name="connsiteY10" fmla="*/ 10988 h 245043"/>
                  <a:gd name="connsiteX11" fmla="*/ 147423 w 256418"/>
                  <a:gd name="connsiteY11" fmla="*/ 10988 h 245043"/>
                  <a:gd name="connsiteX12" fmla="*/ 175446 w 256418"/>
                  <a:gd name="connsiteY12" fmla="*/ 67748 h 245043"/>
                  <a:gd name="connsiteX13" fmla="*/ 238065 w 256418"/>
                  <a:gd name="connsiteY13" fmla="*/ 76852 h 245043"/>
                  <a:gd name="connsiteX14" fmla="*/ 255373 w 256418"/>
                  <a:gd name="connsiteY14" fmla="*/ 91439 h 245043"/>
                  <a:gd name="connsiteX15" fmla="*/ 249952 w 256418"/>
                  <a:gd name="connsiteY15" fmla="*/ 113393 h 245043"/>
                  <a:gd name="connsiteX16" fmla="*/ 204620 w 256418"/>
                  <a:gd name="connsiteY16" fmla="*/ 157575 h 245043"/>
                  <a:gd name="connsiteX17" fmla="*/ 215314 w 256418"/>
                  <a:gd name="connsiteY17" fmla="*/ 219964 h 245043"/>
                  <a:gd name="connsiteX18" fmla="*/ 206796 w 256418"/>
                  <a:gd name="connsiteY18" fmla="*/ 240914 h 245043"/>
                  <a:gd name="connsiteX19" fmla="*/ 184217 w 256418"/>
                  <a:gd name="connsiteY19" fmla="*/ 242547 h 245043"/>
                  <a:gd name="connsiteX20" fmla="*/ 184217 w 256418"/>
                  <a:gd name="connsiteY20" fmla="*/ 242547 h 24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418" h="245043">
                    <a:moveTo>
                      <a:pt x="184217" y="242547"/>
                    </a:moveTo>
                    <a:lnTo>
                      <a:pt x="128212" y="213100"/>
                    </a:lnTo>
                    <a:lnTo>
                      <a:pt x="72206" y="242547"/>
                    </a:lnTo>
                    <a:cubicBezTo>
                      <a:pt x="64985" y="246397"/>
                      <a:pt x="56257" y="245749"/>
                      <a:pt x="49623" y="240914"/>
                    </a:cubicBezTo>
                    <a:cubicBezTo>
                      <a:pt x="43031" y="236122"/>
                      <a:pt x="39723" y="228001"/>
                      <a:pt x="41105" y="219964"/>
                    </a:cubicBezTo>
                    <a:lnTo>
                      <a:pt x="51799" y="157575"/>
                    </a:lnTo>
                    <a:lnTo>
                      <a:pt x="6466" y="113393"/>
                    </a:lnTo>
                    <a:cubicBezTo>
                      <a:pt x="627" y="107701"/>
                      <a:pt x="-1466" y="99183"/>
                      <a:pt x="1046" y="91439"/>
                    </a:cubicBezTo>
                    <a:cubicBezTo>
                      <a:pt x="3577" y="83674"/>
                      <a:pt x="10275" y="78023"/>
                      <a:pt x="18354" y="76852"/>
                    </a:cubicBezTo>
                    <a:lnTo>
                      <a:pt x="80973" y="67748"/>
                    </a:lnTo>
                    <a:lnTo>
                      <a:pt x="108996" y="10988"/>
                    </a:lnTo>
                    <a:cubicBezTo>
                      <a:pt x="116196" y="-3663"/>
                      <a:pt x="140222" y="-3663"/>
                      <a:pt x="147423" y="10988"/>
                    </a:cubicBezTo>
                    <a:lnTo>
                      <a:pt x="175446" y="67748"/>
                    </a:lnTo>
                    <a:lnTo>
                      <a:pt x="238065" y="76852"/>
                    </a:lnTo>
                    <a:cubicBezTo>
                      <a:pt x="246143" y="78023"/>
                      <a:pt x="252841" y="83674"/>
                      <a:pt x="255373" y="91439"/>
                    </a:cubicBezTo>
                    <a:cubicBezTo>
                      <a:pt x="257885" y="99183"/>
                      <a:pt x="255792" y="107701"/>
                      <a:pt x="249952" y="113393"/>
                    </a:cubicBezTo>
                    <a:lnTo>
                      <a:pt x="204620" y="157575"/>
                    </a:lnTo>
                    <a:lnTo>
                      <a:pt x="215314" y="219964"/>
                    </a:lnTo>
                    <a:cubicBezTo>
                      <a:pt x="216695" y="228001"/>
                      <a:pt x="213388" y="236122"/>
                      <a:pt x="206796" y="240914"/>
                    </a:cubicBezTo>
                    <a:cubicBezTo>
                      <a:pt x="200158" y="245737"/>
                      <a:pt x="191421" y="246342"/>
                      <a:pt x="184217" y="242547"/>
                    </a:cubicBezTo>
                    <a:lnTo>
                      <a:pt x="184217" y="242547"/>
                    </a:ln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9" name="Freeform: Shape 158">
                <a:extLst>
                  <a:ext uri="{FF2B5EF4-FFF2-40B4-BE49-F238E27FC236}">
                    <a16:creationId xmlns:a16="http://schemas.microsoft.com/office/drawing/2014/main" id="{98FBE3DE-9C3E-1BA8-80DA-89284245EDCF}"/>
                  </a:ext>
                </a:extLst>
              </p:cNvPr>
              <p:cNvSpPr/>
              <p:nvPr/>
            </p:nvSpPr>
            <p:spPr>
              <a:xfrm>
                <a:off x="7716666" y="1447008"/>
                <a:ext cx="462900" cy="171021"/>
              </a:xfrm>
              <a:custGeom>
                <a:avLst/>
                <a:gdLst>
                  <a:gd name="connsiteX0" fmla="*/ 462479 w 462900"/>
                  <a:gd name="connsiteY0" fmla="*/ 25716 h 171021"/>
                  <a:gd name="connsiteX1" fmla="*/ 366039 w 462900"/>
                  <a:gd name="connsiteY1" fmla="*/ 171021 h 171021"/>
                  <a:gd name="connsiteX2" fmla="*/ 96862 w 462900"/>
                  <a:gd name="connsiteY2" fmla="*/ 171021 h 171021"/>
                  <a:gd name="connsiteX3" fmla="*/ 422 w 462900"/>
                  <a:gd name="connsiteY3" fmla="*/ 25716 h 171021"/>
                  <a:gd name="connsiteX4" fmla="*/ 4709 w 462900"/>
                  <a:gd name="connsiteY4" fmla="*/ 7715 h 171021"/>
                  <a:gd name="connsiteX5" fmla="*/ 21424 w 462900"/>
                  <a:gd name="connsiteY5" fmla="*/ 0 h 171021"/>
                  <a:gd name="connsiteX6" fmla="*/ 441478 w 462900"/>
                  <a:gd name="connsiteY6" fmla="*/ 0 h 171021"/>
                  <a:gd name="connsiteX7" fmla="*/ 458193 w 462900"/>
                  <a:gd name="connsiteY7" fmla="*/ 7715 h 171021"/>
                  <a:gd name="connsiteX8" fmla="*/ 462479 w 462900"/>
                  <a:gd name="connsiteY8"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6"/>
                    </a:moveTo>
                    <a:cubicBezTo>
                      <a:pt x="450048" y="86154"/>
                      <a:pt x="414045" y="137160"/>
                      <a:pt x="366039" y="171021"/>
                    </a:cubicBezTo>
                    <a:lnTo>
                      <a:pt x="96862" y="171021"/>
                    </a:lnTo>
                    <a:cubicBezTo>
                      <a:pt x="48856" y="137160"/>
                      <a:pt x="12853" y="86154"/>
                      <a:pt x="422" y="25716"/>
                    </a:cubicBezTo>
                    <a:cubicBezTo>
                      <a:pt x="-863" y="19288"/>
                      <a:pt x="850" y="12857"/>
                      <a:pt x="4709" y="7715"/>
                    </a:cubicBezTo>
                    <a:cubicBezTo>
                      <a:pt x="8994" y="3000"/>
                      <a:pt x="14996" y="0"/>
                      <a:pt x="21424" y="0"/>
                    </a:cubicBezTo>
                    <a:lnTo>
                      <a:pt x="441478" y="0"/>
                    </a:lnTo>
                    <a:cubicBezTo>
                      <a:pt x="447906" y="0"/>
                      <a:pt x="453907" y="3000"/>
                      <a:pt x="458193" y="7715"/>
                    </a:cubicBezTo>
                    <a:cubicBezTo>
                      <a:pt x="462051" y="12859"/>
                      <a:pt x="463764" y="19288"/>
                      <a:pt x="46247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0" name="Freeform: Shape 159">
                <a:extLst>
                  <a:ext uri="{FF2B5EF4-FFF2-40B4-BE49-F238E27FC236}">
                    <a16:creationId xmlns:a16="http://schemas.microsoft.com/office/drawing/2014/main" id="{FAA43362-03F3-C5E5-B6C9-49B897E39C7D}"/>
                  </a:ext>
                </a:extLst>
              </p:cNvPr>
              <p:cNvSpPr/>
              <p:nvPr/>
            </p:nvSpPr>
            <p:spPr>
              <a:xfrm>
                <a:off x="7948117" y="1447008"/>
                <a:ext cx="231450" cy="171021"/>
              </a:xfrm>
              <a:custGeom>
                <a:avLst/>
                <a:gdLst>
                  <a:gd name="connsiteX0" fmla="*/ 231029 w 231450"/>
                  <a:gd name="connsiteY0" fmla="*/ 25716 h 171021"/>
                  <a:gd name="connsiteX1" fmla="*/ 134588 w 231450"/>
                  <a:gd name="connsiteY1" fmla="*/ 171021 h 171021"/>
                  <a:gd name="connsiteX2" fmla="*/ 0 w 231450"/>
                  <a:gd name="connsiteY2" fmla="*/ 171021 h 171021"/>
                  <a:gd name="connsiteX3" fmla="*/ 0 w 231450"/>
                  <a:gd name="connsiteY3" fmla="*/ 0 h 171021"/>
                  <a:gd name="connsiteX4" fmla="*/ 210028 w 231450"/>
                  <a:gd name="connsiteY4" fmla="*/ 0 h 171021"/>
                  <a:gd name="connsiteX5" fmla="*/ 226743 w 231450"/>
                  <a:gd name="connsiteY5" fmla="*/ 7715 h 171021"/>
                  <a:gd name="connsiteX6" fmla="*/ 231029 w 231450"/>
                  <a:gd name="connsiteY6"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6"/>
                    </a:moveTo>
                    <a:cubicBezTo>
                      <a:pt x="218597" y="86154"/>
                      <a:pt x="182594" y="137160"/>
                      <a:pt x="134588" y="171021"/>
                    </a:cubicBezTo>
                    <a:lnTo>
                      <a:pt x="0" y="171021"/>
                    </a:lnTo>
                    <a:lnTo>
                      <a:pt x="0" y="0"/>
                    </a:lnTo>
                    <a:lnTo>
                      <a:pt x="210028" y="0"/>
                    </a:lnTo>
                    <a:cubicBezTo>
                      <a:pt x="216456" y="0"/>
                      <a:pt x="222456" y="3000"/>
                      <a:pt x="226743" y="7715"/>
                    </a:cubicBezTo>
                    <a:cubicBezTo>
                      <a:pt x="230600" y="12859"/>
                      <a:pt x="232313" y="19288"/>
                      <a:pt x="23102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1" name="Freeform: Shape 160">
                <a:extLst>
                  <a:ext uri="{FF2B5EF4-FFF2-40B4-BE49-F238E27FC236}">
                    <a16:creationId xmlns:a16="http://schemas.microsoft.com/office/drawing/2014/main" id="{FC316720-F91E-5969-49CA-223733939FC9}"/>
                  </a:ext>
                </a:extLst>
              </p:cNvPr>
              <p:cNvSpPr/>
              <p:nvPr/>
            </p:nvSpPr>
            <p:spPr>
              <a:xfrm>
                <a:off x="7813528" y="1532733"/>
                <a:ext cx="269176" cy="128587"/>
              </a:xfrm>
              <a:custGeom>
                <a:avLst/>
                <a:gdLst>
                  <a:gd name="connsiteX0" fmla="*/ 269177 w 269176"/>
                  <a:gd name="connsiteY0" fmla="*/ 85296 h 128587"/>
                  <a:gd name="connsiteX1" fmla="*/ 134588 w 269176"/>
                  <a:gd name="connsiteY1" fmla="*/ 128588 h 128587"/>
                  <a:gd name="connsiteX2" fmla="*/ 0 w 269176"/>
                  <a:gd name="connsiteY2" fmla="*/ 85296 h 128587"/>
                  <a:gd name="connsiteX3" fmla="*/ 134588 w 269176"/>
                  <a:gd name="connsiteY3" fmla="*/ 0 h 128587"/>
                  <a:gd name="connsiteX4" fmla="*/ 269177 w 269176"/>
                  <a:gd name="connsiteY4" fmla="*/ 85296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7">
                    <a:moveTo>
                      <a:pt x="269177" y="85296"/>
                    </a:moveTo>
                    <a:cubicBezTo>
                      <a:pt x="230600" y="112300"/>
                      <a:pt x="184307" y="128588"/>
                      <a:pt x="134588" y="128588"/>
                    </a:cubicBezTo>
                    <a:cubicBezTo>
                      <a:pt x="84869" y="128588"/>
                      <a:pt x="38576" y="112300"/>
                      <a:pt x="0" y="85296"/>
                    </a:cubicBezTo>
                    <a:cubicBezTo>
                      <a:pt x="24003" y="34719"/>
                      <a:pt x="75009" y="0"/>
                      <a:pt x="134588" y="0"/>
                    </a:cubicBezTo>
                    <a:cubicBezTo>
                      <a:pt x="194167" y="0"/>
                      <a:pt x="245175" y="34719"/>
                      <a:pt x="269177"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2" name="Freeform: Shape 161">
                <a:extLst>
                  <a:ext uri="{FF2B5EF4-FFF2-40B4-BE49-F238E27FC236}">
                    <a16:creationId xmlns:a16="http://schemas.microsoft.com/office/drawing/2014/main" id="{9BA95723-2228-B1BC-D9BA-A782510EC326}"/>
                  </a:ext>
                </a:extLst>
              </p:cNvPr>
              <p:cNvSpPr/>
              <p:nvPr/>
            </p:nvSpPr>
            <p:spPr>
              <a:xfrm>
                <a:off x="7948117" y="1532733"/>
                <a:ext cx="134588" cy="128587"/>
              </a:xfrm>
              <a:custGeom>
                <a:avLst/>
                <a:gdLst>
                  <a:gd name="connsiteX0" fmla="*/ 134588 w 134588"/>
                  <a:gd name="connsiteY0" fmla="*/ 85296 h 128587"/>
                  <a:gd name="connsiteX1" fmla="*/ 0 w 134588"/>
                  <a:gd name="connsiteY1" fmla="*/ 128588 h 128587"/>
                  <a:gd name="connsiteX2" fmla="*/ 0 w 134588"/>
                  <a:gd name="connsiteY2" fmla="*/ 0 h 128587"/>
                  <a:gd name="connsiteX3" fmla="*/ 134588 w 134588"/>
                  <a:gd name="connsiteY3" fmla="*/ 85296 h 128587"/>
                </a:gdLst>
                <a:ahLst/>
                <a:cxnLst>
                  <a:cxn ang="0">
                    <a:pos x="connsiteX0" y="connsiteY0"/>
                  </a:cxn>
                  <a:cxn ang="0">
                    <a:pos x="connsiteX1" y="connsiteY1"/>
                  </a:cxn>
                  <a:cxn ang="0">
                    <a:pos x="connsiteX2" y="connsiteY2"/>
                  </a:cxn>
                  <a:cxn ang="0">
                    <a:pos x="connsiteX3" y="connsiteY3"/>
                  </a:cxn>
                </a:cxnLst>
                <a:rect l="l" t="t" r="r" b="b"/>
                <a:pathLst>
                  <a:path w="134588" h="128587">
                    <a:moveTo>
                      <a:pt x="134588" y="85296"/>
                    </a:moveTo>
                    <a:cubicBezTo>
                      <a:pt x="96012" y="112300"/>
                      <a:pt x="49719" y="128588"/>
                      <a:pt x="0" y="128588"/>
                    </a:cubicBezTo>
                    <a:lnTo>
                      <a:pt x="0" y="0"/>
                    </a:lnTo>
                    <a:cubicBezTo>
                      <a:pt x="59579" y="0"/>
                      <a:pt x="110587" y="34719"/>
                      <a:pt x="134588"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50" name="Group 149">
              <a:extLst>
                <a:ext uri="{FF2B5EF4-FFF2-40B4-BE49-F238E27FC236}">
                  <a16:creationId xmlns:a16="http://schemas.microsoft.com/office/drawing/2014/main" id="{19959A9B-84EB-87EA-CFCA-CEC2BE342B72}"/>
                </a:ext>
              </a:extLst>
            </p:cNvPr>
            <p:cNvGrpSpPr/>
            <p:nvPr/>
          </p:nvGrpSpPr>
          <p:grpSpPr>
            <a:xfrm>
              <a:off x="9433866" y="1086803"/>
              <a:ext cx="731520" cy="731520"/>
              <a:chOff x="9433866" y="1086803"/>
              <a:chExt cx="731520" cy="731520"/>
            </a:xfrm>
          </p:grpSpPr>
          <p:grpSp>
            <p:nvGrpSpPr>
              <p:cNvPr id="151" name="Graphic 37">
                <a:extLst>
                  <a:ext uri="{FF2B5EF4-FFF2-40B4-BE49-F238E27FC236}">
                    <a16:creationId xmlns:a16="http://schemas.microsoft.com/office/drawing/2014/main" id="{03E7E9E7-9B47-1495-F2A3-EC8BA3F24C20}"/>
                  </a:ext>
                </a:extLst>
              </p:cNvPr>
              <p:cNvGrpSpPr/>
              <p:nvPr/>
            </p:nvGrpSpPr>
            <p:grpSpPr>
              <a:xfrm>
                <a:off x="9433866" y="1086803"/>
                <a:ext cx="731520" cy="731520"/>
                <a:chOff x="9433866" y="1086803"/>
                <a:chExt cx="731520" cy="731520"/>
              </a:xfrm>
            </p:grpSpPr>
            <p:sp>
              <p:nvSpPr>
                <p:cNvPr id="153" name="Freeform: Shape 152">
                  <a:extLst>
                    <a:ext uri="{FF2B5EF4-FFF2-40B4-BE49-F238E27FC236}">
                      <a16:creationId xmlns:a16="http://schemas.microsoft.com/office/drawing/2014/main" id="{DD3958AE-8C15-7669-3ACC-28C5E4B45D9D}"/>
                    </a:ext>
                  </a:extLst>
                </p:cNvPr>
                <p:cNvSpPr/>
                <p:nvPr/>
              </p:nvSpPr>
              <p:spPr>
                <a:xfrm>
                  <a:off x="9433866" y="1086803"/>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4" name="Freeform: Shape 153">
                  <a:extLst>
                    <a:ext uri="{FF2B5EF4-FFF2-40B4-BE49-F238E27FC236}">
                      <a16:creationId xmlns:a16="http://schemas.microsoft.com/office/drawing/2014/main" id="{2DFC3A02-5CFB-DABE-5687-BF7CE6388E32}"/>
                    </a:ext>
                  </a:extLst>
                </p:cNvPr>
                <p:cNvSpPr/>
                <p:nvPr/>
              </p:nvSpPr>
              <p:spPr>
                <a:xfrm>
                  <a:off x="9606745" y="1259682"/>
                  <a:ext cx="171478" cy="171449"/>
                </a:xfrm>
                <a:custGeom>
                  <a:avLst/>
                  <a:gdLst>
                    <a:gd name="connsiteX0" fmla="*/ 6278 w 171478"/>
                    <a:gd name="connsiteY0" fmla="*/ 165171 h 171449"/>
                    <a:gd name="connsiteX1" fmla="*/ 6278 w 171478"/>
                    <a:gd name="connsiteY1" fmla="*/ 134865 h 171449"/>
                    <a:gd name="connsiteX2" fmla="*/ 112514 w 171478"/>
                    <a:gd name="connsiteY2" fmla="*/ 86184 h 171449"/>
                    <a:gd name="connsiteX3" fmla="*/ 21430 w 171478"/>
                    <a:gd name="connsiteY3" fmla="*/ 42862 h 171449"/>
                    <a:gd name="connsiteX4" fmla="*/ 0 w 171478"/>
                    <a:gd name="connsiteY4" fmla="*/ 21430 h 171449"/>
                    <a:gd name="connsiteX5" fmla="*/ 21430 w 171478"/>
                    <a:gd name="connsiteY5" fmla="*/ 0 h 171449"/>
                    <a:gd name="connsiteX6" fmla="*/ 169189 w 171478"/>
                    <a:gd name="connsiteY6" fmla="*/ 97570 h 171449"/>
                    <a:gd name="connsiteX7" fmla="*/ 150019 w 171478"/>
                    <a:gd name="connsiteY7" fmla="*/ 128587 h 171449"/>
                    <a:gd name="connsiteX8" fmla="*/ 124903 w 171478"/>
                    <a:gd name="connsiteY8" fmla="*/ 128587 h 171449"/>
                    <a:gd name="connsiteX9" fmla="*/ 36584 w 171478"/>
                    <a:gd name="connsiteY9" fmla="*/ 165171 h 171449"/>
                    <a:gd name="connsiteX10" fmla="*/ 6278 w 171478"/>
                    <a:gd name="connsiteY10" fmla="*/ 165171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78" h="171449">
                      <a:moveTo>
                        <a:pt x="6278" y="165171"/>
                      </a:moveTo>
                      <a:cubicBezTo>
                        <a:pt x="-2092" y="156799"/>
                        <a:pt x="-2092" y="143237"/>
                        <a:pt x="6278" y="134865"/>
                      </a:cubicBezTo>
                      <a:cubicBezTo>
                        <a:pt x="34575" y="106568"/>
                        <a:pt x="72749" y="89198"/>
                        <a:pt x="112514" y="86184"/>
                      </a:cubicBezTo>
                      <a:cubicBezTo>
                        <a:pt x="90559" y="58998"/>
                        <a:pt x="57471" y="42862"/>
                        <a:pt x="21430" y="42862"/>
                      </a:cubicBezTo>
                      <a:cubicBezTo>
                        <a:pt x="9585" y="42862"/>
                        <a:pt x="0" y="33276"/>
                        <a:pt x="0" y="21430"/>
                      </a:cubicBezTo>
                      <a:cubicBezTo>
                        <a:pt x="0" y="9585"/>
                        <a:pt x="9585" y="0"/>
                        <a:pt x="21430" y="0"/>
                      </a:cubicBezTo>
                      <a:cubicBezTo>
                        <a:pt x="131207" y="0"/>
                        <a:pt x="165377" y="93282"/>
                        <a:pt x="169189" y="97570"/>
                      </a:cubicBezTo>
                      <a:cubicBezTo>
                        <a:pt x="176330" y="111809"/>
                        <a:pt x="165889" y="128587"/>
                        <a:pt x="150019" y="128587"/>
                      </a:cubicBezTo>
                      <a:lnTo>
                        <a:pt x="124903" y="128587"/>
                      </a:lnTo>
                      <a:cubicBezTo>
                        <a:pt x="92024" y="128587"/>
                        <a:pt x="59835" y="141918"/>
                        <a:pt x="36584" y="165171"/>
                      </a:cubicBezTo>
                      <a:cubicBezTo>
                        <a:pt x="28212" y="173543"/>
                        <a:pt x="14650" y="173543"/>
                        <a:pt x="6278" y="16517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5" name="Freeform: Shape 154">
                  <a:extLst>
                    <a:ext uri="{FF2B5EF4-FFF2-40B4-BE49-F238E27FC236}">
                      <a16:creationId xmlns:a16="http://schemas.microsoft.com/office/drawing/2014/main" id="{7F609889-A469-B2A7-8B6E-EDBAEB96E6D2}"/>
                    </a:ext>
                  </a:extLst>
                </p:cNvPr>
                <p:cNvSpPr/>
                <p:nvPr/>
              </p:nvSpPr>
              <p:spPr>
                <a:xfrm>
                  <a:off x="9863920" y="1302544"/>
                  <a:ext cx="128586" cy="128586"/>
                </a:xfrm>
                <a:custGeom>
                  <a:avLst/>
                  <a:gdLst>
                    <a:gd name="connsiteX0" fmla="*/ 64294 w 128586"/>
                    <a:gd name="connsiteY0" fmla="*/ 128587 h 128586"/>
                    <a:gd name="connsiteX1" fmla="*/ 0 w 128586"/>
                    <a:gd name="connsiteY1" fmla="*/ 64294 h 128586"/>
                    <a:gd name="connsiteX2" fmla="*/ 64294 w 128586"/>
                    <a:gd name="connsiteY2" fmla="*/ 0 h 128586"/>
                    <a:gd name="connsiteX3" fmla="*/ 128587 w 128586"/>
                    <a:gd name="connsiteY3" fmla="*/ 64294 h 128586"/>
                    <a:gd name="connsiteX4" fmla="*/ 64294 w 128586"/>
                    <a:gd name="connsiteY4" fmla="*/ 128587 h 12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6">
                      <a:moveTo>
                        <a:pt x="64294" y="128587"/>
                      </a:moveTo>
                      <a:cubicBezTo>
                        <a:pt x="28840" y="128587"/>
                        <a:pt x="0" y="99747"/>
                        <a:pt x="0" y="64294"/>
                      </a:cubicBezTo>
                      <a:cubicBezTo>
                        <a:pt x="0" y="28840"/>
                        <a:pt x="28840" y="0"/>
                        <a:pt x="64294" y="0"/>
                      </a:cubicBezTo>
                      <a:cubicBezTo>
                        <a:pt x="99747" y="0"/>
                        <a:pt x="128587" y="28840"/>
                        <a:pt x="128587" y="64294"/>
                      </a:cubicBezTo>
                      <a:cubicBezTo>
                        <a:pt x="128587" y="99747"/>
                        <a:pt x="99747" y="128587"/>
                        <a:pt x="64294"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152" name="Freeform: Shape 151">
                <a:extLst>
                  <a:ext uri="{FF2B5EF4-FFF2-40B4-BE49-F238E27FC236}">
                    <a16:creationId xmlns:a16="http://schemas.microsoft.com/office/drawing/2014/main" id="{76066BED-A180-D177-ADE4-78949AAD8E43}"/>
                  </a:ext>
                </a:extLst>
              </p:cNvPr>
              <p:cNvSpPr/>
              <p:nvPr/>
            </p:nvSpPr>
            <p:spPr>
              <a:xfrm>
                <a:off x="9624061" y="1496454"/>
                <a:ext cx="345687" cy="105871"/>
              </a:xfrm>
              <a:custGeom>
                <a:avLst/>
                <a:gdLst>
                  <a:gd name="connsiteX0" fmla="*/ 339578 w 345687"/>
                  <a:gd name="connsiteY0" fmla="*/ 36863 h 105871"/>
                  <a:gd name="connsiteX1" fmla="*/ 172843 w 345687"/>
                  <a:gd name="connsiteY1" fmla="*/ 105872 h 105871"/>
                  <a:gd name="connsiteX2" fmla="*/ 6107 w 345687"/>
                  <a:gd name="connsiteY2" fmla="*/ 36863 h 105871"/>
                  <a:gd name="connsiteX3" fmla="*/ 6107 w 345687"/>
                  <a:gd name="connsiteY3" fmla="*/ 6429 h 105871"/>
                  <a:gd name="connsiteX4" fmla="*/ 36541 w 345687"/>
                  <a:gd name="connsiteY4" fmla="*/ 6429 h 105871"/>
                  <a:gd name="connsiteX5" fmla="*/ 172843 w 345687"/>
                  <a:gd name="connsiteY5" fmla="*/ 63009 h 105871"/>
                  <a:gd name="connsiteX6" fmla="*/ 309145 w 345687"/>
                  <a:gd name="connsiteY6" fmla="*/ 6430 h 105871"/>
                  <a:gd name="connsiteX7" fmla="*/ 339579 w 345687"/>
                  <a:gd name="connsiteY7" fmla="*/ 6430 h 105871"/>
                  <a:gd name="connsiteX8" fmla="*/ 339578 w 345687"/>
                  <a:gd name="connsiteY8" fmla="*/ 36863 h 10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87" h="105871">
                    <a:moveTo>
                      <a:pt x="339578" y="36863"/>
                    </a:moveTo>
                    <a:cubicBezTo>
                      <a:pt x="294999" y="81441"/>
                      <a:pt x="235850" y="105872"/>
                      <a:pt x="172843" y="105872"/>
                    </a:cubicBezTo>
                    <a:cubicBezTo>
                      <a:pt x="109837" y="105872"/>
                      <a:pt x="50686" y="81441"/>
                      <a:pt x="6107" y="36863"/>
                    </a:cubicBezTo>
                    <a:cubicBezTo>
                      <a:pt x="-2036" y="28290"/>
                      <a:pt x="-2036" y="15002"/>
                      <a:pt x="6107" y="6429"/>
                    </a:cubicBezTo>
                    <a:cubicBezTo>
                      <a:pt x="14680" y="-2143"/>
                      <a:pt x="27968" y="-2143"/>
                      <a:pt x="36541" y="6429"/>
                    </a:cubicBezTo>
                    <a:cubicBezTo>
                      <a:pt x="72971" y="42862"/>
                      <a:pt x="121408" y="63009"/>
                      <a:pt x="172843" y="63009"/>
                    </a:cubicBezTo>
                    <a:cubicBezTo>
                      <a:pt x="224277" y="63009"/>
                      <a:pt x="272714" y="42862"/>
                      <a:pt x="309145" y="6430"/>
                    </a:cubicBezTo>
                    <a:cubicBezTo>
                      <a:pt x="317718" y="-2141"/>
                      <a:pt x="331006" y="-2141"/>
                      <a:pt x="339579" y="6430"/>
                    </a:cubicBezTo>
                    <a:cubicBezTo>
                      <a:pt x="347724" y="15002"/>
                      <a:pt x="347724" y="28290"/>
                      <a:pt x="339578" y="3686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grpSp>
        <p:nvGrpSpPr>
          <p:cNvPr id="9" name="Group 8">
            <a:extLst>
              <a:ext uri="{FF2B5EF4-FFF2-40B4-BE49-F238E27FC236}">
                <a16:creationId xmlns:a16="http://schemas.microsoft.com/office/drawing/2014/main" id="{56542193-2583-83D5-49E9-2BB18360A1E0}"/>
              </a:ext>
            </a:extLst>
          </p:cNvPr>
          <p:cNvGrpSpPr/>
          <p:nvPr/>
        </p:nvGrpSpPr>
        <p:grpSpPr>
          <a:xfrm>
            <a:off x="763151" y="3665999"/>
            <a:ext cx="8870147" cy="1231781"/>
            <a:chOff x="1625245" y="2341245"/>
            <a:chExt cx="8962085" cy="1280160"/>
          </a:xfrm>
        </p:grpSpPr>
        <p:sp>
          <p:nvSpPr>
            <p:cNvPr id="94" name="Rectangle 93">
              <a:extLst>
                <a:ext uri="{FF2B5EF4-FFF2-40B4-BE49-F238E27FC236}">
                  <a16:creationId xmlns:a16="http://schemas.microsoft.com/office/drawing/2014/main" id="{A1E90BD2-08AD-2897-5B6F-7A6C34828022}"/>
                </a:ext>
              </a:extLst>
            </p:cNvPr>
            <p:cNvSpPr/>
            <p:nvPr/>
          </p:nvSpPr>
          <p:spPr>
            <a:xfrm>
              <a:off x="3477362"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Grateful</a:t>
              </a:r>
            </a:p>
          </p:txBody>
        </p:sp>
        <p:sp>
          <p:nvSpPr>
            <p:cNvPr id="95" name="Rectangle 94">
              <a:extLst>
                <a:ext uri="{FF2B5EF4-FFF2-40B4-BE49-F238E27FC236}">
                  <a16:creationId xmlns:a16="http://schemas.microsoft.com/office/drawing/2014/main" id="{2C9EF1FD-A4DE-B264-1A2F-D10069BBFA15}"/>
                </a:ext>
              </a:extLst>
            </p:cNvPr>
            <p:cNvSpPr/>
            <p:nvPr/>
          </p:nvSpPr>
          <p:spPr>
            <a:xfrm>
              <a:off x="1625245"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Loved</a:t>
              </a:r>
            </a:p>
          </p:txBody>
        </p:sp>
        <p:sp>
          <p:nvSpPr>
            <p:cNvPr id="96" name="Rectangle 95">
              <a:extLst>
                <a:ext uri="{FF2B5EF4-FFF2-40B4-BE49-F238E27FC236}">
                  <a16:creationId xmlns:a16="http://schemas.microsoft.com/office/drawing/2014/main" id="{15FD7AC8-6209-3CD9-847A-BCA3CCA14F7F}"/>
                </a:ext>
              </a:extLst>
            </p:cNvPr>
            <p:cNvSpPr/>
            <p:nvPr/>
          </p:nvSpPr>
          <p:spPr>
            <a:xfrm>
              <a:off x="5318760"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Surprised</a:t>
              </a:r>
            </a:p>
          </p:txBody>
        </p:sp>
        <p:sp>
          <p:nvSpPr>
            <p:cNvPr id="97" name="Rectangle 96">
              <a:extLst>
                <a:ext uri="{FF2B5EF4-FFF2-40B4-BE49-F238E27FC236}">
                  <a16:creationId xmlns:a16="http://schemas.microsoft.com/office/drawing/2014/main" id="{8730E61D-CEF5-2081-A93A-6D26E923B059}"/>
                </a:ext>
              </a:extLst>
            </p:cNvPr>
            <p:cNvSpPr/>
            <p:nvPr/>
          </p:nvSpPr>
          <p:spPr>
            <a:xfrm>
              <a:off x="9032850"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Calm</a:t>
              </a:r>
            </a:p>
          </p:txBody>
        </p:sp>
        <p:sp>
          <p:nvSpPr>
            <p:cNvPr id="98" name="Rectangle 97">
              <a:extLst>
                <a:ext uri="{FF2B5EF4-FFF2-40B4-BE49-F238E27FC236}">
                  <a16:creationId xmlns:a16="http://schemas.microsoft.com/office/drawing/2014/main" id="{61E4F326-AF19-E3C5-0644-0608A6F02608}"/>
                </a:ext>
              </a:extLst>
            </p:cNvPr>
            <p:cNvSpPr/>
            <p:nvPr/>
          </p:nvSpPr>
          <p:spPr>
            <a:xfrm>
              <a:off x="7170877"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Thoughtful</a:t>
              </a:r>
            </a:p>
          </p:txBody>
        </p:sp>
        <p:grpSp>
          <p:nvGrpSpPr>
            <p:cNvPr id="99" name="Group 98">
              <a:extLst>
                <a:ext uri="{FF2B5EF4-FFF2-40B4-BE49-F238E27FC236}">
                  <a16:creationId xmlns:a16="http://schemas.microsoft.com/office/drawing/2014/main" id="{2B934B18-BC43-1282-91CF-B288AA0E9796}"/>
                </a:ext>
              </a:extLst>
            </p:cNvPr>
            <p:cNvGrpSpPr/>
            <p:nvPr/>
          </p:nvGrpSpPr>
          <p:grpSpPr>
            <a:xfrm>
              <a:off x="2025778" y="2510135"/>
              <a:ext cx="731520" cy="731520"/>
              <a:chOff x="2025778" y="2510135"/>
              <a:chExt cx="731520" cy="731520"/>
            </a:xfrm>
          </p:grpSpPr>
          <p:sp>
            <p:nvSpPr>
              <p:cNvPr id="134" name="Freeform: Shape 133">
                <a:extLst>
                  <a:ext uri="{FF2B5EF4-FFF2-40B4-BE49-F238E27FC236}">
                    <a16:creationId xmlns:a16="http://schemas.microsoft.com/office/drawing/2014/main" id="{71235C84-4F71-4286-A2DC-F1EF11587246}"/>
                  </a:ext>
                </a:extLst>
              </p:cNvPr>
              <p:cNvSpPr/>
              <p:nvPr/>
            </p:nvSpPr>
            <p:spPr>
              <a:xfrm>
                <a:off x="2025778" y="251013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5" name="Freeform: Shape 134">
                <a:extLst>
                  <a:ext uri="{FF2B5EF4-FFF2-40B4-BE49-F238E27FC236}">
                    <a16:creationId xmlns:a16="http://schemas.microsoft.com/office/drawing/2014/main" id="{55F0C24D-4FF5-D518-54BF-DC465B21D00A}"/>
                  </a:ext>
                </a:extLst>
              </p:cNvPr>
              <p:cNvSpPr/>
              <p:nvPr/>
            </p:nvSpPr>
            <p:spPr>
              <a:xfrm>
                <a:off x="2155794" y="2661582"/>
                <a:ext cx="223738" cy="199579"/>
              </a:xfrm>
              <a:custGeom>
                <a:avLst/>
                <a:gdLst>
                  <a:gd name="connsiteX0" fmla="*/ 111844 w 223738"/>
                  <a:gd name="connsiteY0" fmla="*/ 199580 h 199579"/>
                  <a:gd name="connsiteX1" fmla="*/ 97800 w 223738"/>
                  <a:gd name="connsiteY1" fmla="*/ 194347 h 199579"/>
                  <a:gd name="connsiteX2" fmla="*/ 0 w 223738"/>
                  <a:gd name="connsiteY2" fmla="*/ 70510 h 199579"/>
                  <a:gd name="connsiteX3" fmla="*/ 66639 w 223738"/>
                  <a:gd name="connsiteY3" fmla="*/ 0 h 199579"/>
                  <a:gd name="connsiteX4" fmla="*/ 111845 w 223738"/>
                  <a:gd name="connsiteY4" fmla="*/ 19171 h 199579"/>
                  <a:gd name="connsiteX5" fmla="*/ 157052 w 223738"/>
                  <a:gd name="connsiteY5" fmla="*/ 0 h 199579"/>
                  <a:gd name="connsiteX6" fmla="*/ 223692 w 223738"/>
                  <a:gd name="connsiteY6" fmla="*/ 70510 h 199579"/>
                  <a:gd name="connsiteX7" fmla="*/ 125891 w 223738"/>
                  <a:gd name="connsiteY7" fmla="*/ 194347 h 199579"/>
                  <a:gd name="connsiteX8" fmla="*/ 111844 w 223738"/>
                  <a:gd name="connsiteY8" fmla="*/ 199580 h 199579"/>
                  <a:gd name="connsiteX9" fmla="*/ 111844 w 223738"/>
                  <a:gd name="connsiteY9" fmla="*/ 199580 h 19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738" h="199579">
                    <a:moveTo>
                      <a:pt x="111844" y="199580"/>
                    </a:moveTo>
                    <a:cubicBezTo>
                      <a:pt x="106842" y="199580"/>
                      <a:pt x="101840" y="197842"/>
                      <a:pt x="97800" y="194347"/>
                    </a:cubicBezTo>
                    <a:cubicBezTo>
                      <a:pt x="27946" y="135255"/>
                      <a:pt x="0" y="112654"/>
                      <a:pt x="0" y="70510"/>
                    </a:cubicBezTo>
                    <a:cubicBezTo>
                      <a:pt x="0" y="30976"/>
                      <a:pt x="29279" y="0"/>
                      <a:pt x="66639" y="0"/>
                    </a:cubicBezTo>
                    <a:cubicBezTo>
                      <a:pt x="86270" y="0"/>
                      <a:pt x="101129" y="8308"/>
                      <a:pt x="111845" y="19171"/>
                    </a:cubicBezTo>
                    <a:cubicBezTo>
                      <a:pt x="122561" y="8308"/>
                      <a:pt x="137419" y="0"/>
                      <a:pt x="157052" y="0"/>
                    </a:cubicBezTo>
                    <a:cubicBezTo>
                      <a:pt x="194410" y="0"/>
                      <a:pt x="223692" y="30976"/>
                      <a:pt x="223692" y="70510"/>
                    </a:cubicBezTo>
                    <a:cubicBezTo>
                      <a:pt x="223692" y="84729"/>
                      <a:pt x="229033" y="110419"/>
                      <a:pt x="125891" y="194347"/>
                    </a:cubicBezTo>
                    <a:cubicBezTo>
                      <a:pt x="121848" y="197842"/>
                      <a:pt x="116846" y="199580"/>
                      <a:pt x="111844" y="199580"/>
                    </a:cubicBezTo>
                    <a:lnTo>
                      <a:pt x="111844" y="199580"/>
                    </a:ln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6" name="Freeform: Shape 135">
                <a:extLst>
                  <a:ext uri="{FF2B5EF4-FFF2-40B4-BE49-F238E27FC236}">
                    <a16:creationId xmlns:a16="http://schemas.microsoft.com/office/drawing/2014/main" id="{63AA0130-5656-EB5A-0AEB-61FEF4E62095}"/>
                  </a:ext>
                </a:extLst>
              </p:cNvPr>
              <p:cNvSpPr/>
              <p:nvPr/>
            </p:nvSpPr>
            <p:spPr>
              <a:xfrm>
                <a:off x="2403593" y="2661582"/>
                <a:ext cx="223689" cy="199579"/>
              </a:xfrm>
              <a:custGeom>
                <a:avLst/>
                <a:gdLst>
                  <a:gd name="connsiteX0" fmla="*/ 111845 w 223689"/>
                  <a:gd name="connsiteY0" fmla="*/ 199580 h 199579"/>
                  <a:gd name="connsiteX1" fmla="*/ 97801 w 223689"/>
                  <a:gd name="connsiteY1" fmla="*/ 194347 h 199579"/>
                  <a:gd name="connsiteX2" fmla="*/ 0 w 223689"/>
                  <a:gd name="connsiteY2" fmla="*/ 70510 h 199579"/>
                  <a:gd name="connsiteX3" fmla="*/ 66638 w 223689"/>
                  <a:gd name="connsiteY3" fmla="*/ 0 h 199579"/>
                  <a:gd name="connsiteX4" fmla="*/ 111846 w 223689"/>
                  <a:gd name="connsiteY4" fmla="*/ 19171 h 199579"/>
                  <a:gd name="connsiteX5" fmla="*/ 157052 w 223689"/>
                  <a:gd name="connsiteY5" fmla="*/ 0 h 199579"/>
                  <a:gd name="connsiteX6" fmla="*/ 223689 w 223689"/>
                  <a:gd name="connsiteY6" fmla="*/ 70510 h 199579"/>
                  <a:gd name="connsiteX7" fmla="*/ 125888 w 223689"/>
                  <a:gd name="connsiteY7" fmla="*/ 194347 h 199579"/>
                  <a:gd name="connsiteX8" fmla="*/ 111845 w 223689"/>
                  <a:gd name="connsiteY8" fmla="*/ 199580 h 199579"/>
                  <a:gd name="connsiteX9" fmla="*/ 111845 w 223689"/>
                  <a:gd name="connsiteY9" fmla="*/ 199580 h 19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689" h="199579">
                    <a:moveTo>
                      <a:pt x="111845" y="199580"/>
                    </a:moveTo>
                    <a:cubicBezTo>
                      <a:pt x="106843" y="199580"/>
                      <a:pt x="101841" y="197842"/>
                      <a:pt x="97801" y="194347"/>
                    </a:cubicBezTo>
                    <a:cubicBezTo>
                      <a:pt x="27947" y="135255"/>
                      <a:pt x="0" y="112654"/>
                      <a:pt x="0" y="70510"/>
                    </a:cubicBezTo>
                    <a:cubicBezTo>
                      <a:pt x="0" y="30976"/>
                      <a:pt x="29280" y="0"/>
                      <a:pt x="66638" y="0"/>
                    </a:cubicBezTo>
                    <a:cubicBezTo>
                      <a:pt x="86269" y="0"/>
                      <a:pt x="101130" y="8308"/>
                      <a:pt x="111846" y="19171"/>
                    </a:cubicBezTo>
                    <a:cubicBezTo>
                      <a:pt x="122562" y="8308"/>
                      <a:pt x="137420" y="0"/>
                      <a:pt x="157052" y="0"/>
                    </a:cubicBezTo>
                    <a:cubicBezTo>
                      <a:pt x="194409" y="0"/>
                      <a:pt x="223689" y="30976"/>
                      <a:pt x="223689" y="70510"/>
                    </a:cubicBezTo>
                    <a:cubicBezTo>
                      <a:pt x="223689" y="116996"/>
                      <a:pt x="183785" y="145194"/>
                      <a:pt x="125888" y="194347"/>
                    </a:cubicBezTo>
                    <a:cubicBezTo>
                      <a:pt x="121848" y="197842"/>
                      <a:pt x="116847" y="199580"/>
                      <a:pt x="111845" y="199580"/>
                    </a:cubicBezTo>
                    <a:lnTo>
                      <a:pt x="111845" y="199580"/>
                    </a:ln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7" name="Freeform: Shape 136">
                <a:extLst>
                  <a:ext uri="{FF2B5EF4-FFF2-40B4-BE49-F238E27FC236}">
                    <a16:creationId xmlns:a16="http://schemas.microsoft.com/office/drawing/2014/main" id="{AAB3ADE0-4ACA-9CAD-B13C-AFEC6F8371E6}"/>
                  </a:ext>
                </a:extLst>
              </p:cNvPr>
              <p:cNvSpPr/>
              <p:nvPr/>
            </p:nvSpPr>
            <p:spPr>
              <a:xfrm>
                <a:off x="2160087" y="2897326"/>
                <a:ext cx="462900" cy="171021"/>
              </a:xfrm>
              <a:custGeom>
                <a:avLst/>
                <a:gdLst>
                  <a:gd name="connsiteX0" fmla="*/ 462479 w 462900"/>
                  <a:gd name="connsiteY0" fmla="*/ 25715 h 171021"/>
                  <a:gd name="connsiteX1" fmla="*/ 366039 w 462900"/>
                  <a:gd name="connsiteY1" fmla="*/ 171021 h 171021"/>
                  <a:gd name="connsiteX2" fmla="*/ 96862 w 462900"/>
                  <a:gd name="connsiteY2" fmla="*/ 171021 h 171021"/>
                  <a:gd name="connsiteX3" fmla="*/ 422 w 462900"/>
                  <a:gd name="connsiteY3" fmla="*/ 25715 h 171021"/>
                  <a:gd name="connsiteX4" fmla="*/ 4709 w 462900"/>
                  <a:gd name="connsiteY4" fmla="*/ 7715 h 171021"/>
                  <a:gd name="connsiteX5" fmla="*/ 21424 w 462900"/>
                  <a:gd name="connsiteY5" fmla="*/ 0 h 171021"/>
                  <a:gd name="connsiteX6" fmla="*/ 441478 w 462900"/>
                  <a:gd name="connsiteY6" fmla="*/ 0 h 171021"/>
                  <a:gd name="connsiteX7" fmla="*/ 458192 w 462900"/>
                  <a:gd name="connsiteY7" fmla="*/ 7715 h 171021"/>
                  <a:gd name="connsiteX8" fmla="*/ 462479 w 462900"/>
                  <a:gd name="connsiteY8" fmla="*/ 25715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5"/>
                    </a:moveTo>
                    <a:cubicBezTo>
                      <a:pt x="450048" y="86154"/>
                      <a:pt x="414044" y="137160"/>
                      <a:pt x="366039" y="171021"/>
                    </a:cubicBezTo>
                    <a:lnTo>
                      <a:pt x="96862" y="171021"/>
                    </a:lnTo>
                    <a:cubicBezTo>
                      <a:pt x="48857" y="137160"/>
                      <a:pt x="12853" y="86154"/>
                      <a:pt x="422" y="25715"/>
                    </a:cubicBezTo>
                    <a:cubicBezTo>
                      <a:pt x="-863" y="19288"/>
                      <a:pt x="850" y="12857"/>
                      <a:pt x="4709" y="7715"/>
                    </a:cubicBezTo>
                    <a:cubicBezTo>
                      <a:pt x="8994" y="2999"/>
                      <a:pt x="14996" y="0"/>
                      <a:pt x="21424" y="0"/>
                    </a:cubicBezTo>
                    <a:lnTo>
                      <a:pt x="441478" y="0"/>
                    </a:lnTo>
                    <a:cubicBezTo>
                      <a:pt x="447906" y="0"/>
                      <a:pt x="453907" y="2999"/>
                      <a:pt x="458192" y="7715"/>
                    </a:cubicBezTo>
                    <a:cubicBezTo>
                      <a:pt x="462050" y="12859"/>
                      <a:pt x="463763" y="19288"/>
                      <a:pt x="462479" y="25715"/>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8" name="Freeform: Shape 137">
                <a:extLst>
                  <a:ext uri="{FF2B5EF4-FFF2-40B4-BE49-F238E27FC236}">
                    <a16:creationId xmlns:a16="http://schemas.microsoft.com/office/drawing/2014/main" id="{8173B488-1DB8-64A8-788F-2B53F2DFE411}"/>
                  </a:ext>
                </a:extLst>
              </p:cNvPr>
              <p:cNvSpPr/>
              <p:nvPr/>
            </p:nvSpPr>
            <p:spPr>
              <a:xfrm>
                <a:off x="2391538" y="2897326"/>
                <a:ext cx="231450" cy="171021"/>
              </a:xfrm>
              <a:custGeom>
                <a:avLst/>
                <a:gdLst>
                  <a:gd name="connsiteX0" fmla="*/ 231029 w 231450"/>
                  <a:gd name="connsiteY0" fmla="*/ 25715 h 171021"/>
                  <a:gd name="connsiteX1" fmla="*/ 134588 w 231450"/>
                  <a:gd name="connsiteY1" fmla="*/ 171021 h 171021"/>
                  <a:gd name="connsiteX2" fmla="*/ 0 w 231450"/>
                  <a:gd name="connsiteY2" fmla="*/ 171021 h 171021"/>
                  <a:gd name="connsiteX3" fmla="*/ 0 w 231450"/>
                  <a:gd name="connsiteY3" fmla="*/ 0 h 171021"/>
                  <a:gd name="connsiteX4" fmla="*/ 210027 w 231450"/>
                  <a:gd name="connsiteY4" fmla="*/ 0 h 171021"/>
                  <a:gd name="connsiteX5" fmla="*/ 226742 w 231450"/>
                  <a:gd name="connsiteY5" fmla="*/ 7715 h 171021"/>
                  <a:gd name="connsiteX6" fmla="*/ 231029 w 231450"/>
                  <a:gd name="connsiteY6" fmla="*/ 25715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5"/>
                    </a:moveTo>
                    <a:cubicBezTo>
                      <a:pt x="218598" y="86154"/>
                      <a:pt x="182594" y="137160"/>
                      <a:pt x="134588" y="171021"/>
                    </a:cubicBezTo>
                    <a:lnTo>
                      <a:pt x="0" y="171021"/>
                    </a:lnTo>
                    <a:lnTo>
                      <a:pt x="0" y="0"/>
                    </a:lnTo>
                    <a:lnTo>
                      <a:pt x="210027" y="0"/>
                    </a:lnTo>
                    <a:cubicBezTo>
                      <a:pt x="216455" y="0"/>
                      <a:pt x="222457" y="2999"/>
                      <a:pt x="226742" y="7715"/>
                    </a:cubicBezTo>
                    <a:cubicBezTo>
                      <a:pt x="230600" y="12859"/>
                      <a:pt x="232313" y="19288"/>
                      <a:pt x="231029" y="25715"/>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9" name="Freeform: Shape 138">
                <a:extLst>
                  <a:ext uri="{FF2B5EF4-FFF2-40B4-BE49-F238E27FC236}">
                    <a16:creationId xmlns:a16="http://schemas.microsoft.com/office/drawing/2014/main" id="{6C17B2F7-055C-CFAE-45E7-07BF88E3688E}"/>
                  </a:ext>
                </a:extLst>
              </p:cNvPr>
              <p:cNvSpPr/>
              <p:nvPr/>
            </p:nvSpPr>
            <p:spPr>
              <a:xfrm>
                <a:off x="2256949" y="2983051"/>
                <a:ext cx="269176" cy="128588"/>
              </a:xfrm>
              <a:custGeom>
                <a:avLst/>
                <a:gdLst>
                  <a:gd name="connsiteX0" fmla="*/ 269177 w 269176"/>
                  <a:gd name="connsiteY0" fmla="*/ 85297 h 128588"/>
                  <a:gd name="connsiteX1" fmla="*/ 134588 w 269176"/>
                  <a:gd name="connsiteY1" fmla="*/ 128588 h 128588"/>
                  <a:gd name="connsiteX2" fmla="*/ 0 w 269176"/>
                  <a:gd name="connsiteY2" fmla="*/ 85297 h 128588"/>
                  <a:gd name="connsiteX3" fmla="*/ 134588 w 269176"/>
                  <a:gd name="connsiteY3" fmla="*/ 0 h 128588"/>
                  <a:gd name="connsiteX4" fmla="*/ 269177 w 269176"/>
                  <a:gd name="connsiteY4" fmla="*/ 85297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8">
                    <a:moveTo>
                      <a:pt x="269177" y="85297"/>
                    </a:moveTo>
                    <a:cubicBezTo>
                      <a:pt x="230599" y="112300"/>
                      <a:pt x="184307" y="128588"/>
                      <a:pt x="134588" y="128588"/>
                    </a:cubicBezTo>
                    <a:cubicBezTo>
                      <a:pt x="84869" y="128588"/>
                      <a:pt x="38577" y="112300"/>
                      <a:pt x="0" y="85297"/>
                    </a:cubicBezTo>
                    <a:cubicBezTo>
                      <a:pt x="24004" y="34718"/>
                      <a:pt x="75010" y="0"/>
                      <a:pt x="134588" y="0"/>
                    </a:cubicBezTo>
                    <a:cubicBezTo>
                      <a:pt x="194167" y="0"/>
                      <a:pt x="245175" y="34718"/>
                      <a:pt x="269177" y="85297"/>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40" name="Freeform: Shape 139">
                <a:extLst>
                  <a:ext uri="{FF2B5EF4-FFF2-40B4-BE49-F238E27FC236}">
                    <a16:creationId xmlns:a16="http://schemas.microsoft.com/office/drawing/2014/main" id="{6FA1927E-8210-CA2D-80AB-8BA9AD4A22F3}"/>
                  </a:ext>
                </a:extLst>
              </p:cNvPr>
              <p:cNvSpPr/>
              <p:nvPr/>
            </p:nvSpPr>
            <p:spPr>
              <a:xfrm>
                <a:off x="2391538" y="2983051"/>
                <a:ext cx="134588" cy="128588"/>
              </a:xfrm>
              <a:custGeom>
                <a:avLst/>
                <a:gdLst>
                  <a:gd name="connsiteX0" fmla="*/ 134588 w 134588"/>
                  <a:gd name="connsiteY0" fmla="*/ 85297 h 128588"/>
                  <a:gd name="connsiteX1" fmla="*/ 0 w 134588"/>
                  <a:gd name="connsiteY1" fmla="*/ 128588 h 128588"/>
                  <a:gd name="connsiteX2" fmla="*/ 0 w 134588"/>
                  <a:gd name="connsiteY2" fmla="*/ 0 h 128588"/>
                  <a:gd name="connsiteX3" fmla="*/ 134588 w 134588"/>
                  <a:gd name="connsiteY3" fmla="*/ 85297 h 128588"/>
                </a:gdLst>
                <a:ahLst/>
                <a:cxnLst>
                  <a:cxn ang="0">
                    <a:pos x="connsiteX0" y="connsiteY0"/>
                  </a:cxn>
                  <a:cxn ang="0">
                    <a:pos x="connsiteX1" y="connsiteY1"/>
                  </a:cxn>
                  <a:cxn ang="0">
                    <a:pos x="connsiteX2" y="connsiteY2"/>
                  </a:cxn>
                  <a:cxn ang="0">
                    <a:pos x="connsiteX3" y="connsiteY3"/>
                  </a:cxn>
                </a:cxnLst>
                <a:rect l="l" t="t" r="r" b="b"/>
                <a:pathLst>
                  <a:path w="134588" h="128588">
                    <a:moveTo>
                      <a:pt x="134588" y="85297"/>
                    </a:moveTo>
                    <a:cubicBezTo>
                      <a:pt x="96011" y="112300"/>
                      <a:pt x="49719" y="128588"/>
                      <a:pt x="0" y="128588"/>
                    </a:cubicBezTo>
                    <a:lnTo>
                      <a:pt x="0" y="0"/>
                    </a:lnTo>
                    <a:cubicBezTo>
                      <a:pt x="59578" y="0"/>
                      <a:pt x="110586" y="34718"/>
                      <a:pt x="134588" y="85297"/>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00" name="Group 99">
              <a:extLst>
                <a:ext uri="{FF2B5EF4-FFF2-40B4-BE49-F238E27FC236}">
                  <a16:creationId xmlns:a16="http://schemas.microsoft.com/office/drawing/2014/main" id="{2FD18ECB-C18F-F20E-802E-B25B26F57F7B}"/>
                </a:ext>
              </a:extLst>
            </p:cNvPr>
            <p:cNvGrpSpPr/>
            <p:nvPr/>
          </p:nvGrpSpPr>
          <p:grpSpPr>
            <a:xfrm>
              <a:off x="3899205" y="2510135"/>
              <a:ext cx="731520" cy="731520"/>
              <a:chOff x="3899205" y="2510135"/>
              <a:chExt cx="731520" cy="731520"/>
            </a:xfrm>
          </p:grpSpPr>
          <p:sp>
            <p:nvSpPr>
              <p:cNvPr id="125" name="Freeform: Shape 124">
                <a:extLst>
                  <a:ext uri="{FF2B5EF4-FFF2-40B4-BE49-F238E27FC236}">
                    <a16:creationId xmlns:a16="http://schemas.microsoft.com/office/drawing/2014/main" id="{24AC9FA7-D427-C2FC-0767-E7A4D7D51B7E}"/>
                  </a:ext>
                </a:extLst>
              </p:cNvPr>
              <p:cNvSpPr/>
              <p:nvPr/>
            </p:nvSpPr>
            <p:spPr>
              <a:xfrm>
                <a:off x="3899205" y="251013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6" name="Freeform: Shape 125">
                <a:extLst>
                  <a:ext uri="{FF2B5EF4-FFF2-40B4-BE49-F238E27FC236}">
                    <a16:creationId xmlns:a16="http://schemas.microsoft.com/office/drawing/2014/main" id="{3D9F0455-7B16-16CA-AC10-5D223F84BC57}"/>
                  </a:ext>
                </a:extLst>
              </p:cNvPr>
              <p:cNvSpPr/>
              <p:nvPr/>
            </p:nvSpPr>
            <p:spPr>
              <a:xfrm>
                <a:off x="4066935" y="2683013"/>
                <a:ext cx="133735" cy="80576"/>
              </a:xfrm>
              <a:custGeom>
                <a:avLst/>
                <a:gdLst>
                  <a:gd name="connsiteX0" fmla="*/ 6278 w 133735"/>
                  <a:gd name="connsiteY0" fmla="*/ 74298 h 80576"/>
                  <a:gd name="connsiteX1" fmla="*/ 6278 w 133735"/>
                  <a:gd name="connsiteY1" fmla="*/ 43993 h 80576"/>
                  <a:gd name="connsiteX2" fmla="*/ 112304 w 133735"/>
                  <a:gd name="connsiteY2" fmla="*/ 0 h 80576"/>
                  <a:gd name="connsiteX3" fmla="*/ 133736 w 133735"/>
                  <a:gd name="connsiteY3" fmla="*/ 21431 h 80576"/>
                  <a:gd name="connsiteX4" fmla="*/ 112304 w 133735"/>
                  <a:gd name="connsiteY4" fmla="*/ 42863 h 80576"/>
                  <a:gd name="connsiteX5" fmla="*/ 36583 w 133735"/>
                  <a:gd name="connsiteY5" fmla="*/ 74298 h 80576"/>
                  <a:gd name="connsiteX6" fmla="*/ 6278 w 133735"/>
                  <a:gd name="connsiteY6" fmla="*/ 74298 h 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6">
                    <a:moveTo>
                      <a:pt x="6278" y="74298"/>
                    </a:moveTo>
                    <a:cubicBezTo>
                      <a:pt x="-2093" y="65947"/>
                      <a:pt x="-2093" y="52364"/>
                      <a:pt x="6278" y="43993"/>
                    </a:cubicBezTo>
                    <a:cubicBezTo>
                      <a:pt x="34615" y="15633"/>
                      <a:pt x="72268" y="0"/>
                      <a:pt x="112304" y="0"/>
                    </a:cubicBezTo>
                    <a:cubicBezTo>
                      <a:pt x="124150" y="0"/>
                      <a:pt x="133736" y="9585"/>
                      <a:pt x="133736" y="21431"/>
                    </a:cubicBezTo>
                    <a:cubicBezTo>
                      <a:pt x="133736" y="33277"/>
                      <a:pt x="124150" y="42863"/>
                      <a:pt x="112304" y="42863"/>
                    </a:cubicBezTo>
                    <a:cubicBezTo>
                      <a:pt x="83737" y="42863"/>
                      <a:pt x="56843" y="54018"/>
                      <a:pt x="36583" y="74298"/>
                    </a:cubicBezTo>
                    <a:cubicBezTo>
                      <a:pt x="28212" y="82669"/>
                      <a:pt x="14651" y="82669"/>
                      <a:pt x="6278"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7" name="Freeform: Shape 126">
                <a:extLst>
                  <a:ext uri="{FF2B5EF4-FFF2-40B4-BE49-F238E27FC236}">
                    <a16:creationId xmlns:a16="http://schemas.microsoft.com/office/drawing/2014/main" id="{36E60C43-57F8-2622-FF02-E2B543479882}"/>
                  </a:ext>
                </a:extLst>
              </p:cNvPr>
              <p:cNvSpPr/>
              <p:nvPr/>
            </p:nvSpPr>
            <p:spPr>
              <a:xfrm>
                <a:off x="4114946" y="2768738"/>
                <a:ext cx="128587" cy="85725"/>
              </a:xfrm>
              <a:custGeom>
                <a:avLst/>
                <a:gdLst>
                  <a:gd name="connsiteX0" fmla="*/ 107156 w 128587"/>
                  <a:gd name="connsiteY0" fmla="*/ 85725 h 85725"/>
                  <a:gd name="connsiteX1" fmla="*/ 85725 w 128587"/>
                  <a:gd name="connsiteY1" fmla="*/ 64294 h 85725"/>
                  <a:gd name="connsiteX2" fmla="*/ 64294 w 128587"/>
                  <a:gd name="connsiteY2" fmla="*/ 42863 h 85725"/>
                  <a:gd name="connsiteX3" fmla="*/ 42863 w 128587"/>
                  <a:gd name="connsiteY3" fmla="*/ 64294 h 85725"/>
                  <a:gd name="connsiteX4" fmla="*/ 21431 w 128587"/>
                  <a:gd name="connsiteY4" fmla="*/ 85725 h 85725"/>
                  <a:gd name="connsiteX5" fmla="*/ 0 w 128587"/>
                  <a:gd name="connsiteY5" fmla="*/ 64294 h 85725"/>
                  <a:gd name="connsiteX6" fmla="*/ 64294 w 128587"/>
                  <a:gd name="connsiteY6" fmla="*/ 0 h 85725"/>
                  <a:gd name="connsiteX7" fmla="*/ 128588 w 128587"/>
                  <a:gd name="connsiteY7" fmla="*/ 64294 h 85725"/>
                  <a:gd name="connsiteX8" fmla="*/ 107156 w 128587"/>
                  <a:gd name="connsiteY8"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 h="85725">
                    <a:moveTo>
                      <a:pt x="107156" y="85725"/>
                    </a:moveTo>
                    <a:cubicBezTo>
                      <a:pt x="95310" y="85725"/>
                      <a:pt x="85725" y="76140"/>
                      <a:pt x="85725" y="64294"/>
                    </a:cubicBezTo>
                    <a:cubicBezTo>
                      <a:pt x="85725" y="52469"/>
                      <a:pt x="76118" y="42863"/>
                      <a:pt x="64294" y="42863"/>
                    </a:cubicBezTo>
                    <a:cubicBezTo>
                      <a:pt x="52469" y="42863"/>
                      <a:pt x="42863" y="52469"/>
                      <a:pt x="42863" y="64294"/>
                    </a:cubicBezTo>
                    <a:cubicBezTo>
                      <a:pt x="42863" y="76140"/>
                      <a:pt x="33277" y="85725"/>
                      <a:pt x="21431" y="85725"/>
                    </a:cubicBezTo>
                    <a:cubicBezTo>
                      <a:pt x="9585" y="85725"/>
                      <a:pt x="0" y="76140"/>
                      <a:pt x="0" y="64294"/>
                    </a:cubicBezTo>
                    <a:cubicBezTo>
                      <a:pt x="0" y="28841"/>
                      <a:pt x="28841" y="0"/>
                      <a:pt x="64294" y="0"/>
                    </a:cubicBezTo>
                    <a:cubicBezTo>
                      <a:pt x="99747" y="0"/>
                      <a:pt x="128588" y="28841"/>
                      <a:pt x="128588" y="64294"/>
                    </a:cubicBezTo>
                    <a:cubicBezTo>
                      <a:pt x="128588" y="76140"/>
                      <a:pt x="119002" y="85725"/>
                      <a:pt x="107156" y="85725"/>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8" name="Freeform: Shape 127">
                <a:extLst>
                  <a:ext uri="{FF2B5EF4-FFF2-40B4-BE49-F238E27FC236}">
                    <a16:creationId xmlns:a16="http://schemas.microsoft.com/office/drawing/2014/main" id="{780A8002-92EC-D780-B5B3-886EBD12AA91}"/>
                  </a:ext>
                </a:extLst>
              </p:cNvPr>
              <p:cNvSpPr/>
              <p:nvPr/>
            </p:nvSpPr>
            <p:spPr>
              <a:xfrm>
                <a:off x="4329258" y="2683013"/>
                <a:ext cx="133735" cy="80576"/>
              </a:xfrm>
              <a:custGeom>
                <a:avLst/>
                <a:gdLst>
                  <a:gd name="connsiteX0" fmla="*/ 97152 w 133735"/>
                  <a:gd name="connsiteY0" fmla="*/ 74298 h 80576"/>
                  <a:gd name="connsiteX1" fmla="*/ 21431 w 133735"/>
                  <a:gd name="connsiteY1" fmla="*/ 42863 h 80576"/>
                  <a:gd name="connsiteX2" fmla="*/ 0 w 133735"/>
                  <a:gd name="connsiteY2" fmla="*/ 21431 h 80576"/>
                  <a:gd name="connsiteX3" fmla="*/ 21431 w 133735"/>
                  <a:gd name="connsiteY3" fmla="*/ 0 h 80576"/>
                  <a:gd name="connsiteX4" fmla="*/ 127457 w 133735"/>
                  <a:gd name="connsiteY4" fmla="*/ 43993 h 80576"/>
                  <a:gd name="connsiteX5" fmla="*/ 127457 w 133735"/>
                  <a:gd name="connsiteY5" fmla="*/ 74298 h 80576"/>
                  <a:gd name="connsiteX6" fmla="*/ 97152 w 133735"/>
                  <a:gd name="connsiteY6" fmla="*/ 74298 h 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6">
                    <a:moveTo>
                      <a:pt x="97152" y="74298"/>
                    </a:moveTo>
                    <a:cubicBezTo>
                      <a:pt x="76892" y="54018"/>
                      <a:pt x="49999" y="42863"/>
                      <a:pt x="21431" y="42863"/>
                    </a:cubicBezTo>
                    <a:cubicBezTo>
                      <a:pt x="9585" y="42863"/>
                      <a:pt x="0" y="33277"/>
                      <a:pt x="0" y="21431"/>
                    </a:cubicBezTo>
                    <a:cubicBezTo>
                      <a:pt x="0" y="9585"/>
                      <a:pt x="9585" y="0"/>
                      <a:pt x="21431" y="0"/>
                    </a:cubicBezTo>
                    <a:cubicBezTo>
                      <a:pt x="61468" y="0"/>
                      <a:pt x="99118" y="15633"/>
                      <a:pt x="127457" y="43993"/>
                    </a:cubicBezTo>
                    <a:cubicBezTo>
                      <a:pt x="135828" y="52364"/>
                      <a:pt x="135828" y="65947"/>
                      <a:pt x="127457" y="74298"/>
                    </a:cubicBezTo>
                    <a:cubicBezTo>
                      <a:pt x="119086" y="82669"/>
                      <a:pt x="105525" y="82669"/>
                      <a:pt x="97152"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9" name="Freeform: Shape 128">
                <a:extLst>
                  <a:ext uri="{FF2B5EF4-FFF2-40B4-BE49-F238E27FC236}">
                    <a16:creationId xmlns:a16="http://schemas.microsoft.com/office/drawing/2014/main" id="{5652BBC1-1EE7-4A0B-6223-8861271BA381}"/>
                  </a:ext>
                </a:extLst>
              </p:cNvPr>
              <p:cNvSpPr/>
              <p:nvPr/>
            </p:nvSpPr>
            <p:spPr>
              <a:xfrm>
                <a:off x="4286396" y="2768738"/>
                <a:ext cx="128587" cy="85725"/>
              </a:xfrm>
              <a:custGeom>
                <a:avLst/>
                <a:gdLst>
                  <a:gd name="connsiteX0" fmla="*/ 107156 w 128587"/>
                  <a:gd name="connsiteY0" fmla="*/ 85725 h 85725"/>
                  <a:gd name="connsiteX1" fmla="*/ 85725 w 128587"/>
                  <a:gd name="connsiteY1" fmla="*/ 64294 h 85725"/>
                  <a:gd name="connsiteX2" fmla="*/ 64294 w 128587"/>
                  <a:gd name="connsiteY2" fmla="*/ 42863 h 85725"/>
                  <a:gd name="connsiteX3" fmla="*/ 42863 w 128587"/>
                  <a:gd name="connsiteY3" fmla="*/ 64294 h 85725"/>
                  <a:gd name="connsiteX4" fmla="*/ 21431 w 128587"/>
                  <a:gd name="connsiteY4" fmla="*/ 85725 h 85725"/>
                  <a:gd name="connsiteX5" fmla="*/ 0 w 128587"/>
                  <a:gd name="connsiteY5" fmla="*/ 64294 h 85725"/>
                  <a:gd name="connsiteX6" fmla="*/ 64294 w 128587"/>
                  <a:gd name="connsiteY6" fmla="*/ 0 h 85725"/>
                  <a:gd name="connsiteX7" fmla="*/ 128588 w 128587"/>
                  <a:gd name="connsiteY7" fmla="*/ 64294 h 85725"/>
                  <a:gd name="connsiteX8" fmla="*/ 107156 w 128587"/>
                  <a:gd name="connsiteY8"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 h="85725">
                    <a:moveTo>
                      <a:pt x="107156" y="85725"/>
                    </a:moveTo>
                    <a:cubicBezTo>
                      <a:pt x="95310" y="85725"/>
                      <a:pt x="85725" y="76140"/>
                      <a:pt x="85725" y="64294"/>
                    </a:cubicBezTo>
                    <a:cubicBezTo>
                      <a:pt x="85725" y="52469"/>
                      <a:pt x="76118" y="42863"/>
                      <a:pt x="64294" y="42863"/>
                    </a:cubicBezTo>
                    <a:cubicBezTo>
                      <a:pt x="52469" y="42863"/>
                      <a:pt x="42863" y="52469"/>
                      <a:pt x="42863" y="64294"/>
                    </a:cubicBezTo>
                    <a:cubicBezTo>
                      <a:pt x="42863" y="76140"/>
                      <a:pt x="33277" y="85725"/>
                      <a:pt x="21431" y="85725"/>
                    </a:cubicBezTo>
                    <a:cubicBezTo>
                      <a:pt x="9585" y="85725"/>
                      <a:pt x="0" y="76140"/>
                      <a:pt x="0" y="64294"/>
                    </a:cubicBezTo>
                    <a:cubicBezTo>
                      <a:pt x="0" y="28841"/>
                      <a:pt x="28841" y="0"/>
                      <a:pt x="64294" y="0"/>
                    </a:cubicBezTo>
                    <a:cubicBezTo>
                      <a:pt x="99747" y="0"/>
                      <a:pt x="128588" y="28841"/>
                      <a:pt x="128588" y="64294"/>
                    </a:cubicBezTo>
                    <a:cubicBezTo>
                      <a:pt x="128588" y="76140"/>
                      <a:pt x="119002" y="85725"/>
                      <a:pt x="107156" y="85725"/>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0" name="Freeform: Shape 129">
                <a:extLst>
                  <a:ext uri="{FF2B5EF4-FFF2-40B4-BE49-F238E27FC236}">
                    <a16:creationId xmlns:a16="http://schemas.microsoft.com/office/drawing/2014/main" id="{F1A4BFC4-68A2-E6A1-3513-7554F9E684BE}"/>
                  </a:ext>
                </a:extLst>
              </p:cNvPr>
              <p:cNvSpPr/>
              <p:nvPr/>
            </p:nvSpPr>
            <p:spPr>
              <a:xfrm>
                <a:off x="4029221" y="2897326"/>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FFA2C3"/>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1" name="Freeform: Shape 130">
                <a:extLst>
                  <a:ext uri="{FF2B5EF4-FFF2-40B4-BE49-F238E27FC236}">
                    <a16:creationId xmlns:a16="http://schemas.microsoft.com/office/drawing/2014/main" id="{5D3DB177-81E2-02D7-D791-CCAA2B064326}"/>
                  </a:ext>
                </a:extLst>
              </p:cNvPr>
              <p:cNvSpPr/>
              <p:nvPr/>
            </p:nvSpPr>
            <p:spPr>
              <a:xfrm>
                <a:off x="4372121" y="2897326"/>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FF7CB9"/>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2" name="Freeform: Shape 131">
                <a:extLst>
                  <a:ext uri="{FF2B5EF4-FFF2-40B4-BE49-F238E27FC236}">
                    <a16:creationId xmlns:a16="http://schemas.microsoft.com/office/drawing/2014/main" id="{E42E5BF1-BE79-1CE7-C94F-ECDC86399DE2}"/>
                  </a:ext>
                </a:extLst>
              </p:cNvPr>
              <p:cNvSpPr/>
              <p:nvPr/>
            </p:nvSpPr>
            <p:spPr>
              <a:xfrm>
                <a:off x="4157810" y="3025913"/>
                <a:ext cx="214310" cy="78437"/>
              </a:xfrm>
              <a:custGeom>
                <a:avLst/>
                <a:gdLst>
                  <a:gd name="connsiteX0" fmla="*/ 207880 w 214310"/>
                  <a:gd name="connsiteY0" fmla="*/ 36432 h 78437"/>
                  <a:gd name="connsiteX1" fmla="*/ 107155 w 214310"/>
                  <a:gd name="connsiteY1" fmla="*/ 78437 h 78437"/>
                  <a:gd name="connsiteX2" fmla="*/ 6429 w 214310"/>
                  <a:gd name="connsiteY2" fmla="*/ 36433 h 78437"/>
                  <a:gd name="connsiteX3" fmla="*/ 6429 w 214310"/>
                  <a:gd name="connsiteY3" fmla="*/ 6430 h 78437"/>
                  <a:gd name="connsiteX4" fmla="*/ 36432 w 214310"/>
                  <a:gd name="connsiteY4" fmla="*/ 6430 h 78437"/>
                  <a:gd name="connsiteX5" fmla="*/ 107155 w 214310"/>
                  <a:gd name="connsiteY5" fmla="*/ 35148 h 78437"/>
                  <a:gd name="connsiteX6" fmla="*/ 177879 w 214310"/>
                  <a:gd name="connsiteY6" fmla="*/ 6428 h 78437"/>
                  <a:gd name="connsiteX7" fmla="*/ 207882 w 214310"/>
                  <a:gd name="connsiteY7" fmla="*/ 6428 h 78437"/>
                  <a:gd name="connsiteX8" fmla="*/ 207880 w 214310"/>
                  <a:gd name="connsiteY8" fmla="*/ 36432 h 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0" h="78437">
                    <a:moveTo>
                      <a:pt x="207880" y="36432"/>
                    </a:moveTo>
                    <a:cubicBezTo>
                      <a:pt x="180021" y="64294"/>
                      <a:pt x="143587" y="78437"/>
                      <a:pt x="107155" y="78437"/>
                    </a:cubicBezTo>
                    <a:cubicBezTo>
                      <a:pt x="70723" y="78437"/>
                      <a:pt x="34289" y="64294"/>
                      <a:pt x="6429" y="36433"/>
                    </a:cubicBezTo>
                    <a:cubicBezTo>
                      <a:pt x="-2143" y="28290"/>
                      <a:pt x="-2143" y="14574"/>
                      <a:pt x="6429" y="6430"/>
                    </a:cubicBezTo>
                    <a:cubicBezTo>
                      <a:pt x="14573" y="-2141"/>
                      <a:pt x="28286" y="-2141"/>
                      <a:pt x="36432" y="6430"/>
                    </a:cubicBezTo>
                    <a:cubicBezTo>
                      <a:pt x="55720" y="25716"/>
                      <a:pt x="81439" y="35148"/>
                      <a:pt x="107155" y="35148"/>
                    </a:cubicBezTo>
                    <a:cubicBezTo>
                      <a:pt x="132871" y="35148"/>
                      <a:pt x="158590" y="25716"/>
                      <a:pt x="177879" y="6428"/>
                    </a:cubicBezTo>
                    <a:cubicBezTo>
                      <a:pt x="186023" y="-2143"/>
                      <a:pt x="199736" y="-2143"/>
                      <a:pt x="207882" y="6428"/>
                    </a:cubicBezTo>
                    <a:cubicBezTo>
                      <a:pt x="216454" y="14572"/>
                      <a:pt x="216454" y="28288"/>
                      <a:pt x="207880" y="36432"/>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3" name="Freeform: Shape 132">
                <a:extLst>
                  <a:ext uri="{FF2B5EF4-FFF2-40B4-BE49-F238E27FC236}">
                    <a16:creationId xmlns:a16="http://schemas.microsoft.com/office/drawing/2014/main" id="{5C5D8357-1625-AA22-C977-47DF3E8A26D5}"/>
                  </a:ext>
                </a:extLst>
              </p:cNvPr>
              <p:cNvSpPr/>
              <p:nvPr/>
            </p:nvSpPr>
            <p:spPr>
              <a:xfrm>
                <a:off x="4264965" y="3025913"/>
                <a:ext cx="107156" cy="78437"/>
              </a:xfrm>
              <a:custGeom>
                <a:avLst/>
                <a:gdLst>
                  <a:gd name="connsiteX0" fmla="*/ 100725 w 107156"/>
                  <a:gd name="connsiteY0" fmla="*/ 36432 h 78437"/>
                  <a:gd name="connsiteX1" fmla="*/ 0 w 107156"/>
                  <a:gd name="connsiteY1" fmla="*/ 78437 h 78437"/>
                  <a:gd name="connsiteX2" fmla="*/ 0 w 107156"/>
                  <a:gd name="connsiteY2" fmla="*/ 35148 h 78437"/>
                  <a:gd name="connsiteX3" fmla="*/ 70725 w 107156"/>
                  <a:gd name="connsiteY3" fmla="*/ 6428 h 78437"/>
                  <a:gd name="connsiteX4" fmla="*/ 100727 w 107156"/>
                  <a:gd name="connsiteY4" fmla="*/ 6428 h 78437"/>
                  <a:gd name="connsiteX5" fmla="*/ 100725 w 107156"/>
                  <a:gd name="connsiteY5" fmla="*/ 36432 h 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56" h="78437">
                    <a:moveTo>
                      <a:pt x="100725" y="36432"/>
                    </a:moveTo>
                    <a:cubicBezTo>
                      <a:pt x="72866" y="64294"/>
                      <a:pt x="36432" y="78437"/>
                      <a:pt x="0" y="78437"/>
                    </a:cubicBezTo>
                    <a:lnTo>
                      <a:pt x="0" y="35148"/>
                    </a:lnTo>
                    <a:cubicBezTo>
                      <a:pt x="25716" y="35148"/>
                      <a:pt x="51435" y="25716"/>
                      <a:pt x="70725" y="6428"/>
                    </a:cubicBezTo>
                    <a:cubicBezTo>
                      <a:pt x="78868" y="-2143"/>
                      <a:pt x="92582" y="-2143"/>
                      <a:pt x="100727" y="6428"/>
                    </a:cubicBezTo>
                    <a:cubicBezTo>
                      <a:pt x="109299" y="14572"/>
                      <a:pt x="109299" y="28288"/>
                      <a:pt x="100725" y="36432"/>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01" name="Group 100">
              <a:extLst>
                <a:ext uri="{FF2B5EF4-FFF2-40B4-BE49-F238E27FC236}">
                  <a16:creationId xmlns:a16="http://schemas.microsoft.com/office/drawing/2014/main" id="{D58066D9-65A0-C83A-C92E-69400E6610AE}"/>
                </a:ext>
              </a:extLst>
            </p:cNvPr>
            <p:cNvGrpSpPr/>
            <p:nvPr/>
          </p:nvGrpSpPr>
          <p:grpSpPr>
            <a:xfrm>
              <a:off x="5730240" y="2510135"/>
              <a:ext cx="731520" cy="731520"/>
              <a:chOff x="5730240" y="2510135"/>
              <a:chExt cx="731520" cy="731520"/>
            </a:xfrm>
          </p:grpSpPr>
          <p:grpSp>
            <p:nvGrpSpPr>
              <p:cNvPr id="114" name="Graphic 40">
                <a:extLst>
                  <a:ext uri="{FF2B5EF4-FFF2-40B4-BE49-F238E27FC236}">
                    <a16:creationId xmlns:a16="http://schemas.microsoft.com/office/drawing/2014/main" id="{696B92DE-41A4-983D-1B08-89D415A15DF9}"/>
                  </a:ext>
                </a:extLst>
              </p:cNvPr>
              <p:cNvGrpSpPr/>
              <p:nvPr/>
            </p:nvGrpSpPr>
            <p:grpSpPr>
              <a:xfrm>
                <a:off x="5730240" y="2510135"/>
                <a:ext cx="731520" cy="731520"/>
                <a:chOff x="5730240" y="2510135"/>
                <a:chExt cx="731520" cy="731520"/>
              </a:xfrm>
            </p:grpSpPr>
            <p:sp>
              <p:nvSpPr>
                <p:cNvPr id="120" name="Freeform: Shape 119">
                  <a:extLst>
                    <a:ext uri="{FF2B5EF4-FFF2-40B4-BE49-F238E27FC236}">
                      <a16:creationId xmlns:a16="http://schemas.microsoft.com/office/drawing/2014/main" id="{1DB2DE25-B9D8-8389-528D-AFB50CFFE583}"/>
                    </a:ext>
                  </a:extLst>
                </p:cNvPr>
                <p:cNvSpPr/>
                <p:nvPr/>
              </p:nvSpPr>
              <p:spPr>
                <a:xfrm>
                  <a:off x="5730240" y="251013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1" name="Freeform: Shape 120">
                  <a:extLst>
                    <a:ext uri="{FF2B5EF4-FFF2-40B4-BE49-F238E27FC236}">
                      <a16:creationId xmlns:a16="http://schemas.microsoft.com/office/drawing/2014/main" id="{AC12C5D2-7228-FACF-4E96-69665CB2D1B3}"/>
                    </a:ext>
                  </a:extLst>
                </p:cNvPr>
                <p:cNvSpPr/>
                <p:nvPr/>
              </p:nvSpPr>
              <p:spPr>
                <a:xfrm>
                  <a:off x="5853055" y="2674154"/>
                  <a:ext cx="204825" cy="204825"/>
                </a:xfrm>
                <a:custGeom>
                  <a:avLst/>
                  <a:gdLst>
                    <a:gd name="connsiteX0" fmla="*/ 102413 w 204825"/>
                    <a:gd name="connsiteY0" fmla="*/ 204826 h 204825"/>
                    <a:gd name="connsiteX1" fmla="*/ 0 w 204825"/>
                    <a:gd name="connsiteY1" fmla="*/ 102413 h 204825"/>
                    <a:gd name="connsiteX2" fmla="*/ 102413 w 204825"/>
                    <a:gd name="connsiteY2" fmla="*/ 0 h 204825"/>
                    <a:gd name="connsiteX3" fmla="*/ 204826 w 204825"/>
                    <a:gd name="connsiteY3" fmla="*/ 102413 h 204825"/>
                    <a:gd name="connsiteX4" fmla="*/ 102413 w 204825"/>
                    <a:gd name="connsiteY4" fmla="*/ 204826 h 2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25" h="204825">
                      <a:moveTo>
                        <a:pt x="102413" y="204826"/>
                      </a:moveTo>
                      <a:cubicBezTo>
                        <a:pt x="45940" y="204826"/>
                        <a:pt x="0" y="158886"/>
                        <a:pt x="0" y="102413"/>
                      </a:cubicBezTo>
                      <a:cubicBezTo>
                        <a:pt x="0" y="45941"/>
                        <a:pt x="45940" y="0"/>
                        <a:pt x="102413" y="0"/>
                      </a:cubicBezTo>
                      <a:cubicBezTo>
                        <a:pt x="158885" y="0"/>
                        <a:pt x="204826" y="45941"/>
                        <a:pt x="204826" y="102413"/>
                      </a:cubicBezTo>
                      <a:cubicBezTo>
                        <a:pt x="204826" y="158886"/>
                        <a:pt x="158885" y="204826"/>
                        <a:pt x="102413" y="204826"/>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2" name="Freeform: Shape 121">
                  <a:extLst>
                    <a:ext uri="{FF2B5EF4-FFF2-40B4-BE49-F238E27FC236}">
                      <a16:creationId xmlns:a16="http://schemas.microsoft.com/office/drawing/2014/main" id="{BF726C65-B1C4-A90D-9A47-D71E60C8DBB4}"/>
                    </a:ext>
                  </a:extLst>
                </p:cNvPr>
                <p:cNvSpPr/>
                <p:nvPr/>
              </p:nvSpPr>
              <p:spPr>
                <a:xfrm>
                  <a:off x="6139891" y="2674154"/>
                  <a:ext cx="204825" cy="204825"/>
                </a:xfrm>
                <a:custGeom>
                  <a:avLst/>
                  <a:gdLst>
                    <a:gd name="connsiteX0" fmla="*/ 102413 w 204825"/>
                    <a:gd name="connsiteY0" fmla="*/ 204826 h 204825"/>
                    <a:gd name="connsiteX1" fmla="*/ 0 w 204825"/>
                    <a:gd name="connsiteY1" fmla="*/ 102413 h 204825"/>
                    <a:gd name="connsiteX2" fmla="*/ 102413 w 204825"/>
                    <a:gd name="connsiteY2" fmla="*/ 0 h 204825"/>
                    <a:gd name="connsiteX3" fmla="*/ 204826 w 204825"/>
                    <a:gd name="connsiteY3" fmla="*/ 102413 h 204825"/>
                    <a:gd name="connsiteX4" fmla="*/ 102413 w 204825"/>
                    <a:gd name="connsiteY4" fmla="*/ 204826 h 2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25" h="204825">
                      <a:moveTo>
                        <a:pt x="102413" y="204826"/>
                      </a:moveTo>
                      <a:cubicBezTo>
                        <a:pt x="45939" y="204826"/>
                        <a:pt x="0" y="158886"/>
                        <a:pt x="0" y="102413"/>
                      </a:cubicBezTo>
                      <a:cubicBezTo>
                        <a:pt x="0" y="45941"/>
                        <a:pt x="45939" y="0"/>
                        <a:pt x="102413" y="0"/>
                      </a:cubicBezTo>
                      <a:cubicBezTo>
                        <a:pt x="158886" y="0"/>
                        <a:pt x="204826" y="45941"/>
                        <a:pt x="204826" y="102413"/>
                      </a:cubicBezTo>
                      <a:cubicBezTo>
                        <a:pt x="204826" y="158886"/>
                        <a:pt x="158886" y="204826"/>
                        <a:pt x="102413" y="204826"/>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3" name="Freeform: Shape 122">
                  <a:extLst>
                    <a:ext uri="{FF2B5EF4-FFF2-40B4-BE49-F238E27FC236}">
                      <a16:creationId xmlns:a16="http://schemas.microsoft.com/office/drawing/2014/main" id="{B4C69C0B-F354-003E-F569-55824467C84A}"/>
                    </a:ext>
                  </a:extLst>
                </p:cNvPr>
                <p:cNvSpPr/>
                <p:nvPr/>
              </p:nvSpPr>
              <p:spPr>
                <a:xfrm>
                  <a:off x="5926207" y="2747306"/>
                  <a:ext cx="58521" cy="58521"/>
                </a:xfrm>
                <a:custGeom>
                  <a:avLst/>
                  <a:gdLst>
                    <a:gd name="connsiteX0" fmla="*/ 58522 w 58521"/>
                    <a:gd name="connsiteY0" fmla="*/ 29261 h 58521"/>
                    <a:gd name="connsiteX1" fmla="*/ 29261 w 58521"/>
                    <a:gd name="connsiteY1" fmla="*/ 58522 h 58521"/>
                    <a:gd name="connsiteX2" fmla="*/ 0 w 58521"/>
                    <a:gd name="connsiteY2" fmla="*/ 29261 h 58521"/>
                    <a:gd name="connsiteX3" fmla="*/ 29261 w 58521"/>
                    <a:gd name="connsiteY3" fmla="*/ 0 h 58521"/>
                    <a:gd name="connsiteX4" fmla="*/ 58522 w 58521"/>
                    <a:gd name="connsiteY4" fmla="*/ 29261 h 5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21" h="58521">
                      <a:moveTo>
                        <a:pt x="58522" y="29261"/>
                      </a:moveTo>
                      <a:cubicBezTo>
                        <a:pt x="58522" y="45421"/>
                        <a:pt x="45421" y="58522"/>
                        <a:pt x="29261" y="58522"/>
                      </a:cubicBezTo>
                      <a:cubicBezTo>
                        <a:pt x="13100" y="58522"/>
                        <a:pt x="0" y="45421"/>
                        <a:pt x="0" y="29261"/>
                      </a:cubicBezTo>
                      <a:cubicBezTo>
                        <a:pt x="0" y="13100"/>
                        <a:pt x="13100" y="0"/>
                        <a:pt x="29261" y="0"/>
                      </a:cubicBezTo>
                      <a:cubicBezTo>
                        <a:pt x="45421" y="0"/>
                        <a:pt x="58522" y="13100"/>
                        <a:pt x="58522" y="29261"/>
                      </a:cubicBez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4" name="Freeform: Shape 123">
                  <a:extLst>
                    <a:ext uri="{FF2B5EF4-FFF2-40B4-BE49-F238E27FC236}">
                      <a16:creationId xmlns:a16="http://schemas.microsoft.com/office/drawing/2014/main" id="{5606EDC8-0EC3-4BCD-4339-5A81A83BA497}"/>
                    </a:ext>
                  </a:extLst>
                </p:cNvPr>
                <p:cNvSpPr/>
                <p:nvPr/>
              </p:nvSpPr>
              <p:spPr>
                <a:xfrm>
                  <a:off x="6213043" y="2747306"/>
                  <a:ext cx="58521" cy="58521"/>
                </a:xfrm>
                <a:custGeom>
                  <a:avLst/>
                  <a:gdLst>
                    <a:gd name="connsiteX0" fmla="*/ 58522 w 58521"/>
                    <a:gd name="connsiteY0" fmla="*/ 29261 h 58521"/>
                    <a:gd name="connsiteX1" fmla="*/ 29261 w 58521"/>
                    <a:gd name="connsiteY1" fmla="*/ 58522 h 58521"/>
                    <a:gd name="connsiteX2" fmla="*/ 0 w 58521"/>
                    <a:gd name="connsiteY2" fmla="*/ 29261 h 58521"/>
                    <a:gd name="connsiteX3" fmla="*/ 29261 w 58521"/>
                    <a:gd name="connsiteY3" fmla="*/ 0 h 58521"/>
                    <a:gd name="connsiteX4" fmla="*/ 58522 w 58521"/>
                    <a:gd name="connsiteY4" fmla="*/ 29261 h 5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21" h="58521">
                      <a:moveTo>
                        <a:pt x="58522" y="29261"/>
                      </a:moveTo>
                      <a:cubicBezTo>
                        <a:pt x="58522" y="45421"/>
                        <a:pt x="45421" y="58522"/>
                        <a:pt x="29261" y="58522"/>
                      </a:cubicBezTo>
                      <a:cubicBezTo>
                        <a:pt x="13101" y="58522"/>
                        <a:pt x="0" y="45421"/>
                        <a:pt x="0" y="29261"/>
                      </a:cubicBezTo>
                      <a:cubicBezTo>
                        <a:pt x="0" y="13100"/>
                        <a:pt x="13101" y="0"/>
                        <a:pt x="29261" y="0"/>
                      </a:cubicBezTo>
                      <a:cubicBezTo>
                        <a:pt x="45421" y="0"/>
                        <a:pt x="58522" y="13100"/>
                        <a:pt x="58522" y="29261"/>
                      </a:cubicBez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15" name="Graphic 40">
                <a:extLst>
                  <a:ext uri="{FF2B5EF4-FFF2-40B4-BE49-F238E27FC236}">
                    <a16:creationId xmlns:a16="http://schemas.microsoft.com/office/drawing/2014/main" id="{3CDF8D61-C314-7EDC-0FBE-50A18D08126E}"/>
                  </a:ext>
                </a:extLst>
              </p:cNvPr>
              <p:cNvGrpSpPr/>
              <p:nvPr/>
            </p:nvGrpSpPr>
            <p:grpSpPr>
              <a:xfrm>
                <a:off x="6008217" y="2904527"/>
                <a:ext cx="175564" cy="175564"/>
                <a:chOff x="6008217" y="2904527"/>
                <a:chExt cx="175564" cy="175564"/>
              </a:xfrm>
            </p:grpSpPr>
            <p:sp>
              <p:nvSpPr>
                <p:cNvPr id="116" name="Freeform: Shape 115">
                  <a:extLst>
                    <a:ext uri="{FF2B5EF4-FFF2-40B4-BE49-F238E27FC236}">
                      <a16:creationId xmlns:a16="http://schemas.microsoft.com/office/drawing/2014/main" id="{DC20BCBB-69A2-3F9F-1913-C991442D01D6}"/>
                    </a:ext>
                  </a:extLst>
                </p:cNvPr>
                <p:cNvSpPr/>
                <p:nvPr/>
              </p:nvSpPr>
              <p:spPr>
                <a:xfrm>
                  <a:off x="6008217" y="2904527"/>
                  <a:ext cx="175564" cy="102412"/>
                </a:xfrm>
                <a:custGeom>
                  <a:avLst/>
                  <a:gdLst>
                    <a:gd name="connsiteX0" fmla="*/ 175582 w 175564"/>
                    <a:gd name="connsiteY0" fmla="*/ 83694 h 102412"/>
                    <a:gd name="connsiteX1" fmla="*/ 175582 w 175564"/>
                    <a:gd name="connsiteY1" fmla="*/ 102436 h 102412"/>
                    <a:gd name="connsiteX2" fmla="*/ 17 w 175564"/>
                    <a:gd name="connsiteY2" fmla="*/ 102436 h 102412"/>
                    <a:gd name="connsiteX3" fmla="*/ 17 w 175564"/>
                    <a:gd name="connsiteY3" fmla="*/ 83694 h 102412"/>
                    <a:gd name="connsiteX4" fmla="*/ 87800 w 175564"/>
                    <a:gd name="connsiteY4" fmla="*/ 23 h 102412"/>
                    <a:gd name="connsiteX5" fmla="*/ 175582 w 175564"/>
                    <a:gd name="connsiteY5" fmla="*/ 83694 h 10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64" h="102412">
                      <a:moveTo>
                        <a:pt x="175582" y="83694"/>
                      </a:moveTo>
                      <a:lnTo>
                        <a:pt x="175582" y="102436"/>
                      </a:lnTo>
                      <a:lnTo>
                        <a:pt x="17" y="102436"/>
                      </a:lnTo>
                      <a:lnTo>
                        <a:pt x="17" y="83694"/>
                      </a:lnTo>
                      <a:cubicBezTo>
                        <a:pt x="17" y="37508"/>
                        <a:pt x="39344" y="23"/>
                        <a:pt x="87800" y="23"/>
                      </a:cubicBezTo>
                      <a:cubicBezTo>
                        <a:pt x="136255" y="23"/>
                        <a:pt x="175582" y="37508"/>
                        <a:pt x="175582" y="83694"/>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7" name="Freeform: Shape 116">
                  <a:extLst>
                    <a:ext uri="{FF2B5EF4-FFF2-40B4-BE49-F238E27FC236}">
                      <a16:creationId xmlns:a16="http://schemas.microsoft.com/office/drawing/2014/main" id="{88C565BC-F411-6939-94E7-99F71D5AB41B}"/>
                    </a:ext>
                  </a:extLst>
                </p:cNvPr>
                <p:cNvSpPr/>
                <p:nvPr/>
              </p:nvSpPr>
              <p:spPr>
                <a:xfrm>
                  <a:off x="6096000" y="2904527"/>
                  <a:ext cx="87782" cy="102412"/>
                </a:xfrm>
                <a:custGeom>
                  <a:avLst/>
                  <a:gdLst>
                    <a:gd name="connsiteX0" fmla="*/ 87800 w 87782"/>
                    <a:gd name="connsiteY0" fmla="*/ 83694 h 102412"/>
                    <a:gd name="connsiteX1" fmla="*/ 87800 w 87782"/>
                    <a:gd name="connsiteY1" fmla="*/ 102436 h 102412"/>
                    <a:gd name="connsiteX2" fmla="*/ 17 w 87782"/>
                    <a:gd name="connsiteY2" fmla="*/ 102436 h 102412"/>
                    <a:gd name="connsiteX3" fmla="*/ 17 w 87782"/>
                    <a:gd name="connsiteY3" fmla="*/ 23 h 102412"/>
                    <a:gd name="connsiteX4" fmla="*/ 87800 w 87782"/>
                    <a:gd name="connsiteY4" fmla="*/ 83694 h 1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2" h="102412">
                      <a:moveTo>
                        <a:pt x="87800" y="83694"/>
                      </a:moveTo>
                      <a:lnTo>
                        <a:pt x="87800" y="102436"/>
                      </a:lnTo>
                      <a:lnTo>
                        <a:pt x="17" y="102436"/>
                      </a:lnTo>
                      <a:lnTo>
                        <a:pt x="17" y="23"/>
                      </a:lnTo>
                      <a:cubicBezTo>
                        <a:pt x="48473" y="23"/>
                        <a:pt x="87800" y="37508"/>
                        <a:pt x="87800" y="83694"/>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8" name="Freeform: Shape 117">
                  <a:extLst>
                    <a:ext uri="{FF2B5EF4-FFF2-40B4-BE49-F238E27FC236}">
                      <a16:creationId xmlns:a16="http://schemas.microsoft.com/office/drawing/2014/main" id="{DFE7EE42-9FD9-99DE-86F5-1D2729AF45A1}"/>
                    </a:ext>
                  </a:extLst>
                </p:cNvPr>
                <p:cNvSpPr/>
                <p:nvPr/>
              </p:nvSpPr>
              <p:spPr>
                <a:xfrm>
                  <a:off x="6008217" y="2963048"/>
                  <a:ext cx="175564" cy="117042"/>
                </a:xfrm>
                <a:custGeom>
                  <a:avLst/>
                  <a:gdLst>
                    <a:gd name="connsiteX0" fmla="*/ 87800 w 175564"/>
                    <a:gd name="connsiteY0" fmla="*/ 23 h 117042"/>
                    <a:gd name="connsiteX1" fmla="*/ 17 w 175564"/>
                    <a:gd name="connsiteY1" fmla="*/ 31040 h 117042"/>
                    <a:gd name="connsiteX2" fmla="*/ 17 w 175564"/>
                    <a:gd name="connsiteY2" fmla="*/ 43915 h 117042"/>
                    <a:gd name="connsiteX3" fmla="*/ 87800 w 175564"/>
                    <a:gd name="connsiteY3" fmla="*/ 117066 h 117042"/>
                    <a:gd name="connsiteX4" fmla="*/ 175582 w 175564"/>
                    <a:gd name="connsiteY4" fmla="*/ 43915 h 117042"/>
                    <a:gd name="connsiteX5" fmla="*/ 175582 w 175564"/>
                    <a:gd name="connsiteY5" fmla="*/ 31040 h 117042"/>
                    <a:gd name="connsiteX6" fmla="*/ 87800 w 175564"/>
                    <a:gd name="connsiteY6" fmla="*/ 23 h 11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64" h="117042">
                      <a:moveTo>
                        <a:pt x="87800" y="23"/>
                      </a:moveTo>
                      <a:cubicBezTo>
                        <a:pt x="53390" y="23"/>
                        <a:pt x="22138" y="11729"/>
                        <a:pt x="17" y="31040"/>
                      </a:cubicBezTo>
                      <a:lnTo>
                        <a:pt x="17" y="43915"/>
                      </a:lnTo>
                      <a:cubicBezTo>
                        <a:pt x="17" y="84295"/>
                        <a:pt x="39344" y="117066"/>
                        <a:pt x="87800" y="117066"/>
                      </a:cubicBezTo>
                      <a:cubicBezTo>
                        <a:pt x="136255" y="117066"/>
                        <a:pt x="175582" y="84295"/>
                        <a:pt x="175582" y="43915"/>
                      </a:cubicBezTo>
                      <a:lnTo>
                        <a:pt x="175582" y="31040"/>
                      </a:lnTo>
                      <a:cubicBezTo>
                        <a:pt x="153461" y="11729"/>
                        <a:pt x="122209" y="23"/>
                        <a:pt x="87800" y="23"/>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9" name="Freeform: Shape 118">
                  <a:extLst>
                    <a:ext uri="{FF2B5EF4-FFF2-40B4-BE49-F238E27FC236}">
                      <a16:creationId xmlns:a16="http://schemas.microsoft.com/office/drawing/2014/main" id="{93A947A5-D9D3-F688-8372-E17043D11748}"/>
                    </a:ext>
                  </a:extLst>
                </p:cNvPr>
                <p:cNvSpPr/>
                <p:nvPr/>
              </p:nvSpPr>
              <p:spPr>
                <a:xfrm>
                  <a:off x="6096000" y="2963048"/>
                  <a:ext cx="87782" cy="117042"/>
                </a:xfrm>
                <a:custGeom>
                  <a:avLst/>
                  <a:gdLst>
                    <a:gd name="connsiteX0" fmla="*/ 87800 w 87782"/>
                    <a:gd name="connsiteY0" fmla="*/ 31040 h 117042"/>
                    <a:gd name="connsiteX1" fmla="*/ 87800 w 87782"/>
                    <a:gd name="connsiteY1" fmla="*/ 43915 h 117042"/>
                    <a:gd name="connsiteX2" fmla="*/ 17 w 87782"/>
                    <a:gd name="connsiteY2" fmla="*/ 117066 h 117042"/>
                    <a:gd name="connsiteX3" fmla="*/ 17 w 87782"/>
                    <a:gd name="connsiteY3" fmla="*/ 23 h 117042"/>
                    <a:gd name="connsiteX4" fmla="*/ 87800 w 87782"/>
                    <a:gd name="connsiteY4" fmla="*/ 31040 h 11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2" h="117042">
                      <a:moveTo>
                        <a:pt x="87800" y="31040"/>
                      </a:moveTo>
                      <a:lnTo>
                        <a:pt x="87800" y="43915"/>
                      </a:lnTo>
                      <a:cubicBezTo>
                        <a:pt x="87800" y="84295"/>
                        <a:pt x="48473" y="117066"/>
                        <a:pt x="17" y="117066"/>
                      </a:cubicBezTo>
                      <a:lnTo>
                        <a:pt x="17" y="23"/>
                      </a:lnTo>
                      <a:cubicBezTo>
                        <a:pt x="34427" y="23"/>
                        <a:pt x="65678" y="11729"/>
                        <a:pt x="87800" y="31040"/>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grpSp>
          <p:nvGrpSpPr>
            <p:cNvPr id="102" name="Group 101">
              <a:extLst>
                <a:ext uri="{FF2B5EF4-FFF2-40B4-BE49-F238E27FC236}">
                  <a16:creationId xmlns:a16="http://schemas.microsoft.com/office/drawing/2014/main" id="{890750C1-C535-B139-66A0-14CFD8E71F02}"/>
                </a:ext>
              </a:extLst>
            </p:cNvPr>
            <p:cNvGrpSpPr/>
            <p:nvPr/>
          </p:nvGrpSpPr>
          <p:grpSpPr>
            <a:xfrm>
              <a:off x="7582357" y="2510135"/>
              <a:ext cx="731520" cy="731520"/>
              <a:chOff x="7582357" y="2510135"/>
              <a:chExt cx="731520" cy="731520"/>
            </a:xfrm>
          </p:grpSpPr>
          <p:sp>
            <p:nvSpPr>
              <p:cNvPr id="108" name="Freeform: Shape 107">
                <a:extLst>
                  <a:ext uri="{FF2B5EF4-FFF2-40B4-BE49-F238E27FC236}">
                    <a16:creationId xmlns:a16="http://schemas.microsoft.com/office/drawing/2014/main" id="{49A645F0-FD00-E715-A2C0-59EE1A1F4774}"/>
                  </a:ext>
                </a:extLst>
              </p:cNvPr>
              <p:cNvSpPr/>
              <p:nvPr/>
            </p:nvSpPr>
            <p:spPr>
              <a:xfrm>
                <a:off x="7582357" y="2510135"/>
                <a:ext cx="731520" cy="731520"/>
              </a:xfrm>
              <a:custGeom>
                <a:avLst/>
                <a:gdLst>
                  <a:gd name="connsiteX0" fmla="*/ 731520 w 731520"/>
                  <a:gd name="connsiteY0" fmla="*/ 367189 h 731520"/>
                  <a:gd name="connsiteX1" fmla="*/ 365760 w 731520"/>
                  <a:gd name="connsiteY1" fmla="*/ 731520 h 731520"/>
                  <a:gd name="connsiteX2" fmla="*/ 0 w 731520"/>
                  <a:gd name="connsiteY2" fmla="*/ 367189 h 731520"/>
                  <a:gd name="connsiteX3" fmla="*/ 365760 w 731520"/>
                  <a:gd name="connsiteY3" fmla="*/ 0 h 731520"/>
                  <a:gd name="connsiteX4" fmla="*/ 731520 w 731520"/>
                  <a:gd name="connsiteY4" fmla="*/ 367189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7189"/>
                    </a:moveTo>
                    <a:cubicBezTo>
                      <a:pt x="731520" y="568214"/>
                      <a:pt x="566785" y="731520"/>
                      <a:pt x="365760" y="731520"/>
                    </a:cubicBezTo>
                    <a:cubicBezTo>
                      <a:pt x="164735" y="731520"/>
                      <a:pt x="0" y="568214"/>
                      <a:pt x="0" y="367189"/>
                    </a:cubicBezTo>
                    <a:cubicBezTo>
                      <a:pt x="0" y="166164"/>
                      <a:pt x="164735" y="0"/>
                      <a:pt x="365760" y="0"/>
                    </a:cubicBezTo>
                    <a:cubicBezTo>
                      <a:pt x="566785" y="0"/>
                      <a:pt x="731520" y="166164"/>
                      <a:pt x="731520" y="367189"/>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9" name="Freeform: Shape 108">
                <a:extLst>
                  <a:ext uri="{FF2B5EF4-FFF2-40B4-BE49-F238E27FC236}">
                    <a16:creationId xmlns:a16="http://schemas.microsoft.com/office/drawing/2014/main" id="{B1503CBB-0B03-931A-72DB-0F225A4E319C}"/>
                  </a:ext>
                </a:extLst>
              </p:cNvPr>
              <p:cNvSpPr/>
              <p:nvPr/>
            </p:nvSpPr>
            <p:spPr>
              <a:xfrm>
                <a:off x="7798072" y="2798992"/>
                <a:ext cx="214338" cy="99761"/>
              </a:xfrm>
              <a:custGeom>
                <a:avLst/>
                <a:gdLst>
                  <a:gd name="connsiteX0" fmla="*/ 207908 w 214338"/>
                  <a:gd name="connsiteY0" fmla="*/ 93333 h 99761"/>
                  <a:gd name="connsiteX1" fmla="*/ 177906 w 214338"/>
                  <a:gd name="connsiteY1" fmla="*/ 93333 h 99761"/>
                  <a:gd name="connsiteX2" fmla="*/ 159902 w 214338"/>
                  <a:gd name="connsiteY2" fmla="*/ 75331 h 99761"/>
                  <a:gd name="connsiteX3" fmla="*/ 150045 w 214338"/>
                  <a:gd name="connsiteY3" fmla="*/ 66759 h 99761"/>
                  <a:gd name="connsiteX4" fmla="*/ 30885 w 214338"/>
                  <a:gd name="connsiteY4" fmla="*/ 54759 h 99761"/>
                  <a:gd name="connsiteX5" fmla="*/ 2169 w 214338"/>
                  <a:gd name="connsiteY5" fmla="*/ 44898 h 99761"/>
                  <a:gd name="connsiteX6" fmla="*/ 12030 w 214338"/>
                  <a:gd name="connsiteY6" fmla="*/ 16182 h 99761"/>
                  <a:gd name="connsiteX7" fmla="*/ 150045 w 214338"/>
                  <a:gd name="connsiteY7" fmla="*/ 16611 h 99761"/>
                  <a:gd name="connsiteX8" fmla="*/ 189906 w 214338"/>
                  <a:gd name="connsiteY8" fmla="*/ 45327 h 99761"/>
                  <a:gd name="connsiteX9" fmla="*/ 207908 w 214338"/>
                  <a:gd name="connsiteY9" fmla="*/ 63330 h 99761"/>
                  <a:gd name="connsiteX10" fmla="*/ 207908 w 214338"/>
                  <a:gd name="connsiteY10" fmla="*/ 93333 h 99761"/>
                  <a:gd name="connsiteX11" fmla="*/ 207908 w 214338"/>
                  <a:gd name="connsiteY11" fmla="*/ 93333 h 9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38" h="99761">
                    <a:moveTo>
                      <a:pt x="207908" y="93333"/>
                    </a:moveTo>
                    <a:cubicBezTo>
                      <a:pt x="199764" y="101904"/>
                      <a:pt x="186050" y="101904"/>
                      <a:pt x="177906" y="93333"/>
                    </a:cubicBezTo>
                    <a:lnTo>
                      <a:pt x="159902" y="75331"/>
                    </a:lnTo>
                    <a:cubicBezTo>
                      <a:pt x="156902" y="72331"/>
                      <a:pt x="153473" y="69331"/>
                      <a:pt x="150045" y="66759"/>
                    </a:cubicBezTo>
                    <a:cubicBezTo>
                      <a:pt x="116185" y="40184"/>
                      <a:pt x="69891" y="35040"/>
                      <a:pt x="30885" y="54759"/>
                    </a:cubicBezTo>
                    <a:cubicBezTo>
                      <a:pt x="20598" y="59902"/>
                      <a:pt x="7741" y="55614"/>
                      <a:pt x="2169" y="44898"/>
                    </a:cubicBezTo>
                    <a:cubicBezTo>
                      <a:pt x="-2975" y="34611"/>
                      <a:pt x="1314" y="21754"/>
                      <a:pt x="12030" y="16182"/>
                    </a:cubicBezTo>
                    <a:cubicBezTo>
                      <a:pt x="56605" y="-5678"/>
                      <a:pt x="107610" y="-5249"/>
                      <a:pt x="150045" y="16611"/>
                    </a:cubicBezTo>
                    <a:cubicBezTo>
                      <a:pt x="164620" y="23897"/>
                      <a:pt x="177908" y="33327"/>
                      <a:pt x="189906" y="45327"/>
                    </a:cubicBezTo>
                    <a:lnTo>
                      <a:pt x="207908" y="63330"/>
                    </a:lnTo>
                    <a:cubicBezTo>
                      <a:pt x="216482" y="71475"/>
                      <a:pt x="216482" y="85188"/>
                      <a:pt x="207908" y="93333"/>
                    </a:cubicBezTo>
                    <a:lnTo>
                      <a:pt x="207908" y="93333"/>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0" name="Freeform: Shape 109">
                <a:extLst>
                  <a:ext uri="{FF2B5EF4-FFF2-40B4-BE49-F238E27FC236}">
                    <a16:creationId xmlns:a16="http://schemas.microsoft.com/office/drawing/2014/main" id="{AF9AAAF9-CFAF-21CB-2FFA-463DCD311A45}"/>
                  </a:ext>
                </a:extLst>
              </p:cNvPr>
              <p:cNvSpPr/>
              <p:nvPr/>
            </p:nvSpPr>
            <p:spPr>
              <a:xfrm>
                <a:off x="7798098" y="2598717"/>
                <a:ext cx="128586" cy="128587"/>
              </a:xfrm>
              <a:custGeom>
                <a:avLst/>
                <a:gdLst>
                  <a:gd name="connsiteX0" fmla="*/ 64294 w 128586"/>
                  <a:gd name="connsiteY0" fmla="*/ 128588 h 128587"/>
                  <a:gd name="connsiteX1" fmla="*/ 0 w 128586"/>
                  <a:gd name="connsiteY1" fmla="*/ 64294 h 128587"/>
                  <a:gd name="connsiteX2" fmla="*/ 64294 w 128586"/>
                  <a:gd name="connsiteY2" fmla="*/ 0 h 128587"/>
                  <a:gd name="connsiteX3" fmla="*/ 128587 w 128586"/>
                  <a:gd name="connsiteY3" fmla="*/ 64294 h 128587"/>
                  <a:gd name="connsiteX4" fmla="*/ 64294 w 128586"/>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7">
                    <a:moveTo>
                      <a:pt x="64294" y="128588"/>
                    </a:moveTo>
                    <a:cubicBezTo>
                      <a:pt x="28840" y="128588"/>
                      <a:pt x="0" y="99746"/>
                      <a:pt x="0" y="64294"/>
                    </a:cubicBezTo>
                    <a:cubicBezTo>
                      <a:pt x="0" y="28841"/>
                      <a:pt x="28840" y="0"/>
                      <a:pt x="64294" y="0"/>
                    </a:cubicBezTo>
                    <a:cubicBezTo>
                      <a:pt x="99747" y="0"/>
                      <a:pt x="128587" y="28841"/>
                      <a:pt x="128587" y="64294"/>
                    </a:cubicBezTo>
                    <a:cubicBezTo>
                      <a:pt x="128587" y="99746"/>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1" name="Freeform: Shape 110">
                <a:extLst>
                  <a:ext uri="{FF2B5EF4-FFF2-40B4-BE49-F238E27FC236}">
                    <a16:creationId xmlns:a16="http://schemas.microsoft.com/office/drawing/2014/main" id="{282B7726-B083-5E7B-7224-E6D168A0DC08}"/>
                  </a:ext>
                </a:extLst>
              </p:cNvPr>
              <p:cNvSpPr/>
              <p:nvPr/>
            </p:nvSpPr>
            <p:spPr>
              <a:xfrm>
                <a:off x="8012411" y="2663011"/>
                <a:ext cx="128586" cy="128588"/>
              </a:xfrm>
              <a:custGeom>
                <a:avLst/>
                <a:gdLst>
                  <a:gd name="connsiteX0" fmla="*/ 64294 w 128586"/>
                  <a:gd name="connsiteY0" fmla="*/ 128588 h 128588"/>
                  <a:gd name="connsiteX1" fmla="*/ 0 w 128586"/>
                  <a:gd name="connsiteY1" fmla="*/ 64294 h 128588"/>
                  <a:gd name="connsiteX2" fmla="*/ 64294 w 128586"/>
                  <a:gd name="connsiteY2" fmla="*/ 0 h 128588"/>
                  <a:gd name="connsiteX3" fmla="*/ 128587 w 128586"/>
                  <a:gd name="connsiteY3" fmla="*/ 64294 h 128588"/>
                  <a:gd name="connsiteX4" fmla="*/ 64294 w 128586"/>
                  <a:gd name="connsiteY4" fmla="*/ 128588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8">
                    <a:moveTo>
                      <a:pt x="64294" y="128588"/>
                    </a:moveTo>
                    <a:cubicBezTo>
                      <a:pt x="28840" y="128588"/>
                      <a:pt x="0" y="99747"/>
                      <a:pt x="0" y="64294"/>
                    </a:cubicBezTo>
                    <a:cubicBezTo>
                      <a:pt x="0" y="28841"/>
                      <a:pt x="28840" y="0"/>
                      <a:pt x="64294" y="0"/>
                    </a:cubicBezTo>
                    <a:cubicBezTo>
                      <a:pt x="99747" y="0"/>
                      <a:pt x="128587" y="28841"/>
                      <a:pt x="128587" y="64294"/>
                    </a:cubicBezTo>
                    <a:cubicBezTo>
                      <a:pt x="128587"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2" name="Freeform: Shape 111">
                <a:extLst>
                  <a:ext uri="{FF2B5EF4-FFF2-40B4-BE49-F238E27FC236}">
                    <a16:creationId xmlns:a16="http://schemas.microsoft.com/office/drawing/2014/main" id="{6A94B3D2-E872-AC3D-BDF2-4AB388E2801B}"/>
                  </a:ext>
                </a:extLst>
              </p:cNvPr>
              <p:cNvSpPr/>
              <p:nvPr/>
            </p:nvSpPr>
            <p:spPr>
              <a:xfrm>
                <a:off x="7582357" y="2855892"/>
                <a:ext cx="387164" cy="385762"/>
              </a:xfrm>
              <a:custGeom>
                <a:avLst/>
                <a:gdLst>
                  <a:gd name="connsiteX0" fmla="*/ 377763 w 387164"/>
                  <a:gd name="connsiteY0" fmla="*/ 210883 h 385762"/>
                  <a:gd name="connsiteX1" fmla="*/ 365760 w 387164"/>
                  <a:gd name="connsiteY1" fmla="*/ 218598 h 385762"/>
                  <a:gd name="connsiteX2" fmla="*/ 332326 w 387164"/>
                  <a:gd name="connsiteY2" fmla="*/ 210883 h 385762"/>
                  <a:gd name="connsiteX3" fmla="*/ 292894 w 387164"/>
                  <a:gd name="connsiteY3" fmla="*/ 171450 h 385762"/>
                  <a:gd name="connsiteX4" fmla="*/ 194310 w 387164"/>
                  <a:gd name="connsiteY4" fmla="*/ 171450 h 385762"/>
                  <a:gd name="connsiteX5" fmla="*/ 172879 w 387164"/>
                  <a:gd name="connsiteY5" fmla="*/ 192882 h 385762"/>
                  <a:gd name="connsiteX6" fmla="*/ 194310 w 387164"/>
                  <a:gd name="connsiteY6" fmla="*/ 214313 h 385762"/>
                  <a:gd name="connsiteX7" fmla="*/ 269320 w 387164"/>
                  <a:gd name="connsiteY7" fmla="*/ 214313 h 385762"/>
                  <a:gd name="connsiteX8" fmla="*/ 301466 w 387164"/>
                  <a:gd name="connsiteY8" fmla="*/ 246460 h 385762"/>
                  <a:gd name="connsiteX9" fmla="*/ 269320 w 387164"/>
                  <a:gd name="connsiteY9" fmla="*/ 278607 h 385762"/>
                  <a:gd name="connsiteX10" fmla="*/ 194310 w 387164"/>
                  <a:gd name="connsiteY10" fmla="*/ 278607 h 385762"/>
                  <a:gd name="connsiteX11" fmla="*/ 172879 w 387164"/>
                  <a:gd name="connsiteY11" fmla="*/ 300039 h 385762"/>
                  <a:gd name="connsiteX12" fmla="*/ 194310 w 387164"/>
                  <a:gd name="connsiteY12" fmla="*/ 321469 h 385762"/>
                  <a:gd name="connsiteX13" fmla="*/ 226457 w 387164"/>
                  <a:gd name="connsiteY13" fmla="*/ 321469 h 385762"/>
                  <a:gd name="connsiteX14" fmla="*/ 258604 w 387164"/>
                  <a:gd name="connsiteY14" fmla="*/ 353617 h 385762"/>
                  <a:gd name="connsiteX15" fmla="*/ 226457 w 387164"/>
                  <a:gd name="connsiteY15" fmla="*/ 385763 h 385762"/>
                  <a:gd name="connsiteX16" fmla="*/ 144591 w 387164"/>
                  <a:gd name="connsiteY16" fmla="*/ 385763 h 385762"/>
                  <a:gd name="connsiteX17" fmla="*/ 0 w 387164"/>
                  <a:gd name="connsiteY17" fmla="*/ 242601 h 385762"/>
                  <a:gd name="connsiteX18" fmla="*/ 84582 w 387164"/>
                  <a:gd name="connsiteY18" fmla="*/ 112300 h 385762"/>
                  <a:gd name="connsiteX19" fmla="*/ 130016 w 387164"/>
                  <a:gd name="connsiteY19" fmla="*/ 42862 h 385762"/>
                  <a:gd name="connsiteX20" fmla="*/ 130016 w 387164"/>
                  <a:gd name="connsiteY20" fmla="*/ 21432 h 385762"/>
                  <a:gd name="connsiteX21" fmla="*/ 151448 w 387164"/>
                  <a:gd name="connsiteY21" fmla="*/ 0 h 385762"/>
                  <a:gd name="connsiteX22" fmla="*/ 215742 w 387164"/>
                  <a:gd name="connsiteY22" fmla="*/ 64294 h 385762"/>
                  <a:gd name="connsiteX23" fmla="*/ 215742 w 387164"/>
                  <a:gd name="connsiteY23" fmla="*/ 107156 h 385762"/>
                  <a:gd name="connsiteX24" fmla="*/ 301466 w 387164"/>
                  <a:gd name="connsiteY24" fmla="*/ 107156 h 385762"/>
                  <a:gd name="connsiteX25" fmla="*/ 331900 w 387164"/>
                  <a:gd name="connsiteY25" fmla="*/ 119586 h 385762"/>
                  <a:gd name="connsiteX26" fmla="*/ 365760 w 387164"/>
                  <a:gd name="connsiteY26" fmla="*/ 153449 h 385762"/>
                  <a:gd name="connsiteX27" fmla="*/ 380335 w 387164"/>
                  <a:gd name="connsiteY27" fmla="*/ 168879 h 385762"/>
                  <a:gd name="connsiteX28" fmla="*/ 377763 w 387164"/>
                  <a:gd name="connsiteY28" fmla="*/ 210883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7164" h="385762">
                    <a:moveTo>
                      <a:pt x="377763" y="210883"/>
                    </a:moveTo>
                    <a:cubicBezTo>
                      <a:pt x="374332" y="214313"/>
                      <a:pt x="370045" y="216883"/>
                      <a:pt x="365760" y="218598"/>
                    </a:cubicBezTo>
                    <a:cubicBezTo>
                      <a:pt x="354617" y="222886"/>
                      <a:pt x="341756" y="220314"/>
                      <a:pt x="332326" y="210883"/>
                    </a:cubicBezTo>
                    <a:lnTo>
                      <a:pt x="292894" y="171450"/>
                    </a:lnTo>
                    <a:lnTo>
                      <a:pt x="194310" y="171450"/>
                    </a:lnTo>
                    <a:cubicBezTo>
                      <a:pt x="182308" y="171450"/>
                      <a:pt x="172879" y="180879"/>
                      <a:pt x="172879" y="192882"/>
                    </a:cubicBezTo>
                    <a:cubicBezTo>
                      <a:pt x="172879" y="204884"/>
                      <a:pt x="182308" y="214313"/>
                      <a:pt x="194310" y="214313"/>
                    </a:cubicBezTo>
                    <a:lnTo>
                      <a:pt x="269320" y="214313"/>
                    </a:lnTo>
                    <a:cubicBezTo>
                      <a:pt x="286891" y="214313"/>
                      <a:pt x="301466" y="228888"/>
                      <a:pt x="301466" y="246460"/>
                    </a:cubicBezTo>
                    <a:cubicBezTo>
                      <a:pt x="301466" y="264032"/>
                      <a:pt x="286891" y="278607"/>
                      <a:pt x="269320" y="278607"/>
                    </a:cubicBezTo>
                    <a:lnTo>
                      <a:pt x="194310" y="278607"/>
                    </a:lnTo>
                    <a:cubicBezTo>
                      <a:pt x="182308" y="278607"/>
                      <a:pt x="172879" y="288035"/>
                      <a:pt x="172879" y="300039"/>
                    </a:cubicBezTo>
                    <a:cubicBezTo>
                      <a:pt x="172879" y="312040"/>
                      <a:pt x="182308" y="321469"/>
                      <a:pt x="194310" y="321469"/>
                    </a:cubicBezTo>
                    <a:lnTo>
                      <a:pt x="226457" y="321469"/>
                    </a:lnTo>
                    <a:cubicBezTo>
                      <a:pt x="244029" y="321469"/>
                      <a:pt x="258604" y="336044"/>
                      <a:pt x="258604" y="353617"/>
                    </a:cubicBezTo>
                    <a:cubicBezTo>
                      <a:pt x="258604" y="371188"/>
                      <a:pt x="244029" y="385763"/>
                      <a:pt x="226457" y="385763"/>
                    </a:cubicBezTo>
                    <a:lnTo>
                      <a:pt x="144591" y="385763"/>
                    </a:lnTo>
                    <a:cubicBezTo>
                      <a:pt x="65723" y="385763"/>
                      <a:pt x="0" y="321469"/>
                      <a:pt x="0" y="242601"/>
                    </a:cubicBezTo>
                    <a:cubicBezTo>
                      <a:pt x="0" y="187739"/>
                      <a:pt x="33147" y="138017"/>
                      <a:pt x="84582" y="112300"/>
                    </a:cubicBezTo>
                    <a:cubicBezTo>
                      <a:pt x="114157" y="97728"/>
                      <a:pt x="130016" y="73723"/>
                      <a:pt x="130016" y="42862"/>
                    </a:cubicBezTo>
                    <a:lnTo>
                      <a:pt x="130016" y="21432"/>
                    </a:lnTo>
                    <a:cubicBezTo>
                      <a:pt x="130016" y="9428"/>
                      <a:pt x="139445" y="0"/>
                      <a:pt x="151448" y="0"/>
                    </a:cubicBezTo>
                    <a:cubicBezTo>
                      <a:pt x="187025" y="0"/>
                      <a:pt x="215742" y="28716"/>
                      <a:pt x="215742" y="64294"/>
                    </a:cubicBezTo>
                    <a:lnTo>
                      <a:pt x="215742" y="107156"/>
                    </a:lnTo>
                    <a:lnTo>
                      <a:pt x="301466" y="107156"/>
                    </a:lnTo>
                    <a:cubicBezTo>
                      <a:pt x="312611" y="107156"/>
                      <a:pt x="323756" y="111872"/>
                      <a:pt x="331900" y="119586"/>
                    </a:cubicBezTo>
                    <a:cubicBezTo>
                      <a:pt x="348615" y="136302"/>
                      <a:pt x="358903" y="147018"/>
                      <a:pt x="365760" y="153449"/>
                    </a:cubicBezTo>
                    <a:cubicBezTo>
                      <a:pt x="379477" y="167164"/>
                      <a:pt x="378189" y="165449"/>
                      <a:pt x="380335" y="168879"/>
                    </a:cubicBezTo>
                    <a:cubicBezTo>
                      <a:pt x="390622" y="181737"/>
                      <a:pt x="388904" y="199739"/>
                      <a:pt x="377763" y="210883"/>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3" name="Freeform: Shape 112">
                <a:extLst>
                  <a:ext uri="{FF2B5EF4-FFF2-40B4-BE49-F238E27FC236}">
                    <a16:creationId xmlns:a16="http://schemas.microsoft.com/office/drawing/2014/main" id="{46F681BF-BF83-8C73-53B6-35F91D10883F}"/>
                  </a:ext>
                </a:extLst>
              </p:cNvPr>
              <p:cNvSpPr/>
              <p:nvPr/>
            </p:nvSpPr>
            <p:spPr>
              <a:xfrm>
                <a:off x="7948117" y="2815601"/>
                <a:ext cx="64293" cy="83152"/>
              </a:xfrm>
              <a:custGeom>
                <a:avLst/>
                <a:gdLst>
                  <a:gd name="connsiteX0" fmla="*/ 57863 w 64293"/>
                  <a:gd name="connsiteY0" fmla="*/ 76723 h 83152"/>
                  <a:gd name="connsiteX1" fmla="*/ 27861 w 64293"/>
                  <a:gd name="connsiteY1" fmla="*/ 76723 h 83152"/>
                  <a:gd name="connsiteX2" fmla="*/ 9858 w 64293"/>
                  <a:gd name="connsiteY2" fmla="*/ 58722 h 83152"/>
                  <a:gd name="connsiteX3" fmla="*/ 0 w 64293"/>
                  <a:gd name="connsiteY3" fmla="*/ 50150 h 83152"/>
                  <a:gd name="connsiteX4" fmla="*/ 0 w 64293"/>
                  <a:gd name="connsiteY4" fmla="*/ 0 h 83152"/>
                  <a:gd name="connsiteX5" fmla="*/ 39861 w 64293"/>
                  <a:gd name="connsiteY5" fmla="*/ 28716 h 83152"/>
                  <a:gd name="connsiteX6" fmla="*/ 57863 w 64293"/>
                  <a:gd name="connsiteY6" fmla="*/ 46720 h 83152"/>
                  <a:gd name="connsiteX7" fmla="*/ 57863 w 64293"/>
                  <a:gd name="connsiteY7" fmla="*/ 76723 h 83152"/>
                  <a:gd name="connsiteX8" fmla="*/ 57863 w 64293"/>
                  <a:gd name="connsiteY8" fmla="*/ 76723 h 8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93" h="83152">
                    <a:moveTo>
                      <a:pt x="57863" y="76723"/>
                    </a:moveTo>
                    <a:cubicBezTo>
                      <a:pt x="49719" y="85295"/>
                      <a:pt x="36005" y="85295"/>
                      <a:pt x="27861" y="76723"/>
                    </a:cubicBezTo>
                    <a:lnTo>
                      <a:pt x="9858" y="58722"/>
                    </a:lnTo>
                    <a:cubicBezTo>
                      <a:pt x="6857" y="55722"/>
                      <a:pt x="3428" y="52721"/>
                      <a:pt x="0" y="50150"/>
                    </a:cubicBezTo>
                    <a:lnTo>
                      <a:pt x="0" y="0"/>
                    </a:lnTo>
                    <a:cubicBezTo>
                      <a:pt x="14575" y="7286"/>
                      <a:pt x="27863" y="16716"/>
                      <a:pt x="39861" y="28716"/>
                    </a:cubicBezTo>
                    <a:lnTo>
                      <a:pt x="57863" y="46720"/>
                    </a:lnTo>
                    <a:cubicBezTo>
                      <a:pt x="66437" y="54866"/>
                      <a:pt x="66437" y="68579"/>
                      <a:pt x="57863" y="76723"/>
                    </a:cubicBezTo>
                    <a:lnTo>
                      <a:pt x="57863" y="76723"/>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03" name="Group 102">
              <a:extLst>
                <a:ext uri="{FF2B5EF4-FFF2-40B4-BE49-F238E27FC236}">
                  <a16:creationId xmlns:a16="http://schemas.microsoft.com/office/drawing/2014/main" id="{58B5EDC9-4C67-9DF0-9806-C756874A56D6}"/>
                </a:ext>
              </a:extLst>
            </p:cNvPr>
            <p:cNvGrpSpPr/>
            <p:nvPr/>
          </p:nvGrpSpPr>
          <p:grpSpPr>
            <a:xfrm>
              <a:off x="9433866" y="2534919"/>
              <a:ext cx="731520" cy="731520"/>
              <a:chOff x="9433866" y="2534919"/>
              <a:chExt cx="731520" cy="731520"/>
            </a:xfrm>
          </p:grpSpPr>
          <p:sp>
            <p:nvSpPr>
              <p:cNvPr id="104" name="Freeform: Shape 103">
                <a:extLst>
                  <a:ext uri="{FF2B5EF4-FFF2-40B4-BE49-F238E27FC236}">
                    <a16:creationId xmlns:a16="http://schemas.microsoft.com/office/drawing/2014/main" id="{E5253981-1D30-8809-FA2C-848FC2603EC8}"/>
                  </a:ext>
                </a:extLst>
              </p:cNvPr>
              <p:cNvSpPr/>
              <p:nvPr/>
            </p:nvSpPr>
            <p:spPr>
              <a:xfrm>
                <a:off x="9433866" y="2534919"/>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16288 w 731520"/>
                  <a:gd name="connsiteY3" fmla="*/ 258604 h 731520"/>
                  <a:gd name="connsiteX4" fmla="*/ 65723 w 731520"/>
                  <a:gd name="connsiteY4" fmla="*/ 237172 h 731520"/>
                  <a:gd name="connsiteX5" fmla="*/ 32576 w 731520"/>
                  <a:gd name="connsiteY5" fmla="*/ 215742 h 731520"/>
                  <a:gd name="connsiteX6" fmla="*/ 365760 w 731520"/>
                  <a:gd name="connsiteY6" fmla="*/ 0 h 731520"/>
                  <a:gd name="connsiteX7" fmla="*/ 698945 w 731520"/>
                  <a:gd name="connsiteY7" fmla="*/ 215742 h 731520"/>
                  <a:gd name="connsiteX8" fmla="*/ 667226 w 731520"/>
                  <a:gd name="connsiteY8" fmla="*/ 237172 h 731520"/>
                  <a:gd name="connsiteX9" fmla="*/ 715232 w 731520"/>
                  <a:gd name="connsiteY9" fmla="*/ 258604 h 731520"/>
                  <a:gd name="connsiteX10" fmla="*/ 731520 w 731520"/>
                  <a:gd name="connsiteY10" fmla="*/ 36576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520" h="731520">
                    <a:moveTo>
                      <a:pt x="731520" y="365760"/>
                    </a:moveTo>
                    <a:cubicBezTo>
                      <a:pt x="731520" y="566785"/>
                      <a:pt x="566785" y="731520"/>
                      <a:pt x="365760" y="731520"/>
                    </a:cubicBezTo>
                    <a:cubicBezTo>
                      <a:pt x="164735" y="731520"/>
                      <a:pt x="0" y="566785"/>
                      <a:pt x="0" y="365760"/>
                    </a:cubicBezTo>
                    <a:cubicBezTo>
                      <a:pt x="0" y="328470"/>
                      <a:pt x="5572" y="292463"/>
                      <a:pt x="16288" y="258604"/>
                    </a:cubicBezTo>
                    <a:lnTo>
                      <a:pt x="65723" y="237172"/>
                    </a:lnTo>
                    <a:lnTo>
                      <a:pt x="32576" y="215742"/>
                    </a:lnTo>
                    <a:cubicBezTo>
                      <a:pt x="90010" y="89725"/>
                      <a:pt x="218313" y="0"/>
                      <a:pt x="365760" y="0"/>
                    </a:cubicBezTo>
                    <a:cubicBezTo>
                      <a:pt x="513207" y="0"/>
                      <a:pt x="641511" y="89725"/>
                      <a:pt x="698945" y="215742"/>
                    </a:cubicBezTo>
                    <a:lnTo>
                      <a:pt x="667226" y="237172"/>
                    </a:lnTo>
                    <a:lnTo>
                      <a:pt x="715232" y="258604"/>
                    </a:lnTo>
                    <a:cubicBezTo>
                      <a:pt x="725947" y="292463"/>
                      <a:pt x="731520" y="328470"/>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5" name="Freeform: Shape 104">
                <a:extLst>
                  <a:ext uri="{FF2B5EF4-FFF2-40B4-BE49-F238E27FC236}">
                    <a16:creationId xmlns:a16="http://schemas.microsoft.com/office/drawing/2014/main" id="{8CB15D93-0881-2775-B045-FAD6E0127102}"/>
                  </a:ext>
                </a:extLst>
              </p:cNvPr>
              <p:cNvSpPr/>
              <p:nvPr/>
            </p:nvSpPr>
            <p:spPr>
              <a:xfrm>
                <a:off x="9449972" y="2750660"/>
                <a:ext cx="699305" cy="214312"/>
              </a:xfrm>
              <a:custGeom>
                <a:avLst/>
                <a:gdLst>
                  <a:gd name="connsiteX0" fmla="*/ 699306 w 699305"/>
                  <a:gd name="connsiteY0" fmla="*/ 42862 h 214312"/>
                  <a:gd name="connsiteX1" fmla="*/ 682760 w 699305"/>
                  <a:gd name="connsiteY1" fmla="*/ 0 h 214312"/>
                  <a:gd name="connsiteX2" fmla="*/ 628260 w 699305"/>
                  <a:gd name="connsiteY2" fmla="*/ 0 h 214312"/>
                  <a:gd name="connsiteX3" fmla="*/ 349654 w 699305"/>
                  <a:gd name="connsiteY3" fmla="*/ 0 h 214312"/>
                  <a:gd name="connsiteX4" fmla="*/ 349654 w 699305"/>
                  <a:gd name="connsiteY4" fmla="*/ 42862 h 214312"/>
                  <a:gd name="connsiteX5" fmla="*/ 349654 w 699305"/>
                  <a:gd name="connsiteY5" fmla="*/ 0 h 214312"/>
                  <a:gd name="connsiteX6" fmla="*/ 221065 w 699305"/>
                  <a:gd name="connsiteY6" fmla="*/ 0 h 214312"/>
                  <a:gd name="connsiteX7" fmla="*/ 71047 w 699305"/>
                  <a:gd name="connsiteY7" fmla="*/ 0 h 214312"/>
                  <a:gd name="connsiteX8" fmla="*/ 16545 w 699305"/>
                  <a:gd name="connsiteY8" fmla="*/ 0 h 214312"/>
                  <a:gd name="connsiteX9" fmla="*/ 0 w 699305"/>
                  <a:gd name="connsiteY9" fmla="*/ 42862 h 214312"/>
                  <a:gd name="connsiteX10" fmla="*/ 71047 w 699305"/>
                  <a:gd name="connsiteY10" fmla="*/ 42862 h 214312"/>
                  <a:gd name="connsiteX11" fmla="*/ 71047 w 699305"/>
                  <a:gd name="connsiteY11" fmla="*/ 64294 h 214312"/>
                  <a:gd name="connsiteX12" fmla="*/ 221065 w 699305"/>
                  <a:gd name="connsiteY12" fmla="*/ 214313 h 214312"/>
                  <a:gd name="connsiteX13" fmla="*/ 328222 w 699305"/>
                  <a:gd name="connsiteY13" fmla="*/ 107156 h 214312"/>
                  <a:gd name="connsiteX14" fmla="*/ 349654 w 699305"/>
                  <a:gd name="connsiteY14" fmla="*/ 85724 h 214312"/>
                  <a:gd name="connsiteX15" fmla="*/ 371086 w 699305"/>
                  <a:gd name="connsiteY15" fmla="*/ 107156 h 214312"/>
                  <a:gd name="connsiteX16" fmla="*/ 478242 w 699305"/>
                  <a:gd name="connsiteY16" fmla="*/ 214313 h 214312"/>
                  <a:gd name="connsiteX17" fmla="*/ 628260 w 699305"/>
                  <a:gd name="connsiteY17" fmla="*/ 64294 h 214312"/>
                  <a:gd name="connsiteX18" fmla="*/ 628260 w 699305"/>
                  <a:gd name="connsiteY18" fmla="*/ 42862 h 214312"/>
                  <a:gd name="connsiteX19" fmla="*/ 699306 w 699305"/>
                  <a:gd name="connsiteY19" fmla="*/ 42862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9305" h="214312">
                    <a:moveTo>
                      <a:pt x="699306" y="42862"/>
                    </a:moveTo>
                    <a:cubicBezTo>
                      <a:pt x="694762" y="28108"/>
                      <a:pt x="689066" y="13891"/>
                      <a:pt x="682760" y="0"/>
                    </a:cubicBezTo>
                    <a:lnTo>
                      <a:pt x="628260" y="0"/>
                    </a:lnTo>
                    <a:cubicBezTo>
                      <a:pt x="442524" y="0"/>
                      <a:pt x="349655" y="0"/>
                      <a:pt x="349654" y="0"/>
                    </a:cubicBezTo>
                    <a:cubicBezTo>
                      <a:pt x="349654" y="0"/>
                      <a:pt x="349654" y="42862"/>
                      <a:pt x="349654" y="42862"/>
                    </a:cubicBezTo>
                    <a:cubicBezTo>
                      <a:pt x="349654" y="21430"/>
                      <a:pt x="349654" y="0"/>
                      <a:pt x="349654" y="0"/>
                    </a:cubicBezTo>
                    <a:cubicBezTo>
                      <a:pt x="349654" y="0"/>
                      <a:pt x="260688" y="0"/>
                      <a:pt x="221065" y="0"/>
                    </a:cubicBezTo>
                    <a:lnTo>
                      <a:pt x="71047" y="0"/>
                    </a:lnTo>
                    <a:lnTo>
                      <a:pt x="16545" y="0"/>
                    </a:lnTo>
                    <a:cubicBezTo>
                      <a:pt x="10240" y="13891"/>
                      <a:pt x="4545" y="28108"/>
                      <a:pt x="0" y="42862"/>
                    </a:cubicBezTo>
                    <a:lnTo>
                      <a:pt x="71047" y="42862"/>
                    </a:lnTo>
                    <a:lnTo>
                      <a:pt x="71047" y="64294"/>
                    </a:lnTo>
                    <a:cubicBezTo>
                      <a:pt x="71047" y="147005"/>
                      <a:pt x="138354" y="214313"/>
                      <a:pt x="221065" y="214313"/>
                    </a:cubicBezTo>
                    <a:cubicBezTo>
                      <a:pt x="280150" y="214313"/>
                      <a:pt x="328222" y="166239"/>
                      <a:pt x="328222" y="107156"/>
                    </a:cubicBezTo>
                    <a:cubicBezTo>
                      <a:pt x="328222" y="95153"/>
                      <a:pt x="337650" y="85724"/>
                      <a:pt x="349654" y="85724"/>
                    </a:cubicBezTo>
                    <a:cubicBezTo>
                      <a:pt x="361657" y="85724"/>
                      <a:pt x="371086" y="95153"/>
                      <a:pt x="371086" y="107156"/>
                    </a:cubicBezTo>
                    <a:cubicBezTo>
                      <a:pt x="371086" y="166239"/>
                      <a:pt x="419158" y="214313"/>
                      <a:pt x="478242" y="214313"/>
                    </a:cubicBezTo>
                    <a:cubicBezTo>
                      <a:pt x="560952" y="214313"/>
                      <a:pt x="628260" y="147005"/>
                      <a:pt x="628260" y="64294"/>
                    </a:cubicBezTo>
                    <a:lnTo>
                      <a:pt x="628260" y="42862"/>
                    </a:lnTo>
                    <a:lnTo>
                      <a:pt x="699306" y="42862"/>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6" name="Freeform: Shape 105">
                <a:extLst>
                  <a:ext uri="{FF2B5EF4-FFF2-40B4-BE49-F238E27FC236}">
                    <a16:creationId xmlns:a16="http://schemas.microsoft.com/office/drawing/2014/main" id="{78287663-9899-D649-A15B-0B2AA14F02F4}"/>
                  </a:ext>
                </a:extLst>
              </p:cNvPr>
              <p:cNvSpPr/>
              <p:nvPr/>
            </p:nvSpPr>
            <p:spPr>
              <a:xfrm>
                <a:off x="9799626" y="2750660"/>
                <a:ext cx="349651" cy="214312"/>
              </a:xfrm>
              <a:custGeom>
                <a:avLst/>
                <a:gdLst>
                  <a:gd name="connsiteX0" fmla="*/ 21432 w 349651"/>
                  <a:gd name="connsiteY0" fmla="*/ 107156 h 214312"/>
                  <a:gd name="connsiteX1" fmla="*/ 128588 w 349651"/>
                  <a:gd name="connsiteY1" fmla="*/ 214313 h 214312"/>
                  <a:gd name="connsiteX2" fmla="*/ 278607 w 349651"/>
                  <a:gd name="connsiteY2" fmla="*/ 64294 h 214312"/>
                  <a:gd name="connsiteX3" fmla="*/ 278607 w 349651"/>
                  <a:gd name="connsiteY3" fmla="*/ 42862 h 214312"/>
                  <a:gd name="connsiteX4" fmla="*/ 349652 w 349651"/>
                  <a:gd name="connsiteY4" fmla="*/ 42862 h 214312"/>
                  <a:gd name="connsiteX5" fmla="*/ 333107 w 349651"/>
                  <a:gd name="connsiteY5" fmla="*/ 0 h 214312"/>
                  <a:gd name="connsiteX6" fmla="*/ 278607 w 349651"/>
                  <a:gd name="connsiteY6" fmla="*/ 0 h 214312"/>
                  <a:gd name="connsiteX7" fmla="*/ 0 w 349651"/>
                  <a:gd name="connsiteY7" fmla="*/ 0 h 214312"/>
                  <a:gd name="connsiteX8" fmla="*/ 0 w 349651"/>
                  <a:gd name="connsiteY8" fmla="*/ 42862 h 214312"/>
                  <a:gd name="connsiteX9" fmla="*/ 0 w 349651"/>
                  <a:gd name="connsiteY9" fmla="*/ 85724 h 214312"/>
                  <a:gd name="connsiteX10" fmla="*/ 21432 w 349651"/>
                  <a:gd name="connsiteY10" fmla="*/ 107156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651" h="214312">
                    <a:moveTo>
                      <a:pt x="21432" y="107156"/>
                    </a:moveTo>
                    <a:cubicBezTo>
                      <a:pt x="21432" y="166239"/>
                      <a:pt x="69504" y="214313"/>
                      <a:pt x="128588" y="214313"/>
                    </a:cubicBezTo>
                    <a:cubicBezTo>
                      <a:pt x="211299" y="214313"/>
                      <a:pt x="278607" y="147005"/>
                      <a:pt x="278607" y="64294"/>
                    </a:cubicBezTo>
                    <a:lnTo>
                      <a:pt x="278607" y="42862"/>
                    </a:lnTo>
                    <a:lnTo>
                      <a:pt x="349652" y="42862"/>
                    </a:lnTo>
                    <a:cubicBezTo>
                      <a:pt x="345108" y="28108"/>
                      <a:pt x="339412" y="13891"/>
                      <a:pt x="333107" y="0"/>
                    </a:cubicBezTo>
                    <a:lnTo>
                      <a:pt x="278607" y="0"/>
                    </a:lnTo>
                    <a:lnTo>
                      <a:pt x="0" y="0"/>
                    </a:lnTo>
                    <a:cubicBezTo>
                      <a:pt x="0" y="0"/>
                      <a:pt x="0" y="42862"/>
                      <a:pt x="0" y="42862"/>
                    </a:cubicBezTo>
                    <a:lnTo>
                      <a:pt x="0" y="85724"/>
                    </a:lnTo>
                    <a:cubicBezTo>
                      <a:pt x="12003" y="85724"/>
                      <a:pt x="21432" y="95153"/>
                      <a:pt x="21432" y="107156"/>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7" name="Freeform: Shape 106">
                <a:extLst>
                  <a:ext uri="{FF2B5EF4-FFF2-40B4-BE49-F238E27FC236}">
                    <a16:creationId xmlns:a16="http://schemas.microsoft.com/office/drawing/2014/main" id="{F8953ED4-8007-7B87-EF93-836AACCFFA8A}"/>
                  </a:ext>
                </a:extLst>
              </p:cNvPr>
              <p:cNvSpPr/>
              <p:nvPr/>
            </p:nvSpPr>
            <p:spPr>
              <a:xfrm>
                <a:off x="9626783" y="3030550"/>
                <a:ext cx="345686" cy="105872"/>
              </a:xfrm>
              <a:custGeom>
                <a:avLst/>
                <a:gdLst>
                  <a:gd name="connsiteX0" fmla="*/ 339577 w 345686"/>
                  <a:gd name="connsiteY0" fmla="*/ 36863 h 105872"/>
                  <a:gd name="connsiteX1" fmla="*/ 172843 w 345686"/>
                  <a:gd name="connsiteY1" fmla="*/ 105873 h 105872"/>
                  <a:gd name="connsiteX2" fmla="*/ 6108 w 345686"/>
                  <a:gd name="connsiteY2" fmla="*/ 36863 h 105872"/>
                  <a:gd name="connsiteX3" fmla="*/ 6108 w 345686"/>
                  <a:gd name="connsiteY3" fmla="*/ 6430 h 105872"/>
                  <a:gd name="connsiteX4" fmla="*/ 36541 w 345686"/>
                  <a:gd name="connsiteY4" fmla="*/ 6430 h 105872"/>
                  <a:gd name="connsiteX5" fmla="*/ 172843 w 345686"/>
                  <a:gd name="connsiteY5" fmla="*/ 63009 h 105872"/>
                  <a:gd name="connsiteX6" fmla="*/ 309146 w 345686"/>
                  <a:gd name="connsiteY6" fmla="*/ 6432 h 105872"/>
                  <a:gd name="connsiteX7" fmla="*/ 339579 w 345686"/>
                  <a:gd name="connsiteY7" fmla="*/ 6432 h 105872"/>
                  <a:gd name="connsiteX8" fmla="*/ 339577 w 345686"/>
                  <a:gd name="connsiteY8" fmla="*/ 36863 h 10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86" h="105872">
                    <a:moveTo>
                      <a:pt x="339577" y="36863"/>
                    </a:moveTo>
                    <a:cubicBezTo>
                      <a:pt x="295000" y="81440"/>
                      <a:pt x="235849" y="105873"/>
                      <a:pt x="172843" y="105873"/>
                    </a:cubicBezTo>
                    <a:cubicBezTo>
                      <a:pt x="109836" y="105873"/>
                      <a:pt x="50685" y="81440"/>
                      <a:pt x="6108" y="36863"/>
                    </a:cubicBezTo>
                    <a:cubicBezTo>
                      <a:pt x="-2036" y="28291"/>
                      <a:pt x="-2036" y="15003"/>
                      <a:pt x="6108" y="6430"/>
                    </a:cubicBezTo>
                    <a:cubicBezTo>
                      <a:pt x="14680" y="-2143"/>
                      <a:pt x="27968" y="-2143"/>
                      <a:pt x="36541" y="6430"/>
                    </a:cubicBezTo>
                    <a:cubicBezTo>
                      <a:pt x="72972" y="42863"/>
                      <a:pt x="121407" y="63009"/>
                      <a:pt x="172843" y="63009"/>
                    </a:cubicBezTo>
                    <a:cubicBezTo>
                      <a:pt x="224278" y="63009"/>
                      <a:pt x="272713" y="42863"/>
                      <a:pt x="309146" y="6432"/>
                    </a:cubicBezTo>
                    <a:cubicBezTo>
                      <a:pt x="317718" y="-2142"/>
                      <a:pt x="331005" y="-2142"/>
                      <a:pt x="339579" y="6432"/>
                    </a:cubicBezTo>
                    <a:cubicBezTo>
                      <a:pt x="347723" y="15003"/>
                      <a:pt x="347723" y="28291"/>
                      <a:pt x="339577" y="3686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grpSp>
        <p:nvGrpSpPr>
          <p:cNvPr id="10" name="Group 9">
            <a:extLst>
              <a:ext uri="{FF2B5EF4-FFF2-40B4-BE49-F238E27FC236}">
                <a16:creationId xmlns:a16="http://schemas.microsoft.com/office/drawing/2014/main" id="{6EDB596C-B2AA-7567-4A21-DA0C325AA9EB}"/>
              </a:ext>
            </a:extLst>
          </p:cNvPr>
          <p:cNvGrpSpPr/>
          <p:nvPr/>
        </p:nvGrpSpPr>
        <p:grpSpPr>
          <a:xfrm>
            <a:off x="772906" y="5124005"/>
            <a:ext cx="8860392" cy="1247057"/>
            <a:chOff x="1625245" y="3789680"/>
            <a:chExt cx="8952229" cy="1296035"/>
          </a:xfrm>
        </p:grpSpPr>
        <p:sp>
          <p:nvSpPr>
            <p:cNvPr id="58" name="Rectangle 57">
              <a:extLst>
                <a:ext uri="{FF2B5EF4-FFF2-40B4-BE49-F238E27FC236}">
                  <a16:creationId xmlns:a16="http://schemas.microsoft.com/office/drawing/2014/main" id="{3C0F2B48-63A6-E4A7-CE61-4D61E8A7A7D4}"/>
                </a:ext>
              </a:extLst>
            </p:cNvPr>
            <p:cNvSpPr/>
            <p:nvPr/>
          </p:nvSpPr>
          <p:spPr>
            <a:xfrm>
              <a:off x="3466643" y="380555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Tired</a:t>
              </a:r>
            </a:p>
          </p:txBody>
        </p:sp>
        <p:sp>
          <p:nvSpPr>
            <p:cNvPr id="59" name="Rectangle 58">
              <a:extLst>
                <a:ext uri="{FF2B5EF4-FFF2-40B4-BE49-F238E27FC236}">
                  <a16:creationId xmlns:a16="http://schemas.microsoft.com/office/drawing/2014/main" id="{3A206FF7-9541-9030-61DA-01E581EF492F}"/>
                </a:ext>
              </a:extLst>
            </p:cNvPr>
            <p:cNvSpPr/>
            <p:nvPr/>
          </p:nvSpPr>
          <p:spPr>
            <a:xfrm>
              <a:off x="1625245" y="380555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Sensitive</a:t>
              </a:r>
            </a:p>
          </p:txBody>
        </p:sp>
        <p:sp>
          <p:nvSpPr>
            <p:cNvPr id="60" name="Rectangle 59">
              <a:extLst>
                <a:ext uri="{FF2B5EF4-FFF2-40B4-BE49-F238E27FC236}">
                  <a16:creationId xmlns:a16="http://schemas.microsoft.com/office/drawing/2014/main" id="{4ADBC296-E809-90C6-02CF-7968A75A012F}"/>
                </a:ext>
              </a:extLst>
            </p:cNvPr>
            <p:cNvSpPr/>
            <p:nvPr/>
          </p:nvSpPr>
          <p:spPr>
            <a:xfrm>
              <a:off x="7170877" y="378968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Sad</a:t>
              </a:r>
            </a:p>
          </p:txBody>
        </p:sp>
        <p:sp>
          <p:nvSpPr>
            <p:cNvPr id="61" name="Rectangle 60">
              <a:extLst>
                <a:ext uri="{FF2B5EF4-FFF2-40B4-BE49-F238E27FC236}">
                  <a16:creationId xmlns:a16="http://schemas.microsoft.com/office/drawing/2014/main" id="{A7798EEB-4AD8-0E86-8304-8AD7003F2B89}"/>
                </a:ext>
              </a:extLst>
            </p:cNvPr>
            <p:cNvSpPr/>
            <p:nvPr/>
          </p:nvSpPr>
          <p:spPr>
            <a:xfrm>
              <a:off x="5318760" y="378968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Bored</a:t>
              </a:r>
            </a:p>
          </p:txBody>
        </p:sp>
        <p:sp>
          <p:nvSpPr>
            <p:cNvPr id="62" name="Rectangle 61">
              <a:extLst>
                <a:ext uri="{FF2B5EF4-FFF2-40B4-BE49-F238E27FC236}">
                  <a16:creationId xmlns:a16="http://schemas.microsoft.com/office/drawing/2014/main" id="{90FA7BB4-1693-8697-63F9-D6837474D92A}"/>
                </a:ext>
              </a:extLst>
            </p:cNvPr>
            <p:cNvSpPr/>
            <p:nvPr/>
          </p:nvSpPr>
          <p:spPr>
            <a:xfrm>
              <a:off x="9022994" y="378968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Jealous</a:t>
              </a:r>
            </a:p>
          </p:txBody>
        </p:sp>
        <p:grpSp>
          <p:nvGrpSpPr>
            <p:cNvPr id="63" name="Group 62">
              <a:extLst>
                <a:ext uri="{FF2B5EF4-FFF2-40B4-BE49-F238E27FC236}">
                  <a16:creationId xmlns:a16="http://schemas.microsoft.com/office/drawing/2014/main" id="{E39F162E-D166-AC9B-A20A-3833D777871E}"/>
                </a:ext>
              </a:extLst>
            </p:cNvPr>
            <p:cNvGrpSpPr/>
            <p:nvPr/>
          </p:nvGrpSpPr>
          <p:grpSpPr>
            <a:xfrm>
              <a:off x="2025778" y="3968782"/>
              <a:ext cx="731520" cy="731520"/>
              <a:chOff x="2025778" y="3968782"/>
              <a:chExt cx="731520" cy="731520"/>
            </a:xfrm>
          </p:grpSpPr>
          <p:grpSp>
            <p:nvGrpSpPr>
              <p:cNvPr id="87" name="Graphic 43">
                <a:extLst>
                  <a:ext uri="{FF2B5EF4-FFF2-40B4-BE49-F238E27FC236}">
                    <a16:creationId xmlns:a16="http://schemas.microsoft.com/office/drawing/2014/main" id="{3B140AC7-28BC-4F0E-98D5-FF4259F54D26}"/>
                  </a:ext>
                </a:extLst>
              </p:cNvPr>
              <p:cNvGrpSpPr/>
              <p:nvPr/>
            </p:nvGrpSpPr>
            <p:grpSpPr>
              <a:xfrm>
                <a:off x="2025778" y="3968782"/>
                <a:ext cx="731520" cy="731520"/>
                <a:chOff x="2025778" y="3968782"/>
                <a:chExt cx="731520" cy="731520"/>
              </a:xfrm>
            </p:grpSpPr>
            <p:sp>
              <p:nvSpPr>
                <p:cNvPr id="90" name="Freeform: Shape 89">
                  <a:extLst>
                    <a:ext uri="{FF2B5EF4-FFF2-40B4-BE49-F238E27FC236}">
                      <a16:creationId xmlns:a16="http://schemas.microsoft.com/office/drawing/2014/main" id="{E5E5BD69-9BF4-9E5C-AE4F-6969663378ED}"/>
                    </a:ext>
                  </a:extLst>
                </p:cNvPr>
                <p:cNvSpPr/>
                <p:nvPr/>
              </p:nvSpPr>
              <p:spPr>
                <a:xfrm>
                  <a:off x="2025778" y="3968782"/>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91" name="Freeform: Shape 90">
                  <a:extLst>
                    <a:ext uri="{FF2B5EF4-FFF2-40B4-BE49-F238E27FC236}">
                      <a16:creationId xmlns:a16="http://schemas.microsoft.com/office/drawing/2014/main" id="{805F8FAC-65C2-6431-822F-8EA7A69CB9A5}"/>
                    </a:ext>
                  </a:extLst>
                </p:cNvPr>
                <p:cNvSpPr/>
                <p:nvPr/>
              </p:nvSpPr>
              <p:spPr>
                <a:xfrm>
                  <a:off x="2193508" y="4141661"/>
                  <a:ext cx="133735" cy="80575"/>
                </a:xfrm>
                <a:custGeom>
                  <a:avLst/>
                  <a:gdLst>
                    <a:gd name="connsiteX0" fmla="*/ 6279 w 133735"/>
                    <a:gd name="connsiteY0" fmla="*/ 74298 h 80575"/>
                    <a:gd name="connsiteX1" fmla="*/ 6279 w 133735"/>
                    <a:gd name="connsiteY1" fmla="*/ 43992 h 80575"/>
                    <a:gd name="connsiteX2" fmla="*/ 112305 w 133735"/>
                    <a:gd name="connsiteY2" fmla="*/ 0 h 80575"/>
                    <a:gd name="connsiteX3" fmla="*/ 133736 w 133735"/>
                    <a:gd name="connsiteY3" fmla="*/ 21430 h 80575"/>
                    <a:gd name="connsiteX4" fmla="*/ 112305 w 133735"/>
                    <a:gd name="connsiteY4" fmla="*/ 42862 h 80575"/>
                    <a:gd name="connsiteX5" fmla="*/ 36583 w 133735"/>
                    <a:gd name="connsiteY5" fmla="*/ 74298 h 80575"/>
                    <a:gd name="connsiteX6" fmla="*/ 6279 w 133735"/>
                    <a:gd name="connsiteY6" fmla="*/ 74298 h 8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5">
                      <a:moveTo>
                        <a:pt x="6279" y="74298"/>
                      </a:moveTo>
                      <a:cubicBezTo>
                        <a:pt x="-2093" y="65946"/>
                        <a:pt x="-2093" y="52364"/>
                        <a:pt x="6279" y="43992"/>
                      </a:cubicBezTo>
                      <a:cubicBezTo>
                        <a:pt x="34615" y="15633"/>
                        <a:pt x="72268" y="0"/>
                        <a:pt x="112305" y="0"/>
                      </a:cubicBezTo>
                      <a:cubicBezTo>
                        <a:pt x="124151" y="0"/>
                        <a:pt x="133736" y="9585"/>
                        <a:pt x="133736" y="21430"/>
                      </a:cubicBezTo>
                      <a:cubicBezTo>
                        <a:pt x="133736" y="33276"/>
                        <a:pt x="124151" y="42862"/>
                        <a:pt x="112305" y="42862"/>
                      </a:cubicBezTo>
                      <a:cubicBezTo>
                        <a:pt x="83737" y="42862"/>
                        <a:pt x="56843" y="54017"/>
                        <a:pt x="36583" y="74298"/>
                      </a:cubicBezTo>
                      <a:cubicBezTo>
                        <a:pt x="28213" y="82668"/>
                        <a:pt x="14651" y="82668"/>
                        <a:pt x="6279"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92" name="Freeform: Shape 91">
                  <a:extLst>
                    <a:ext uri="{FF2B5EF4-FFF2-40B4-BE49-F238E27FC236}">
                      <a16:creationId xmlns:a16="http://schemas.microsoft.com/office/drawing/2014/main" id="{9BFCFE6B-F418-CB3F-9BA0-817971BBF657}"/>
                    </a:ext>
                  </a:extLst>
                </p:cNvPr>
                <p:cNvSpPr/>
                <p:nvPr/>
              </p:nvSpPr>
              <p:spPr>
                <a:xfrm>
                  <a:off x="2455832" y="4141661"/>
                  <a:ext cx="133735" cy="80575"/>
                </a:xfrm>
                <a:custGeom>
                  <a:avLst/>
                  <a:gdLst>
                    <a:gd name="connsiteX0" fmla="*/ 97152 w 133735"/>
                    <a:gd name="connsiteY0" fmla="*/ 74298 h 80575"/>
                    <a:gd name="connsiteX1" fmla="*/ 21430 w 133735"/>
                    <a:gd name="connsiteY1" fmla="*/ 42862 h 80575"/>
                    <a:gd name="connsiteX2" fmla="*/ 0 w 133735"/>
                    <a:gd name="connsiteY2" fmla="*/ 21430 h 80575"/>
                    <a:gd name="connsiteX3" fmla="*/ 21430 w 133735"/>
                    <a:gd name="connsiteY3" fmla="*/ 0 h 80575"/>
                    <a:gd name="connsiteX4" fmla="*/ 127457 w 133735"/>
                    <a:gd name="connsiteY4" fmla="*/ 43992 h 80575"/>
                    <a:gd name="connsiteX5" fmla="*/ 127457 w 133735"/>
                    <a:gd name="connsiteY5" fmla="*/ 74298 h 80575"/>
                    <a:gd name="connsiteX6" fmla="*/ 97152 w 133735"/>
                    <a:gd name="connsiteY6" fmla="*/ 74298 h 8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5">
                      <a:moveTo>
                        <a:pt x="97152" y="74298"/>
                      </a:moveTo>
                      <a:cubicBezTo>
                        <a:pt x="76893" y="54017"/>
                        <a:pt x="49999" y="42862"/>
                        <a:pt x="21430" y="42862"/>
                      </a:cubicBezTo>
                      <a:cubicBezTo>
                        <a:pt x="9585" y="42862"/>
                        <a:pt x="0" y="33276"/>
                        <a:pt x="0" y="21430"/>
                      </a:cubicBezTo>
                      <a:cubicBezTo>
                        <a:pt x="0" y="9585"/>
                        <a:pt x="9585" y="0"/>
                        <a:pt x="21430" y="0"/>
                      </a:cubicBezTo>
                      <a:cubicBezTo>
                        <a:pt x="61467" y="0"/>
                        <a:pt x="99118" y="15633"/>
                        <a:pt x="127457" y="43992"/>
                      </a:cubicBezTo>
                      <a:cubicBezTo>
                        <a:pt x="135829" y="52364"/>
                        <a:pt x="135829" y="65946"/>
                        <a:pt x="127457" y="74298"/>
                      </a:cubicBezTo>
                      <a:cubicBezTo>
                        <a:pt x="119087" y="82668"/>
                        <a:pt x="105524" y="82668"/>
                        <a:pt x="97152"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93" name="Freeform: Shape 92">
                  <a:extLst>
                    <a:ext uri="{FF2B5EF4-FFF2-40B4-BE49-F238E27FC236}">
                      <a16:creationId xmlns:a16="http://schemas.microsoft.com/office/drawing/2014/main" id="{63176D90-EBD8-EC36-1D2D-DD97056F166E}"/>
                    </a:ext>
                  </a:extLst>
                </p:cNvPr>
                <p:cNvSpPr/>
                <p:nvPr/>
              </p:nvSpPr>
              <p:spPr>
                <a:xfrm>
                  <a:off x="2284383" y="4500816"/>
                  <a:ext cx="214309" cy="63417"/>
                </a:xfrm>
                <a:custGeom>
                  <a:avLst/>
                  <a:gdLst>
                    <a:gd name="connsiteX0" fmla="*/ 207880 w 214309"/>
                    <a:gd name="connsiteY0" fmla="*/ 36431 h 63417"/>
                    <a:gd name="connsiteX1" fmla="*/ 107154 w 214309"/>
                    <a:gd name="connsiteY1" fmla="*/ 63415 h 63417"/>
                    <a:gd name="connsiteX2" fmla="*/ 6429 w 214309"/>
                    <a:gd name="connsiteY2" fmla="*/ 36433 h 63417"/>
                    <a:gd name="connsiteX3" fmla="*/ 6429 w 214309"/>
                    <a:gd name="connsiteY3" fmla="*/ 6429 h 63417"/>
                    <a:gd name="connsiteX4" fmla="*/ 36431 w 214309"/>
                    <a:gd name="connsiteY4" fmla="*/ 6429 h 63417"/>
                    <a:gd name="connsiteX5" fmla="*/ 107154 w 214309"/>
                    <a:gd name="connsiteY5" fmla="*/ 22726 h 63417"/>
                    <a:gd name="connsiteX6" fmla="*/ 177879 w 214309"/>
                    <a:gd name="connsiteY6" fmla="*/ 6428 h 63417"/>
                    <a:gd name="connsiteX7" fmla="*/ 207881 w 214309"/>
                    <a:gd name="connsiteY7" fmla="*/ 6428 h 63417"/>
                    <a:gd name="connsiteX8" fmla="*/ 207880 w 214309"/>
                    <a:gd name="connsiteY8" fmla="*/ 36431 h 6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09" h="63417">
                      <a:moveTo>
                        <a:pt x="207880" y="36431"/>
                      </a:moveTo>
                      <a:cubicBezTo>
                        <a:pt x="180020" y="64294"/>
                        <a:pt x="143587" y="63415"/>
                        <a:pt x="107154" y="63415"/>
                      </a:cubicBezTo>
                      <a:cubicBezTo>
                        <a:pt x="70723" y="63415"/>
                        <a:pt x="34288" y="64294"/>
                        <a:pt x="6429" y="36433"/>
                      </a:cubicBezTo>
                      <a:cubicBezTo>
                        <a:pt x="-2143" y="28290"/>
                        <a:pt x="-2143" y="14574"/>
                        <a:pt x="6429" y="6429"/>
                      </a:cubicBezTo>
                      <a:cubicBezTo>
                        <a:pt x="14573" y="-2141"/>
                        <a:pt x="28285" y="-2141"/>
                        <a:pt x="36431" y="6429"/>
                      </a:cubicBezTo>
                      <a:cubicBezTo>
                        <a:pt x="55719" y="25717"/>
                        <a:pt x="81439" y="22726"/>
                        <a:pt x="107154" y="22726"/>
                      </a:cubicBezTo>
                      <a:cubicBezTo>
                        <a:pt x="132870" y="22726"/>
                        <a:pt x="158590" y="25717"/>
                        <a:pt x="177879" y="6428"/>
                      </a:cubicBezTo>
                      <a:cubicBezTo>
                        <a:pt x="186024" y="-2143"/>
                        <a:pt x="199735" y="-2143"/>
                        <a:pt x="207881" y="6428"/>
                      </a:cubicBezTo>
                      <a:cubicBezTo>
                        <a:pt x="216453" y="14572"/>
                        <a:pt x="216453" y="28289"/>
                        <a:pt x="207880" y="36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88" name="Freeform: Shape 87">
                <a:extLst>
                  <a:ext uri="{FF2B5EF4-FFF2-40B4-BE49-F238E27FC236}">
                    <a16:creationId xmlns:a16="http://schemas.microsoft.com/office/drawing/2014/main" id="{3B35B448-0BBC-199B-366E-F6C8A2EBA86A}"/>
                  </a:ext>
                </a:extLst>
              </p:cNvPr>
              <p:cNvSpPr/>
              <p:nvPr/>
            </p:nvSpPr>
            <p:spPr>
              <a:xfrm>
                <a:off x="2201343" y="4319912"/>
                <a:ext cx="128586" cy="60568"/>
              </a:xfrm>
              <a:custGeom>
                <a:avLst/>
                <a:gdLst>
                  <a:gd name="connsiteX0" fmla="*/ 6278 w 128586"/>
                  <a:gd name="connsiteY0" fmla="*/ 36584 h 60568"/>
                  <a:gd name="connsiteX1" fmla="*/ 6278 w 128586"/>
                  <a:gd name="connsiteY1" fmla="*/ 6278 h 60568"/>
                  <a:gd name="connsiteX2" fmla="*/ 36584 w 128586"/>
                  <a:gd name="connsiteY2" fmla="*/ 6278 h 60568"/>
                  <a:gd name="connsiteX3" fmla="*/ 92004 w 128586"/>
                  <a:gd name="connsiteY3" fmla="*/ 6278 h 60568"/>
                  <a:gd name="connsiteX4" fmla="*/ 122308 w 128586"/>
                  <a:gd name="connsiteY4" fmla="*/ 6278 h 60568"/>
                  <a:gd name="connsiteX5" fmla="*/ 122308 w 128586"/>
                  <a:gd name="connsiteY5" fmla="*/ 36584 h 60568"/>
                  <a:gd name="connsiteX6" fmla="*/ 6278 w 128586"/>
                  <a:gd name="connsiteY6" fmla="*/ 36584 h 60568"/>
                  <a:gd name="connsiteX7" fmla="*/ 6278 w 128586"/>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4"/>
                    </a:moveTo>
                    <a:cubicBezTo>
                      <a:pt x="-2093" y="28212"/>
                      <a:pt x="-2093" y="14649"/>
                      <a:pt x="6278" y="6278"/>
                    </a:cubicBezTo>
                    <a:cubicBezTo>
                      <a:pt x="14649" y="-2093"/>
                      <a:pt x="28212" y="-2093"/>
                      <a:pt x="36584" y="6278"/>
                    </a:cubicBezTo>
                    <a:cubicBezTo>
                      <a:pt x="51861" y="21555"/>
                      <a:pt x="76725" y="21555"/>
                      <a:pt x="92004" y="6278"/>
                    </a:cubicBezTo>
                    <a:cubicBezTo>
                      <a:pt x="100374" y="-2093"/>
                      <a:pt x="113936" y="-2093"/>
                      <a:pt x="122308" y="6278"/>
                    </a:cubicBezTo>
                    <a:cubicBezTo>
                      <a:pt x="130680" y="14649"/>
                      <a:pt x="130680" y="28212"/>
                      <a:pt x="122308" y="36584"/>
                    </a:cubicBezTo>
                    <a:cubicBezTo>
                      <a:pt x="90328" y="68563"/>
                      <a:pt x="38258" y="68564"/>
                      <a:pt x="6278" y="36584"/>
                    </a:cubicBezTo>
                    <a:lnTo>
                      <a:pt x="6278" y="36584"/>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9" name="Freeform: Shape 88">
                <a:extLst>
                  <a:ext uri="{FF2B5EF4-FFF2-40B4-BE49-F238E27FC236}">
                    <a16:creationId xmlns:a16="http://schemas.microsoft.com/office/drawing/2014/main" id="{560B1E03-C97D-9D76-2867-CE259525CCD7}"/>
                  </a:ext>
                </a:extLst>
              </p:cNvPr>
              <p:cNvSpPr/>
              <p:nvPr/>
            </p:nvSpPr>
            <p:spPr>
              <a:xfrm>
                <a:off x="2458518" y="4319912"/>
                <a:ext cx="128586" cy="60568"/>
              </a:xfrm>
              <a:custGeom>
                <a:avLst/>
                <a:gdLst>
                  <a:gd name="connsiteX0" fmla="*/ 6278 w 128586"/>
                  <a:gd name="connsiteY0" fmla="*/ 36584 h 60568"/>
                  <a:gd name="connsiteX1" fmla="*/ 6278 w 128586"/>
                  <a:gd name="connsiteY1" fmla="*/ 6278 h 60568"/>
                  <a:gd name="connsiteX2" fmla="*/ 36584 w 128586"/>
                  <a:gd name="connsiteY2" fmla="*/ 6278 h 60568"/>
                  <a:gd name="connsiteX3" fmla="*/ 92004 w 128586"/>
                  <a:gd name="connsiteY3" fmla="*/ 6278 h 60568"/>
                  <a:gd name="connsiteX4" fmla="*/ 122308 w 128586"/>
                  <a:gd name="connsiteY4" fmla="*/ 6278 h 60568"/>
                  <a:gd name="connsiteX5" fmla="*/ 122308 w 128586"/>
                  <a:gd name="connsiteY5" fmla="*/ 36584 h 60568"/>
                  <a:gd name="connsiteX6" fmla="*/ 6278 w 128586"/>
                  <a:gd name="connsiteY6" fmla="*/ 36584 h 60568"/>
                  <a:gd name="connsiteX7" fmla="*/ 6278 w 128586"/>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4"/>
                    </a:moveTo>
                    <a:cubicBezTo>
                      <a:pt x="-2093" y="28212"/>
                      <a:pt x="-2093" y="14649"/>
                      <a:pt x="6278" y="6278"/>
                    </a:cubicBezTo>
                    <a:cubicBezTo>
                      <a:pt x="14649" y="-2093"/>
                      <a:pt x="28212" y="-2093"/>
                      <a:pt x="36584" y="6278"/>
                    </a:cubicBezTo>
                    <a:cubicBezTo>
                      <a:pt x="51861" y="21555"/>
                      <a:pt x="76725" y="21555"/>
                      <a:pt x="92004" y="6278"/>
                    </a:cubicBezTo>
                    <a:cubicBezTo>
                      <a:pt x="100374" y="-2093"/>
                      <a:pt x="113938" y="-2093"/>
                      <a:pt x="122308" y="6278"/>
                    </a:cubicBezTo>
                    <a:cubicBezTo>
                      <a:pt x="130680" y="14649"/>
                      <a:pt x="130680" y="28212"/>
                      <a:pt x="122308" y="36584"/>
                    </a:cubicBezTo>
                    <a:cubicBezTo>
                      <a:pt x="90329" y="68563"/>
                      <a:pt x="38258" y="68564"/>
                      <a:pt x="6278" y="36584"/>
                    </a:cubicBezTo>
                    <a:lnTo>
                      <a:pt x="6278" y="36584"/>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4" name="Group 63">
              <a:extLst>
                <a:ext uri="{FF2B5EF4-FFF2-40B4-BE49-F238E27FC236}">
                  <a16:creationId xmlns:a16="http://schemas.microsoft.com/office/drawing/2014/main" id="{960F735D-44C0-1022-9953-B2DE63C7AF81}"/>
                </a:ext>
              </a:extLst>
            </p:cNvPr>
            <p:cNvGrpSpPr/>
            <p:nvPr/>
          </p:nvGrpSpPr>
          <p:grpSpPr>
            <a:xfrm>
              <a:off x="3899205" y="3968782"/>
              <a:ext cx="951461" cy="731520"/>
              <a:chOff x="3899205" y="3968782"/>
              <a:chExt cx="951461" cy="731520"/>
            </a:xfrm>
          </p:grpSpPr>
          <p:grpSp>
            <p:nvGrpSpPr>
              <p:cNvPr id="81" name="Graphic 44">
                <a:extLst>
                  <a:ext uri="{FF2B5EF4-FFF2-40B4-BE49-F238E27FC236}">
                    <a16:creationId xmlns:a16="http://schemas.microsoft.com/office/drawing/2014/main" id="{7D6C57DF-5A1E-08CC-449A-D8F9D9BAD6AD}"/>
                  </a:ext>
                </a:extLst>
              </p:cNvPr>
              <p:cNvGrpSpPr/>
              <p:nvPr/>
            </p:nvGrpSpPr>
            <p:grpSpPr>
              <a:xfrm>
                <a:off x="3899205" y="3968782"/>
                <a:ext cx="951461" cy="731520"/>
                <a:chOff x="3899205" y="3968782"/>
                <a:chExt cx="951461" cy="731520"/>
              </a:xfrm>
            </p:grpSpPr>
            <p:sp>
              <p:nvSpPr>
                <p:cNvPr id="85" name="Freeform: Shape 84">
                  <a:extLst>
                    <a:ext uri="{FF2B5EF4-FFF2-40B4-BE49-F238E27FC236}">
                      <a16:creationId xmlns:a16="http://schemas.microsoft.com/office/drawing/2014/main" id="{653D5F6D-1064-FE62-47FF-E00D4912E472}"/>
                    </a:ext>
                  </a:extLst>
                </p:cNvPr>
                <p:cNvSpPr/>
                <p:nvPr/>
              </p:nvSpPr>
              <p:spPr>
                <a:xfrm>
                  <a:off x="3899205" y="3968782"/>
                  <a:ext cx="731520" cy="731520"/>
                </a:xfrm>
                <a:custGeom>
                  <a:avLst/>
                  <a:gdLst>
                    <a:gd name="connsiteX0" fmla="*/ 731521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1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1" y="365760"/>
                      </a:moveTo>
                      <a:cubicBezTo>
                        <a:pt x="731521" y="566785"/>
                        <a:pt x="566785" y="731520"/>
                        <a:pt x="365760" y="731520"/>
                      </a:cubicBezTo>
                      <a:cubicBezTo>
                        <a:pt x="164735" y="731520"/>
                        <a:pt x="0" y="566785"/>
                        <a:pt x="0" y="365760"/>
                      </a:cubicBezTo>
                      <a:cubicBezTo>
                        <a:pt x="0" y="164735"/>
                        <a:pt x="164735" y="0"/>
                        <a:pt x="365760" y="0"/>
                      </a:cubicBezTo>
                      <a:cubicBezTo>
                        <a:pt x="566785" y="0"/>
                        <a:pt x="731521" y="164735"/>
                        <a:pt x="731521" y="365760"/>
                      </a:cubicBezTo>
                      <a:close/>
                    </a:path>
                  </a:pathLst>
                </a:custGeom>
                <a:solidFill>
                  <a:srgbClr val="FFDA2D"/>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6" name="TextBox 85">
                  <a:extLst>
                    <a:ext uri="{FF2B5EF4-FFF2-40B4-BE49-F238E27FC236}">
                      <a16:creationId xmlns:a16="http://schemas.microsoft.com/office/drawing/2014/main" id="{8BB5C5E7-6555-12C0-EA53-1E4178717AA1}"/>
                    </a:ext>
                  </a:extLst>
                </p:cNvPr>
                <p:cNvSpPr txBox="1"/>
                <p:nvPr/>
              </p:nvSpPr>
              <p:spPr>
                <a:xfrm>
                  <a:off x="4382359" y="3971830"/>
                  <a:ext cx="559746" cy="3352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4" b="0" i="0" u="none" strike="noStrike" kern="1200" cap="none" spc="140" normalizeH="0" baseline="0" noProof="0" err="1">
                      <a:ln>
                        <a:noFill/>
                      </a:ln>
                      <a:solidFill>
                        <a:srgbClr val="725D57"/>
                      </a:solidFill>
                      <a:effectLst/>
                      <a:uLnTx/>
                      <a:uFillTx/>
                      <a:latin typeface="Arial"/>
                      <a:ea typeface="+mn-ea"/>
                      <a:cs typeface="Arial"/>
                      <a:sym typeface="Arial"/>
                      <a:rtl val="0"/>
                    </a:rPr>
                    <a:t>zzz</a:t>
                  </a:r>
                </a:p>
              </p:txBody>
            </p:sp>
          </p:grpSp>
          <p:sp>
            <p:nvSpPr>
              <p:cNvPr id="82" name="Freeform: Shape 81">
                <a:extLst>
                  <a:ext uri="{FF2B5EF4-FFF2-40B4-BE49-F238E27FC236}">
                    <a16:creationId xmlns:a16="http://schemas.microsoft.com/office/drawing/2014/main" id="{8D34710E-6C1A-3776-16BD-B45DD24F3FF9}"/>
                  </a:ext>
                </a:extLst>
              </p:cNvPr>
              <p:cNvSpPr/>
              <p:nvPr/>
            </p:nvSpPr>
            <p:spPr>
              <a:xfrm>
                <a:off x="4078021" y="4310158"/>
                <a:ext cx="128587" cy="60568"/>
              </a:xfrm>
              <a:custGeom>
                <a:avLst/>
                <a:gdLst>
                  <a:gd name="connsiteX0" fmla="*/ 6278 w 128587"/>
                  <a:gd name="connsiteY0" fmla="*/ 36584 h 60568"/>
                  <a:gd name="connsiteX1" fmla="*/ 6278 w 128587"/>
                  <a:gd name="connsiteY1" fmla="*/ 6278 h 60568"/>
                  <a:gd name="connsiteX2" fmla="*/ 36584 w 128587"/>
                  <a:gd name="connsiteY2" fmla="*/ 6278 h 60568"/>
                  <a:gd name="connsiteX3" fmla="*/ 92004 w 128587"/>
                  <a:gd name="connsiteY3" fmla="*/ 6278 h 60568"/>
                  <a:gd name="connsiteX4" fmla="*/ 122308 w 128587"/>
                  <a:gd name="connsiteY4" fmla="*/ 6278 h 60568"/>
                  <a:gd name="connsiteX5" fmla="*/ 122308 w 128587"/>
                  <a:gd name="connsiteY5" fmla="*/ 36584 h 60568"/>
                  <a:gd name="connsiteX6" fmla="*/ 6278 w 128587"/>
                  <a:gd name="connsiteY6" fmla="*/ 36584 h 60568"/>
                  <a:gd name="connsiteX7" fmla="*/ 6278 w 128587"/>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7" h="60568">
                    <a:moveTo>
                      <a:pt x="6278" y="36584"/>
                    </a:moveTo>
                    <a:cubicBezTo>
                      <a:pt x="-2093" y="28212"/>
                      <a:pt x="-2093" y="14649"/>
                      <a:pt x="6278" y="6278"/>
                    </a:cubicBezTo>
                    <a:cubicBezTo>
                      <a:pt x="14650" y="-2093"/>
                      <a:pt x="28212" y="-2093"/>
                      <a:pt x="36584" y="6278"/>
                    </a:cubicBezTo>
                    <a:cubicBezTo>
                      <a:pt x="51861" y="21555"/>
                      <a:pt x="76725" y="21555"/>
                      <a:pt x="92004" y="6278"/>
                    </a:cubicBezTo>
                    <a:cubicBezTo>
                      <a:pt x="100374" y="-2093"/>
                      <a:pt x="113936" y="-2093"/>
                      <a:pt x="122308" y="6278"/>
                    </a:cubicBezTo>
                    <a:cubicBezTo>
                      <a:pt x="130680" y="14649"/>
                      <a:pt x="130680" y="28212"/>
                      <a:pt x="122308" y="36584"/>
                    </a:cubicBezTo>
                    <a:cubicBezTo>
                      <a:pt x="90328" y="68563"/>
                      <a:pt x="38258" y="68564"/>
                      <a:pt x="6278" y="36584"/>
                    </a:cubicBezTo>
                    <a:lnTo>
                      <a:pt x="6278" y="36584"/>
                    </a:lnTo>
                    <a:close/>
                  </a:path>
                </a:pathLst>
              </a:custGeom>
              <a:solidFill>
                <a:srgbClr val="725D57"/>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3" name="Freeform: Shape 82">
                <a:extLst>
                  <a:ext uri="{FF2B5EF4-FFF2-40B4-BE49-F238E27FC236}">
                    <a16:creationId xmlns:a16="http://schemas.microsoft.com/office/drawing/2014/main" id="{0B98A4F6-5357-BCC1-0051-AF27543E751B}"/>
                  </a:ext>
                </a:extLst>
              </p:cNvPr>
              <p:cNvSpPr/>
              <p:nvPr/>
            </p:nvSpPr>
            <p:spPr>
              <a:xfrm>
                <a:off x="4335196" y="4310158"/>
                <a:ext cx="128587" cy="60568"/>
              </a:xfrm>
              <a:custGeom>
                <a:avLst/>
                <a:gdLst>
                  <a:gd name="connsiteX0" fmla="*/ 6278 w 128587"/>
                  <a:gd name="connsiteY0" fmla="*/ 36584 h 60568"/>
                  <a:gd name="connsiteX1" fmla="*/ 6278 w 128587"/>
                  <a:gd name="connsiteY1" fmla="*/ 6278 h 60568"/>
                  <a:gd name="connsiteX2" fmla="*/ 36584 w 128587"/>
                  <a:gd name="connsiteY2" fmla="*/ 6278 h 60568"/>
                  <a:gd name="connsiteX3" fmla="*/ 92004 w 128587"/>
                  <a:gd name="connsiteY3" fmla="*/ 6278 h 60568"/>
                  <a:gd name="connsiteX4" fmla="*/ 122308 w 128587"/>
                  <a:gd name="connsiteY4" fmla="*/ 6278 h 60568"/>
                  <a:gd name="connsiteX5" fmla="*/ 122308 w 128587"/>
                  <a:gd name="connsiteY5" fmla="*/ 36584 h 60568"/>
                  <a:gd name="connsiteX6" fmla="*/ 6278 w 128587"/>
                  <a:gd name="connsiteY6" fmla="*/ 36584 h 60568"/>
                  <a:gd name="connsiteX7" fmla="*/ 6278 w 128587"/>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7" h="60568">
                    <a:moveTo>
                      <a:pt x="6278" y="36584"/>
                    </a:moveTo>
                    <a:cubicBezTo>
                      <a:pt x="-2093" y="28212"/>
                      <a:pt x="-2093" y="14649"/>
                      <a:pt x="6278" y="6278"/>
                    </a:cubicBezTo>
                    <a:cubicBezTo>
                      <a:pt x="14650" y="-2093"/>
                      <a:pt x="28212" y="-2093"/>
                      <a:pt x="36584" y="6278"/>
                    </a:cubicBezTo>
                    <a:cubicBezTo>
                      <a:pt x="51861" y="21555"/>
                      <a:pt x="76725" y="21555"/>
                      <a:pt x="92004" y="6278"/>
                    </a:cubicBezTo>
                    <a:cubicBezTo>
                      <a:pt x="100374" y="-2093"/>
                      <a:pt x="113938" y="-2093"/>
                      <a:pt x="122308" y="6278"/>
                    </a:cubicBezTo>
                    <a:cubicBezTo>
                      <a:pt x="130680" y="14649"/>
                      <a:pt x="130680" y="28212"/>
                      <a:pt x="122308" y="36584"/>
                    </a:cubicBezTo>
                    <a:cubicBezTo>
                      <a:pt x="90329" y="68563"/>
                      <a:pt x="38258" y="68564"/>
                      <a:pt x="6278" y="36584"/>
                    </a:cubicBezTo>
                    <a:lnTo>
                      <a:pt x="6278" y="36584"/>
                    </a:lnTo>
                    <a:close/>
                  </a:path>
                </a:pathLst>
              </a:custGeom>
              <a:solidFill>
                <a:srgbClr val="725D57"/>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4" name="Freeform: Shape 83">
                <a:extLst>
                  <a:ext uri="{FF2B5EF4-FFF2-40B4-BE49-F238E27FC236}">
                    <a16:creationId xmlns:a16="http://schemas.microsoft.com/office/drawing/2014/main" id="{F6495688-D981-C648-A4BE-CC94B7D675FB}"/>
                  </a:ext>
                </a:extLst>
              </p:cNvPr>
              <p:cNvSpPr/>
              <p:nvPr/>
            </p:nvSpPr>
            <p:spPr>
              <a:xfrm>
                <a:off x="4224325" y="4440206"/>
                <a:ext cx="97536" cy="97536"/>
              </a:xfrm>
              <a:custGeom>
                <a:avLst/>
                <a:gdLst>
                  <a:gd name="connsiteX0" fmla="*/ 48788 w 97536"/>
                  <a:gd name="connsiteY0" fmla="*/ 97565 h 97536"/>
                  <a:gd name="connsiteX1" fmla="*/ 20 w 97536"/>
                  <a:gd name="connsiteY1" fmla="*/ 48797 h 97536"/>
                  <a:gd name="connsiteX2" fmla="*/ 48788 w 97536"/>
                  <a:gd name="connsiteY2" fmla="*/ 29 h 97536"/>
                  <a:gd name="connsiteX3" fmla="*/ 97556 w 97536"/>
                  <a:gd name="connsiteY3" fmla="*/ 48797 h 97536"/>
                  <a:gd name="connsiteX4" fmla="*/ 48788 w 97536"/>
                  <a:gd name="connsiteY4" fmla="*/ 97565 h 9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 h="97536">
                    <a:moveTo>
                      <a:pt x="48788" y="97565"/>
                    </a:moveTo>
                    <a:cubicBezTo>
                      <a:pt x="21896" y="97565"/>
                      <a:pt x="20" y="75689"/>
                      <a:pt x="20" y="48797"/>
                    </a:cubicBezTo>
                    <a:cubicBezTo>
                      <a:pt x="20" y="21905"/>
                      <a:pt x="21896" y="29"/>
                      <a:pt x="48788" y="29"/>
                    </a:cubicBezTo>
                    <a:cubicBezTo>
                      <a:pt x="75680" y="29"/>
                      <a:pt x="97556" y="21905"/>
                      <a:pt x="97556" y="48797"/>
                    </a:cubicBezTo>
                    <a:cubicBezTo>
                      <a:pt x="97556" y="75689"/>
                      <a:pt x="75680" y="97565"/>
                      <a:pt x="48788" y="97565"/>
                    </a:cubicBezTo>
                    <a:close/>
                  </a:path>
                </a:pathLst>
              </a:custGeom>
              <a:solidFill>
                <a:srgbClr val="725D57"/>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5" name="Group 64">
              <a:extLst>
                <a:ext uri="{FF2B5EF4-FFF2-40B4-BE49-F238E27FC236}">
                  <a16:creationId xmlns:a16="http://schemas.microsoft.com/office/drawing/2014/main" id="{81F32BF9-A84E-1D8C-3559-9AA379404090}"/>
                </a:ext>
              </a:extLst>
            </p:cNvPr>
            <p:cNvGrpSpPr/>
            <p:nvPr/>
          </p:nvGrpSpPr>
          <p:grpSpPr>
            <a:xfrm>
              <a:off x="5730240" y="3956686"/>
              <a:ext cx="731520" cy="731520"/>
              <a:chOff x="5730240" y="3956686"/>
              <a:chExt cx="731520" cy="731520"/>
            </a:xfrm>
          </p:grpSpPr>
          <p:sp>
            <p:nvSpPr>
              <p:cNvPr id="76" name="Freeform: Shape 75">
                <a:extLst>
                  <a:ext uri="{FF2B5EF4-FFF2-40B4-BE49-F238E27FC236}">
                    <a16:creationId xmlns:a16="http://schemas.microsoft.com/office/drawing/2014/main" id="{9780679F-FA67-90D6-106F-D6E778597594}"/>
                  </a:ext>
                </a:extLst>
              </p:cNvPr>
              <p:cNvSpPr/>
              <p:nvPr/>
            </p:nvSpPr>
            <p:spPr>
              <a:xfrm>
                <a:off x="5730240" y="3956686"/>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7" name="Freeform: Shape 76">
                <a:extLst>
                  <a:ext uri="{FF2B5EF4-FFF2-40B4-BE49-F238E27FC236}">
                    <a16:creationId xmlns:a16="http://schemas.microsoft.com/office/drawing/2014/main" id="{52C222B4-5371-5F48-D774-8520DEEC6DC5}"/>
                  </a:ext>
                </a:extLst>
              </p:cNvPr>
              <p:cNvSpPr/>
              <p:nvPr/>
            </p:nvSpPr>
            <p:spPr>
              <a:xfrm>
                <a:off x="5903118" y="4172427"/>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8" name="Freeform: Shape 77">
                <a:extLst>
                  <a:ext uri="{FF2B5EF4-FFF2-40B4-BE49-F238E27FC236}">
                    <a16:creationId xmlns:a16="http://schemas.microsoft.com/office/drawing/2014/main" id="{B3492DFA-7859-2567-A6B4-E114337CF93C}"/>
                  </a:ext>
                </a:extLst>
              </p:cNvPr>
              <p:cNvSpPr/>
              <p:nvPr/>
            </p:nvSpPr>
            <p:spPr>
              <a:xfrm>
                <a:off x="6160293" y="4172427"/>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9" name="Freeform: Shape 78">
                <a:extLst>
                  <a:ext uri="{FF2B5EF4-FFF2-40B4-BE49-F238E27FC236}">
                    <a16:creationId xmlns:a16="http://schemas.microsoft.com/office/drawing/2014/main" id="{7D90A415-6669-B836-D128-DBE3C2D95D64}"/>
                  </a:ext>
                </a:extLst>
              </p:cNvPr>
              <p:cNvSpPr/>
              <p:nvPr/>
            </p:nvSpPr>
            <p:spPr>
              <a:xfrm>
                <a:off x="5937751" y="4429602"/>
                <a:ext cx="321868" cy="42862"/>
              </a:xfrm>
              <a:custGeom>
                <a:avLst/>
                <a:gdLst>
                  <a:gd name="connsiteX0" fmla="*/ 321869 w 321868"/>
                  <a:gd name="connsiteY0" fmla="*/ 21431 h 42862"/>
                  <a:gd name="connsiteX1" fmla="*/ 303987 w 321868"/>
                  <a:gd name="connsiteY1" fmla="*/ 42863 h 42862"/>
                  <a:gd name="connsiteX2" fmla="*/ 17882 w 321868"/>
                  <a:gd name="connsiteY2" fmla="*/ 42863 h 42862"/>
                  <a:gd name="connsiteX3" fmla="*/ 0 w 321868"/>
                  <a:gd name="connsiteY3" fmla="*/ 21431 h 42862"/>
                  <a:gd name="connsiteX4" fmla="*/ 17882 w 321868"/>
                  <a:gd name="connsiteY4" fmla="*/ 0 h 42862"/>
                  <a:gd name="connsiteX5" fmla="*/ 303987 w 321868"/>
                  <a:gd name="connsiteY5" fmla="*/ 0 h 42862"/>
                  <a:gd name="connsiteX6" fmla="*/ 321869 w 321868"/>
                  <a:gd name="connsiteY6" fmla="*/ 21431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868" h="42862">
                    <a:moveTo>
                      <a:pt x="321869" y="21431"/>
                    </a:moveTo>
                    <a:cubicBezTo>
                      <a:pt x="321869" y="33431"/>
                      <a:pt x="314002" y="42863"/>
                      <a:pt x="303987" y="42863"/>
                    </a:cubicBezTo>
                    <a:lnTo>
                      <a:pt x="17882" y="42863"/>
                    </a:lnTo>
                    <a:cubicBezTo>
                      <a:pt x="7867" y="42863"/>
                      <a:pt x="0" y="33431"/>
                      <a:pt x="0" y="21431"/>
                    </a:cubicBezTo>
                    <a:cubicBezTo>
                      <a:pt x="0" y="9428"/>
                      <a:pt x="7867" y="0"/>
                      <a:pt x="17882" y="0"/>
                    </a:cubicBezTo>
                    <a:lnTo>
                      <a:pt x="303987" y="0"/>
                    </a:lnTo>
                    <a:cubicBezTo>
                      <a:pt x="314002" y="0"/>
                      <a:pt x="321869" y="9428"/>
                      <a:pt x="321869" y="21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0" name="Freeform: Shape 79">
                <a:extLst>
                  <a:ext uri="{FF2B5EF4-FFF2-40B4-BE49-F238E27FC236}">
                    <a16:creationId xmlns:a16="http://schemas.microsoft.com/office/drawing/2014/main" id="{72E8096A-9557-2D07-E52A-2859CE2C4D30}"/>
                  </a:ext>
                </a:extLst>
              </p:cNvPr>
              <p:cNvSpPr/>
              <p:nvPr/>
            </p:nvSpPr>
            <p:spPr>
              <a:xfrm>
                <a:off x="6096000" y="4429602"/>
                <a:ext cx="160934" cy="42862"/>
              </a:xfrm>
              <a:custGeom>
                <a:avLst/>
                <a:gdLst>
                  <a:gd name="connsiteX0" fmla="*/ 160934 w 160934"/>
                  <a:gd name="connsiteY0" fmla="*/ 21431 h 42862"/>
                  <a:gd name="connsiteX1" fmla="*/ 143053 w 160934"/>
                  <a:gd name="connsiteY1" fmla="*/ 42863 h 42862"/>
                  <a:gd name="connsiteX2" fmla="*/ 0 w 160934"/>
                  <a:gd name="connsiteY2" fmla="*/ 42863 h 42862"/>
                  <a:gd name="connsiteX3" fmla="*/ 0 w 160934"/>
                  <a:gd name="connsiteY3" fmla="*/ 0 h 42862"/>
                  <a:gd name="connsiteX4" fmla="*/ 143053 w 160934"/>
                  <a:gd name="connsiteY4" fmla="*/ 0 h 42862"/>
                  <a:gd name="connsiteX5" fmla="*/ 160934 w 160934"/>
                  <a:gd name="connsiteY5" fmla="*/ 21431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34" h="42862">
                    <a:moveTo>
                      <a:pt x="160934" y="21431"/>
                    </a:moveTo>
                    <a:cubicBezTo>
                      <a:pt x="160934" y="33431"/>
                      <a:pt x="153068" y="42863"/>
                      <a:pt x="143053" y="42863"/>
                    </a:cubicBezTo>
                    <a:lnTo>
                      <a:pt x="0" y="42863"/>
                    </a:lnTo>
                    <a:lnTo>
                      <a:pt x="0" y="0"/>
                    </a:lnTo>
                    <a:lnTo>
                      <a:pt x="143053" y="0"/>
                    </a:lnTo>
                    <a:cubicBezTo>
                      <a:pt x="153068" y="0"/>
                      <a:pt x="160934" y="9428"/>
                      <a:pt x="160934" y="21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6" name="Group 65">
              <a:extLst>
                <a:ext uri="{FF2B5EF4-FFF2-40B4-BE49-F238E27FC236}">
                  <a16:creationId xmlns:a16="http://schemas.microsoft.com/office/drawing/2014/main" id="{07C7A7F0-09CD-5143-3DD7-701B82DC1743}"/>
                </a:ext>
              </a:extLst>
            </p:cNvPr>
            <p:cNvGrpSpPr/>
            <p:nvPr/>
          </p:nvGrpSpPr>
          <p:grpSpPr>
            <a:xfrm>
              <a:off x="7582357" y="3956686"/>
              <a:ext cx="731520" cy="731520"/>
              <a:chOff x="7582357" y="3956686"/>
              <a:chExt cx="731520" cy="731520"/>
            </a:xfrm>
          </p:grpSpPr>
          <p:sp>
            <p:nvSpPr>
              <p:cNvPr id="72" name="Freeform: Shape 71">
                <a:extLst>
                  <a:ext uri="{FF2B5EF4-FFF2-40B4-BE49-F238E27FC236}">
                    <a16:creationId xmlns:a16="http://schemas.microsoft.com/office/drawing/2014/main" id="{4A6A548F-24A2-6D88-D047-E787E0C35184}"/>
                  </a:ext>
                </a:extLst>
              </p:cNvPr>
              <p:cNvSpPr/>
              <p:nvPr/>
            </p:nvSpPr>
            <p:spPr>
              <a:xfrm>
                <a:off x="7582357" y="3956686"/>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3" name="Freeform: Shape 72">
                <a:extLst>
                  <a:ext uri="{FF2B5EF4-FFF2-40B4-BE49-F238E27FC236}">
                    <a16:creationId xmlns:a16="http://schemas.microsoft.com/office/drawing/2014/main" id="{291CC0E4-2F96-F035-2005-89693D4F0F2B}"/>
                  </a:ext>
                </a:extLst>
              </p:cNvPr>
              <p:cNvSpPr/>
              <p:nvPr/>
            </p:nvSpPr>
            <p:spPr>
              <a:xfrm flipV="1">
                <a:off x="7775274" y="4395598"/>
                <a:ext cx="345686" cy="105871"/>
              </a:xfrm>
              <a:custGeom>
                <a:avLst/>
                <a:gdLst>
                  <a:gd name="connsiteX0" fmla="*/ 339577 w 345686"/>
                  <a:gd name="connsiteY0" fmla="*/ 36863 h 105871"/>
                  <a:gd name="connsiteX1" fmla="*/ 172843 w 345686"/>
                  <a:gd name="connsiteY1" fmla="*/ 105872 h 105871"/>
                  <a:gd name="connsiteX2" fmla="*/ 6108 w 345686"/>
                  <a:gd name="connsiteY2" fmla="*/ 36863 h 105871"/>
                  <a:gd name="connsiteX3" fmla="*/ 6108 w 345686"/>
                  <a:gd name="connsiteY3" fmla="*/ 6429 h 105871"/>
                  <a:gd name="connsiteX4" fmla="*/ 36541 w 345686"/>
                  <a:gd name="connsiteY4" fmla="*/ 6429 h 105871"/>
                  <a:gd name="connsiteX5" fmla="*/ 172843 w 345686"/>
                  <a:gd name="connsiteY5" fmla="*/ 63009 h 105871"/>
                  <a:gd name="connsiteX6" fmla="*/ 309146 w 345686"/>
                  <a:gd name="connsiteY6" fmla="*/ 6430 h 105871"/>
                  <a:gd name="connsiteX7" fmla="*/ 339579 w 345686"/>
                  <a:gd name="connsiteY7" fmla="*/ 6430 h 105871"/>
                  <a:gd name="connsiteX8" fmla="*/ 339577 w 345686"/>
                  <a:gd name="connsiteY8" fmla="*/ 36863 h 10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86" h="105871">
                    <a:moveTo>
                      <a:pt x="339577" y="36863"/>
                    </a:moveTo>
                    <a:cubicBezTo>
                      <a:pt x="295000" y="81441"/>
                      <a:pt x="235849" y="105872"/>
                      <a:pt x="172843" y="105872"/>
                    </a:cubicBezTo>
                    <a:cubicBezTo>
                      <a:pt x="109836" y="105872"/>
                      <a:pt x="50685" y="81441"/>
                      <a:pt x="6108" y="36863"/>
                    </a:cubicBezTo>
                    <a:cubicBezTo>
                      <a:pt x="-2036" y="28290"/>
                      <a:pt x="-2036" y="15002"/>
                      <a:pt x="6108" y="6429"/>
                    </a:cubicBezTo>
                    <a:cubicBezTo>
                      <a:pt x="14680" y="-2143"/>
                      <a:pt x="27968" y="-2143"/>
                      <a:pt x="36541" y="6429"/>
                    </a:cubicBezTo>
                    <a:cubicBezTo>
                      <a:pt x="72972" y="42862"/>
                      <a:pt x="121407" y="63009"/>
                      <a:pt x="172843" y="63009"/>
                    </a:cubicBezTo>
                    <a:cubicBezTo>
                      <a:pt x="224278" y="63009"/>
                      <a:pt x="272713" y="42862"/>
                      <a:pt x="309146" y="6430"/>
                    </a:cubicBezTo>
                    <a:cubicBezTo>
                      <a:pt x="317718" y="-2141"/>
                      <a:pt x="331005" y="-2141"/>
                      <a:pt x="339579" y="6430"/>
                    </a:cubicBezTo>
                    <a:cubicBezTo>
                      <a:pt x="347723" y="15002"/>
                      <a:pt x="347723" y="28290"/>
                      <a:pt x="339577" y="3686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4" name="Freeform: Shape 73">
                <a:extLst>
                  <a:ext uri="{FF2B5EF4-FFF2-40B4-BE49-F238E27FC236}">
                    <a16:creationId xmlns:a16="http://schemas.microsoft.com/office/drawing/2014/main" id="{948085EB-D4A9-8C23-863A-0B7A63B33E0C}"/>
                  </a:ext>
                </a:extLst>
              </p:cNvPr>
              <p:cNvSpPr/>
              <p:nvPr/>
            </p:nvSpPr>
            <p:spPr>
              <a:xfrm>
                <a:off x="7744917" y="4172427"/>
                <a:ext cx="128588" cy="128586"/>
              </a:xfrm>
              <a:custGeom>
                <a:avLst/>
                <a:gdLst>
                  <a:gd name="connsiteX0" fmla="*/ 64294 w 128588"/>
                  <a:gd name="connsiteY0" fmla="*/ 128587 h 128586"/>
                  <a:gd name="connsiteX1" fmla="*/ 0 w 128588"/>
                  <a:gd name="connsiteY1" fmla="*/ 64294 h 128586"/>
                  <a:gd name="connsiteX2" fmla="*/ 64294 w 128588"/>
                  <a:gd name="connsiteY2" fmla="*/ 0 h 128586"/>
                  <a:gd name="connsiteX3" fmla="*/ 128588 w 128588"/>
                  <a:gd name="connsiteY3" fmla="*/ 64294 h 128586"/>
                  <a:gd name="connsiteX4" fmla="*/ 64294 w 128588"/>
                  <a:gd name="connsiteY4" fmla="*/ 128587 h 12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8" h="128586">
                    <a:moveTo>
                      <a:pt x="64294" y="128587"/>
                    </a:moveTo>
                    <a:cubicBezTo>
                      <a:pt x="28841" y="128587"/>
                      <a:pt x="0" y="99747"/>
                      <a:pt x="0" y="64294"/>
                    </a:cubicBezTo>
                    <a:cubicBezTo>
                      <a:pt x="0" y="28840"/>
                      <a:pt x="28841" y="0"/>
                      <a:pt x="64294" y="0"/>
                    </a:cubicBezTo>
                    <a:cubicBezTo>
                      <a:pt x="99747" y="0"/>
                      <a:pt x="128588" y="28840"/>
                      <a:pt x="128588" y="64294"/>
                    </a:cubicBezTo>
                    <a:cubicBezTo>
                      <a:pt x="128588" y="99747"/>
                      <a:pt x="99747" y="128587"/>
                      <a:pt x="64294"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5" name="Freeform: Shape 74">
                <a:extLst>
                  <a:ext uri="{FF2B5EF4-FFF2-40B4-BE49-F238E27FC236}">
                    <a16:creationId xmlns:a16="http://schemas.microsoft.com/office/drawing/2014/main" id="{6D82CF3A-0426-AF74-5C40-1AC920D0CD57}"/>
                  </a:ext>
                </a:extLst>
              </p:cNvPr>
              <p:cNvSpPr/>
              <p:nvPr/>
            </p:nvSpPr>
            <p:spPr>
              <a:xfrm>
                <a:off x="8002091" y="4172427"/>
                <a:ext cx="128588" cy="128586"/>
              </a:xfrm>
              <a:custGeom>
                <a:avLst/>
                <a:gdLst>
                  <a:gd name="connsiteX0" fmla="*/ 64294 w 128588"/>
                  <a:gd name="connsiteY0" fmla="*/ 128587 h 128586"/>
                  <a:gd name="connsiteX1" fmla="*/ 0 w 128588"/>
                  <a:gd name="connsiteY1" fmla="*/ 64294 h 128586"/>
                  <a:gd name="connsiteX2" fmla="*/ 64294 w 128588"/>
                  <a:gd name="connsiteY2" fmla="*/ 0 h 128586"/>
                  <a:gd name="connsiteX3" fmla="*/ 128588 w 128588"/>
                  <a:gd name="connsiteY3" fmla="*/ 64294 h 128586"/>
                  <a:gd name="connsiteX4" fmla="*/ 64294 w 128588"/>
                  <a:gd name="connsiteY4" fmla="*/ 128587 h 12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8" h="128586">
                    <a:moveTo>
                      <a:pt x="64294" y="128587"/>
                    </a:moveTo>
                    <a:cubicBezTo>
                      <a:pt x="28841" y="128587"/>
                      <a:pt x="0" y="99747"/>
                      <a:pt x="0" y="64294"/>
                    </a:cubicBezTo>
                    <a:cubicBezTo>
                      <a:pt x="0" y="28840"/>
                      <a:pt x="28841" y="0"/>
                      <a:pt x="64294" y="0"/>
                    </a:cubicBezTo>
                    <a:cubicBezTo>
                      <a:pt x="99747" y="0"/>
                      <a:pt x="128588" y="28840"/>
                      <a:pt x="128588" y="64294"/>
                    </a:cubicBezTo>
                    <a:cubicBezTo>
                      <a:pt x="128588" y="99747"/>
                      <a:pt x="99747" y="128587"/>
                      <a:pt x="64294"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7" name="Group 66">
              <a:extLst>
                <a:ext uri="{FF2B5EF4-FFF2-40B4-BE49-F238E27FC236}">
                  <a16:creationId xmlns:a16="http://schemas.microsoft.com/office/drawing/2014/main" id="{B7726822-9057-ABCF-3D69-7E986AAA8D54}"/>
                </a:ext>
              </a:extLst>
            </p:cNvPr>
            <p:cNvGrpSpPr/>
            <p:nvPr/>
          </p:nvGrpSpPr>
          <p:grpSpPr>
            <a:xfrm>
              <a:off x="9444330" y="3983673"/>
              <a:ext cx="731520" cy="731520"/>
              <a:chOff x="9444330" y="3983673"/>
              <a:chExt cx="731520" cy="731520"/>
            </a:xfrm>
          </p:grpSpPr>
          <p:sp>
            <p:nvSpPr>
              <p:cNvPr id="68" name="Freeform: Shape 67">
                <a:extLst>
                  <a:ext uri="{FF2B5EF4-FFF2-40B4-BE49-F238E27FC236}">
                    <a16:creationId xmlns:a16="http://schemas.microsoft.com/office/drawing/2014/main" id="{CC84A5D9-CE6B-5A4F-DDF7-86E37CAF117B}"/>
                  </a:ext>
                </a:extLst>
              </p:cNvPr>
              <p:cNvSpPr/>
              <p:nvPr/>
            </p:nvSpPr>
            <p:spPr>
              <a:xfrm>
                <a:off x="9444330" y="3983673"/>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69" name="Freeform: Shape 68">
                <a:extLst>
                  <a:ext uri="{FF2B5EF4-FFF2-40B4-BE49-F238E27FC236}">
                    <a16:creationId xmlns:a16="http://schemas.microsoft.com/office/drawing/2014/main" id="{37D13BB9-FEEC-96C6-082D-4B550FE4CE87}"/>
                  </a:ext>
                </a:extLst>
              </p:cNvPr>
              <p:cNvSpPr/>
              <p:nvPr/>
            </p:nvSpPr>
            <p:spPr>
              <a:xfrm>
                <a:off x="9617209" y="4285138"/>
                <a:ext cx="128586" cy="85725"/>
              </a:xfrm>
              <a:custGeom>
                <a:avLst/>
                <a:gdLst>
                  <a:gd name="connsiteX0" fmla="*/ 107156 w 128586"/>
                  <a:gd name="connsiteY0" fmla="*/ 85726 h 85725"/>
                  <a:gd name="connsiteX1" fmla="*/ 85724 w 128586"/>
                  <a:gd name="connsiteY1" fmla="*/ 64294 h 85725"/>
                  <a:gd name="connsiteX2" fmla="*/ 85724 w 128586"/>
                  <a:gd name="connsiteY2" fmla="*/ 42862 h 85725"/>
                  <a:gd name="connsiteX3" fmla="*/ 21430 w 128586"/>
                  <a:gd name="connsiteY3" fmla="*/ 42862 h 85725"/>
                  <a:gd name="connsiteX4" fmla="*/ 0 w 128586"/>
                  <a:gd name="connsiteY4" fmla="*/ 21432 h 85725"/>
                  <a:gd name="connsiteX5" fmla="*/ 21430 w 128586"/>
                  <a:gd name="connsiteY5" fmla="*/ 0 h 85725"/>
                  <a:gd name="connsiteX6" fmla="*/ 107156 w 128586"/>
                  <a:gd name="connsiteY6" fmla="*/ 0 h 85725"/>
                  <a:gd name="connsiteX7" fmla="*/ 128587 w 128586"/>
                  <a:gd name="connsiteY7" fmla="*/ 21432 h 85725"/>
                  <a:gd name="connsiteX8" fmla="*/ 128587 w 128586"/>
                  <a:gd name="connsiteY8" fmla="*/ 64294 h 85725"/>
                  <a:gd name="connsiteX9" fmla="*/ 107156 w 128586"/>
                  <a:gd name="connsiteY9" fmla="*/ 8572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86" h="85725">
                    <a:moveTo>
                      <a:pt x="107156" y="85726"/>
                    </a:moveTo>
                    <a:cubicBezTo>
                      <a:pt x="95311" y="85726"/>
                      <a:pt x="85724" y="76140"/>
                      <a:pt x="85724" y="64294"/>
                    </a:cubicBezTo>
                    <a:lnTo>
                      <a:pt x="85724" y="42862"/>
                    </a:lnTo>
                    <a:lnTo>
                      <a:pt x="21430" y="42862"/>
                    </a:lnTo>
                    <a:cubicBezTo>
                      <a:pt x="9585" y="42862"/>
                      <a:pt x="0" y="33278"/>
                      <a:pt x="0" y="21432"/>
                    </a:cubicBezTo>
                    <a:cubicBezTo>
                      <a:pt x="0" y="9586"/>
                      <a:pt x="9585" y="0"/>
                      <a:pt x="21430" y="0"/>
                    </a:cubicBezTo>
                    <a:lnTo>
                      <a:pt x="107156" y="0"/>
                    </a:lnTo>
                    <a:cubicBezTo>
                      <a:pt x="119002" y="0"/>
                      <a:pt x="128587" y="9586"/>
                      <a:pt x="128587" y="21432"/>
                    </a:cubicBezTo>
                    <a:lnTo>
                      <a:pt x="128587" y="64294"/>
                    </a:lnTo>
                    <a:cubicBezTo>
                      <a:pt x="128587" y="76140"/>
                      <a:pt x="119002" y="85726"/>
                      <a:pt x="107156" y="85726"/>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0" name="Freeform: Shape 69">
                <a:extLst>
                  <a:ext uri="{FF2B5EF4-FFF2-40B4-BE49-F238E27FC236}">
                    <a16:creationId xmlns:a16="http://schemas.microsoft.com/office/drawing/2014/main" id="{1E792E90-BDF8-47A2-A421-CFAD327FA9B9}"/>
                  </a:ext>
                </a:extLst>
              </p:cNvPr>
              <p:cNvSpPr/>
              <p:nvPr/>
            </p:nvSpPr>
            <p:spPr>
              <a:xfrm>
                <a:off x="9874384" y="4285138"/>
                <a:ext cx="128586" cy="85725"/>
              </a:xfrm>
              <a:custGeom>
                <a:avLst/>
                <a:gdLst>
                  <a:gd name="connsiteX0" fmla="*/ 107156 w 128586"/>
                  <a:gd name="connsiteY0" fmla="*/ 85726 h 85725"/>
                  <a:gd name="connsiteX1" fmla="*/ 85724 w 128586"/>
                  <a:gd name="connsiteY1" fmla="*/ 64294 h 85725"/>
                  <a:gd name="connsiteX2" fmla="*/ 85724 w 128586"/>
                  <a:gd name="connsiteY2" fmla="*/ 42862 h 85725"/>
                  <a:gd name="connsiteX3" fmla="*/ 21430 w 128586"/>
                  <a:gd name="connsiteY3" fmla="*/ 42862 h 85725"/>
                  <a:gd name="connsiteX4" fmla="*/ 0 w 128586"/>
                  <a:gd name="connsiteY4" fmla="*/ 21432 h 85725"/>
                  <a:gd name="connsiteX5" fmla="*/ 21430 w 128586"/>
                  <a:gd name="connsiteY5" fmla="*/ 0 h 85725"/>
                  <a:gd name="connsiteX6" fmla="*/ 107156 w 128586"/>
                  <a:gd name="connsiteY6" fmla="*/ 0 h 85725"/>
                  <a:gd name="connsiteX7" fmla="*/ 128587 w 128586"/>
                  <a:gd name="connsiteY7" fmla="*/ 21432 h 85725"/>
                  <a:gd name="connsiteX8" fmla="*/ 128587 w 128586"/>
                  <a:gd name="connsiteY8" fmla="*/ 64294 h 85725"/>
                  <a:gd name="connsiteX9" fmla="*/ 107156 w 128586"/>
                  <a:gd name="connsiteY9" fmla="*/ 8572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86" h="85725">
                    <a:moveTo>
                      <a:pt x="107156" y="85726"/>
                    </a:moveTo>
                    <a:cubicBezTo>
                      <a:pt x="95311" y="85726"/>
                      <a:pt x="85724" y="76140"/>
                      <a:pt x="85724" y="64294"/>
                    </a:cubicBezTo>
                    <a:lnTo>
                      <a:pt x="85724" y="42862"/>
                    </a:lnTo>
                    <a:lnTo>
                      <a:pt x="21430" y="42862"/>
                    </a:lnTo>
                    <a:cubicBezTo>
                      <a:pt x="9585" y="42862"/>
                      <a:pt x="0" y="33278"/>
                      <a:pt x="0" y="21432"/>
                    </a:cubicBezTo>
                    <a:cubicBezTo>
                      <a:pt x="0" y="9586"/>
                      <a:pt x="9585" y="0"/>
                      <a:pt x="21430" y="0"/>
                    </a:cubicBezTo>
                    <a:lnTo>
                      <a:pt x="107156" y="0"/>
                    </a:lnTo>
                    <a:cubicBezTo>
                      <a:pt x="119002" y="0"/>
                      <a:pt x="128587" y="9586"/>
                      <a:pt x="128587" y="21432"/>
                    </a:cubicBezTo>
                    <a:lnTo>
                      <a:pt x="128587" y="64294"/>
                    </a:lnTo>
                    <a:cubicBezTo>
                      <a:pt x="128587" y="76140"/>
                      <a:pt x="119002" y="85726"/>
                      <a:pt x="107156" y="85726"/>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1" name="Freeform: Shape 70">
                <a:extLst>
                  <a:ext uri="{FF2B5EF4-FFF2-40B4-BE49-F238E27FC236}">
                    <a16:creationId xmlns:a16="http://schemas.microsoft.com/office/drawing/2014/main" id="{87976F5F-AF69-302B-44B2-09465C8567AC}"/>
                  </a:ext>
                </a:extLst>
              </p:cNvPr>
              <p:cNvSpPr/>
              <p:nvPr/>
            </p:nvSpPr>
            <p:spPr>
              <a:xfrm>
                <a:off x="9660071" y="4413727"/>
                <a:ext cx="300040" cy="171311"/>
              </a:xfrm>
              <a:custGeom>
                <a:avLst/>
                <a:gdLst>
                  <a:gd name="connsiteX0" fmla="*/ 150019 w 300040"/>
                  <a:gd name="connsiteY0" fmla="*/ 0 h 171311"/>
                  <a:gd name="connsiteX1" fmla="*/ 0 w 300040"/>
                  <a:gd name="connsiteY1" fmla="*/ 150019 h 171311"/>
                  <a:gd name="connsiteX2" fmla="*/ 9003 w 300040"/>
                  <a:gd name="connsiteY2" fmla="*/ 167591 h 171311"/>
                  <a:gd name="connsiteX3" fmla="*/ 28289 w 300040"/>
                  <a:gd name="connsiteY3" fmla="*/ 170163 h 171311"/>
                  <a:gd name="connsiteX4" fmla="*/ 150020 w 300040"/>
                  <a:gd name="connsiteY4" fmla="*/ 150448 h 171311"/>
                  <a:gd name="connsiteX5" fmla="*/ 271752 w 300040"/>
                  <a:gd name="connsiteY5" fmla="*/ 170163 h 171311"/>
                  <a:gd name="connsiteX6" fmla="*/ 291038 w 300040"/>
                  <a:gd name="connsiteY6" fmla="*/ 167591 h 171311"/>
                  <a:gd name="connsiteX7" fmla="*/ 300040 w 300040"/>
                  <a:gd name="connsiteY7" fmla="*/ 150019 h 171311"/>
                  <a:gd name="connsiteX8" fmla="*/ 150019 w 300040"/>
                  <a:gd name="connsiteY8" fmla="*/ 0 h 1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040" h="171311">
                    <a:moveTo>
                      <a:pt x="150019" y="0"/>
                    </a:moveTo>
                    <a:cubicBezTo>
                      <a:pt x="67293" y="0"/>
                      <a:pt x="0" y="67293"/>
                      <a:pt x="0" y="150019"/>
                    </a:cubicBezTo>
                    <a:cubicBezTo>
                      <a:pt x="0" y="156875"/>
                      <a:pt x="3430" y="163306"/>
                      <a:pt x="9003" y="167591"/>
                    </a:cubicBezTo>
                    <a:cubicBezTo>
                      <a:pt x="14575" y="171450"/>
                      <a:pt x="21861" y="172305"/>
                      <a:pt x="28289" y="170163"/>
                    </a:cubicBezTo>
                    <a:cubicBezTo>
                      <a:pt x="67724" y="156875"/>
                      <a:pt x="108871" y="150448"/>
                      <a:pt x="150020" y="150448"/>
                    </a:cubicBezTo>
                    <a:cubicBezTo>
                      <a:pt x="191169" y="150448"/>
                      <a:pt x="232315" y="156875"/>
                      <a:pt x="271752" y="170163"/>
                    </a:cubicBezTo>
                    <a:cubicBezTo>
                      <a:pt x="278179" y="172305"/>
                      <a:pt x="285464" y="171450"/>
                      <a:pt x="291038" y="167591"/>
                    </a:cubicBezTo>
                    <a:cubicBezTo>
                      <a:pt x="296610" y="163306"/>
                      <a:pt x="300040" y="156875"/>
                      <a:pt x="300040" y="150019"/>
                    </a:cubicBezTo>
                    <a:cubicBezTo>
                      <a:pt x="300040" y="67293"/>
                      <a:pt x="232744" y="0"/>
                      <a:pt x="150019" y="0"/>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sp>
        <p:nvSpPr>
          <p:cNvPr id="14" name="Rectangle 13">
            <a:extLst>
              <a:ext uri="{FF2B5EF4-FFF2-40B4-BE49-F238E27FC236}">
                <a16:creationId xmlns:a16="http://schemas.microsoft.com/office/drawing/2014/main" id="{A7DAC5EE-2867-5923-A6AB-F5073F62E9D7}"/>
              </a:ext>
            </a:extLst>
          </p:cNvPr>
          <p:cNvSpPr/>
          <p:nvPr/>
        </p:nvSpPr>
        <p:spPr>
          <a:xfrm>
            <a:off x="9880561" y="3685333"/>
            <a:ext cx="1538533" cy="1231781"/>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Worried</a:t>
            </a:r>
          </a:p>
        </p:txBody>
      </p:sp>
      <p:sp>
        <p:nvSpPr>
          <p:cNvPr id="15" name="Rectangle 14">
            <a:extLst>
              <a:ext uri="{FF2B5EF4-FFF2-40B4-BE49-F238E27FC236}">
                <a16:creationId xmlns:a16="http://schemas.microsoft.com/office/drawing/2014/main" id="{E5B76C94-FC5A-27E6-C9FA-83DC8171B584}"/>
              </a:ext>
            </a:extLst>
          </p:cNvPr>
          <p:cNvSpPr/>
          <p:nvPr/>
        </p:nvSpPr>
        <p:spPr>
          <a:xfrm>
            <a:off x="9896909" y="2292553"/>
            <a:ext cx="1538533" cy="1231781"/>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Frustrated</a:t>
            </a:r>
          </a:p>
        </p:txBody>
      </p:sp>
      <p:sp>
        <p:nvSpPr>
          <p:cNvPr id="16" name="Rectangle 15">
            <a:extLst>
              <a:ext uri="{FF2B5EF4-FFF2-40B4-BE49-F238E27FC236}">
                <a16:creationId xmlns:a16="http://schemas.microsoft.com/office/drawing/2014/main" id="{A5C80E7A-8771-5F01-6575-075B77156401}"/>
              </a:ext>
            </a:extLst>
          </p:cNvPr>
          <p:cNvSpPr/>
          <p:nvPr/>
        </p:nvSpPr>
        <p:spPr>
          <a:xfrm>
            <a:off x="9880561" y="5124005"/>
            <a:ext cx="1538533" cy="1231781"/>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Angry</a:t>
            </a:r>
          </a:p>
        </p:txBody>
      </p:sp>
      <p:grpSp>
        <p:nvGrpSpPr>
          <p:cNvPr id="19" name="Group 18">
            <a:extLst>
              <a:ext uri="{FF2B5EF4-FFF2-40B4-BE49-F238E27FC236}">
                <a16:creationId xmlns:a16="http://schemas.microsoft.com/office/drawing/2014/main" id="{26FCB1ED-9066-3B2E-9960-CA6D6D148501}"/>
              </a:ext>
            </a:extLst>
          </p:cNvPr>
          <p:cNvGrpSpPr/>
          <p:nvPr/>
        </p:nvGrpSpPr>
        <p:grpSpPr>
          <a:xfrm>
            <a:off x="10304168" y="2376258"/>
            <a:ext cx="724016" cy="703875"/>
            <a:chOff x="5730240" y="5325108"/>
            <a:chExt cx="731520" cy="731520"/>
          </a:xfrm>
        </p:grpSpPr>
        <p:grpSp>
          <p:nvGrpSpPr>
            <p:cNvPr id="37" name="Graphic 50">
              <a:extLst>
                <a:ext uri="{FF2B5EF4-FFF2-40B4-BE49-F238E27FC236}">
                  <a16:creationId xmlns:a16="http://schemas.microsoft.com/office/drawing/2014/main" id="{7A9D66DB-98E5-A506-60CB-00D155278248}"/>
                </a:ext>
              </a:extLst>
            </p:cNvPr>
            <p:cNvGrpSpPr/>
            <p:nvPr/>
          </p:nvGrpSpPr>
          <p:grpSpPr>
            <a:xfrm>
              <a:off x="5730240" y="5325108"/>
              <a:ext cx="731520" cy="731520"/>
              <a:chOff x="5730240" y="5325108"/>
              <a:chExt cx="731520" cy="731520"/>
            </a:xfrm>
          </p:grpSpPr>
          <p:sp>
            <p:nvSpPr>
              <p:cNvPr id="39" name="Freeform: Shape 38">
                <a:extLst>
                  <a:ext uri="{FF2B5EF4-FFF2-40B4-BE49-F238E27FC236}">
                    <a16:creationId xmlns:a16="http://schemas.microsoft.com/office/drawing/2014/main" id="{B30FEB0E-7B27-BCC9-271B-4808B20B6453}"/>
                  </a:ext>
                </a:extLst>
              </p:cNvPr>
              <p:cNvSpPr/>
              <p:nvPr/>
            </p:nvSpPr>
            <p:spPr>
              <a:xfrm>
                <a:off x="5730240" y="5325108"/>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0" name="Freeform: Shape 39">
                <a:extLst>
                  <a:ext uri="{FF2B5EF4-FFF2-40B4-BE49-F238E27FC236}">
                    <a16:creationId xmlns:a16="http://schemas.microsoft.com/office/drawing/2014/main" id="{1E816AAC-F927-A52A-4926-A2270F97B2EE}"/>
                  </a:ext>
                </a:extLst>
              </p:cNvPr>
              <p:cNvSpPr/>
              <p:nvPr/>
            </p:nvSpPr>
            <p:spPr>
              <a:xfrm>
                <a:off x="5860256" y="5455124"/>
                <a:ext cx="128587" cy="128587"/>
              </a:xfrm>
              <a:custGeom>
                <a:avLst/>
                <a:gdLst>
                  <a:gd name="connsiteX0" fmla="*/ 21431 w 128587"/>
                  <a:gd name="connsiteY0" fmla="*/ 128588 h 128587"/>
                  <a:gd name="connsiteX1" fmla="*/ 0 w 128587"/>
                  <a:gd name="connsiteY1" fmla="*/ 107156 h 128587"/>
                  <a:gd name="connsiteX2" fmla="*/ 21431 w 128587"/>
                  <a:gd name="connsiteY2" fmla="*/ 85725 h 128587"/>
                  <a:gd name="connsiteX3" fmla="*/ 85725 w 128587"/>
                  <a:gd name="connsiteY3" fmla="*/ 21431 h 128587"/>
                  <a:gd name="connsiteX4" fmla="*/ 107156 w 128587"/>
                  <a:gd name="connsiteY4" fmla="*/ 0 h 128587"/>
                  <a:gd name="connsiteX5" fmla="*/ 128588 w 128587"/>
                  <a:gd name="connsiteY5" fmla="*/ 21431 h 128587"/>
                  <a:gd name="connsiteX6" fmla="*/ 21431 w 128587"/>
                  <a:gd name="connsiteY6" fmla="*/ 128588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 h="128587">
                    <a:moveTo>
                      <a:pt x="21431" y="128588"/>
                    </a:moveTo>
                    <a:cubicBezTo>
                      <a:pt x="9585" y="128588"/>
                      <a:pt x="0" y="119002"/>
                      <a:pt x="0" y="107156"/>
                    </a:cubicBezTo>
                    <a:cubicBezTo>
                      <a:pt x="0" y="95310"/>
                      <a:pt x="9585" y="85725"/>
                      <a:pt x="21431" y="85725"/>
                    </a:cubicBezTo>
                    <a:cubicBezTo>
                      <a:pt x="56884" y="85725"/>
                      <a:pt x="85725" y="56884"/>
                      <a:pt x="85725" y="21431"/>
                    </a:cubicBezTo>
                    <a:cubicBezTo>
                      <a:pt x="85725" y="9585"/>
                      <a:pt x="95310" y="0"/>
                      <a:pt x="107156" y="0"/>
                    </a:cubicBezTo>
                    <a:cubicBezTo>
                      <a:pt x="119002" y="0"/>
                      <a:pt x="128588" y="9585"/>
                      <a:pt x="128588" y="21431"/>
                    </a:cubicBezTo>
                    <a:cubicBezTo>
                      <a:pt x="128588" y="80514"/>
                      <a:pt x="80514" y="128588"/>
                      <a:pt x="21431"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1" name="Freeform: Shape 40">
                <a:extLst>
                  <a:ext uri="{FF2B5EF4-FFF2-40B4-BE49-F238E27FC236}">
                    <a16:creationId xmlns:a16="http://schemas.microsoft.com/office/drawing/2014/main" id="{D68AECD2-F558-1CBE-E023-C6AD18ED0432}"/>
                  </a:ext>
                </a:extLst>
              </p:cNvPr>
              <p:cNvSpPr/>
              <p:nvPr/>
            </p:nvSpPr>
            <p:spPr>
              <a:xfrm>
                <a:off x="6203156" y="5455124"/>
                <a:ext cx="128587" cy="128587"/>
              </a:xfrm>
              <a:custGeom>
                <a:avLst/>
                <a:gdLst>
                  <a:gd name="connsiteX0" fmla="*/ 107156 w 128587"/>
                  <a:gd name="connsiteY0" fmla="*/ 128588 h 128587"/>
                  <a:gd name="connsiteX1" fmla="*/ 0 w 128587"/>
                  <a:gd name="connsiteY1" fmla="*/ 21431 h 128587"/>
                  <a:gd name="connsiteX2" fmla="*/ 21431 w 128587"/>
                  <a:gd name="connsiteY2" fmla="*/ 0 h 128587"/>
                  <a:gd name="connsiteX3" fmla="*/ 42863 w 128587"/>
                  <a:gd name="connsiteY3" fmla="*/ 21431 h 128587"/>
                  <a:gd name="connsiteX4" fmla="*/ 107156 w 128587"/>
                  <a:gd name="connsiteY4" fmla="*/ 85725 h 128587"/>
                  <a:gd name="connsiteX5" fmla="*/ 128588 w 128587"/>
                  <a:gd name="connsiteY5" fmla="*/ 107156 h 128587"/>
                  <a:gd name="connsiteX6" fmla="*/ 107156 w 128587"/>
                  <a:gd name="connsiteY6" fmla="*/ 128588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 h="128587">
                    <a:moveTo>
                      <a:pt x="107156" y="128588"/>
                    </a:moveTo>
                    <a:cubicBezTo>
                      <a:pt x="48073" y="128588"/>
                      <a:pt x="0" y="80514"/>
                      <a:pt x="0" y="21431"/>
                    </a:cubicBezTo>
                    <a:cubicBezTo>
                      <a:pt x="0" y="9585"/>
                      <a:pt x="9585" y="0"/>
                      <a:pt x="21431" y="0"/>
                    </a:cubicBezTo>
                    <a:cubicBezTo>
                      <a:pt x="33277" y="0"/>
                      <a:pt x="42863" y="9585"/>
                      <a:pt x="42863" y="21431"/>
                    </a:cubicBezTo>
                    <a:cubicBezTo>
                      <a:pt x="42863" y="56884"/>
                      <a:pt x="71703" y="85725"/>
                      <a:pt x="107156" y="85725"/>
                    </a:cubicBezTo>
                    <a:cubicBezTo>
                      <a:pt x="119002" y="85725"/>
                      <a:pt x="128588" y="95310"/>
                      <a:pt x="128588" y="107156"/>
                    </a:cubicBezTo>
                    <a:cubicBezTo>
                      <a:pt x="128588" y="119002"/>
                      <a:pt x="119002" y="128588"/>
                      <a:pt x="107156"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2" name="Freeform: Shape 41">
                <a:extLst>
                  <a:ext uri="{FF2B5EF4-FFF2-40B4-BE49-F238E27FC236}">
                    <a16:creationId xmlns:a16="http://schemas.microsoft.com/office/drawing/2014/main" id="{A72FFD36-908B-BB0F-9723-78C7699A0E3A}"/>
                  </a:ext>
                </a:extLst>
              </p:cNvPr>
              <p:cNvSpPr/>
              <p:nvPr/>
            </p:nvSpPr>
            <p:spPr>
              <a:xfrm>
                <a:off x="5903118" y="5626574"/>
                <a:ext cx="171479" cy="171449"/>
              </a:xfrm>
              <a:custGeom>
                <a:avLst/>
                <a:gdLst>
                  <a:gd name="connsiteX0" fmla="*/ 6279 w 171479"/>
                  <a:gd name="connsiteY0" fmla="*/ 165171 h 171449"/>
                  <a:gd name="connsiteX1" fmla="*/ 6279 w 171479"/>
                  <a:gd name="connsiteY1" fmla="*/ 134865 h 171449"/>
                  <a:gd name="connsiteX2" fmla="*/ 112514 w 171479"/>
                  <a:gd name="connsiteY2" fmla="*/ 86185 h 171449"/>
                  <a:gd name="connsiteX3" fmla="*/ 21431 w 171479"/>
                  <a:gd name="connsiteY3" fmla="*/ 42863 h 171449"/>
                  <a:gd name="connsiteX4" fmla="*/ 0 w 171479"/>
                  <a:gd name="connsiteY4" fmla="*/ 21431 h 171449"/>
                  <a:gd name="connsiteX5" fmla="*/ 21431 w 171479"/>
                  <a:gd name="connsiteY5" fmla="*/ 0 h 171449"/>
                  <a:gd name="connsiteX6" fmla="*/ 169190 w 171479"/>
                  <a:gd name="connsiteY6" fmla="*/ 97571 h 171449"/>
                  <a:gd name="connsiteX7" fmla="*/ 150019 w 171479"/>
                  <a:gd name="connsiteY7" fmla="*/ 128588 h 171449"/>
                  <a:gd name="connsiteX8" fmla="*/ 124904 w 171479"/>
                  <a:gd name="connsiteY8" fmla="*/ 128588 h 171449"/>
                  <a:gd name="connsiteX9" fmla="*/ 36585 w 171479"/>
                  <a:gd name="connsiteY9" fmla="*/ 165171 h 171449"/>
                  <a:gd name="connsiteX10" fmla="*/ 6279 w 171479"/>
                  <a:gd name="connsiteY10" fmla="*/ 165171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79" h="171449">
                    <a:moveTo>
                      <a:pt x="6279" y="165171"/>
                    </a:moveTo>
                    <a:cubicBezTo>
                      <a:pt x="-2092" y="156800"/>
                      <a:pt x="-2092" y="143236"/>
                      <a:pt x="6279" y="134865"/>
                    </a:cubicBezTo>
                    <a:cubicBezTo>
                      <a:pt x="34576" y="106569"/>
                      <a:pt x="72749" y="89198"/>
                      <a:pt x="112514" y="86185"/>
                    </a:cubicBezTo>
                    <a:cubicBezTo>
                      <a:pt x="90560" y="58999"/>
                      <a:pt x="57471" y="42863"/>
                      <a:pt x="21431" y="42863"/>
                    </a:cubicBezTo>
                    <a:cubicBezTo>
                      <a:pt x="9585" y="42863"/>
                      <a:pt x="0" y="33277"/>
                      <a:pt x="0" y="21431"/>
                    </a:cubicBezTo>
                    <a:cubicBezTo>
                      <a:pt x="0" y="9585"/>
                      <a:pt x="9585" y="0"/>
                      <a:pt x="21431" y="0"/>
                    </a:cubicBezTo>
                    <a:cubicBezTo>
                      <a:pt x="131208" y="0"/>
                      <a:pt x="165378" y="93282"/>
                      <a:pt x="169190" y="97571"/>
                    </a:cubicBezTo>
                    <a:cubicBezTo>
                      <a:pt x="176331" y="111810"/>
                      <a:pt x="165889" y="128588"/>
                      <a:pt x="150019" y="128588"/>
                    </a:cubicBezTo>
                    <a:lnTo>
                      <a:pt x="124904" y="128588"/>
                    </a:lnTo>
                    <a:cubicBezTo>
                      <a:pt x="92024" y="128588"/>
                      <a:pt x="59836" y="141919"/>
                      <a:pt x="36585" y="165171"/>
                    </a:cubicBezTo>
                    <a:cubicBezTo>
                      <a:pt x="28212" y="173543"/>
                      <a:pt x="14650" y="173543"/>
                      <a:pt x="6279" y="16517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3" name="Freeform: Shape 42">
                <a:extLst>
                  <a:ext uri="{FF2B5EF4-FFF2-40B4-BE49-F238E27FC236}">
                    <a16:creationId xmlns:a16="http://schemas.microsoft.com/office/drawing/2014/main" id="{560A72DA-5BCE-6653-5AC6-B9403B518B0E}"/>
                  </a:ext>
                </a:extLst>
              </p:cNvPr>
              <p:cNvSpPr/>
              <p:nvPr/>
            </p:nvSpPr>
            <p:spPr>
              <a:xfrm>
                <a:off x="6117401" y="5626574"/>
                <a:ext cx="171479" cy="171449"/>
              </a:xfrm>
              <a:custGeom>
                <a:avLst/>
                <a:gdLst>
                  <a:gd name="connsiteX0" fmla="*/ 134896 w 171479"/>
                  <a:gd name="connsiteY0" fmla="*/ 165171 h 171449"/>
                  <a:gd name="connsiteX1" fmla="*/ 46575 w 171479"/>
                  <a:gd name="connsiteY1" fmla="*/ 128588 h 171449"/>
                  <a:gd name="connsiteX2" fmla="*/ 21461 w 171479"/>
                  <a:gd name="connsiteY2" fmla="*/ 128588 h 171449"/>
                  <a:gd name="connsiteX3" fmla="*/ 2290 w 171479"/>
                  <a:gd name="connsiteY3" fmla="*/ 97571 h 171449"/>
                  <a:gd name="connsiteX4" fmla="*/ 150048 w 171479"/>
                  <a:gd name="connsiteY4" fmla="*/ 0 h 171449"/>
                  <a:gd name="connsiteX5" fmla="*/ 171480 w 171479"/>
                  <a:gd name="connsiteY5" fmla="*/ 21431 h 171449"/>
                  <a:gd name="connsiteX6" fmla="*/ 150048 w 171479"/>
                  <a:gd name="connsiteY6" fmla="*/ 42863 h 171449"/>
                  <a:gd name="connsiteX7" fmla="*/ 58966 w 171479"/>
                  <a:gd name="connsiteY7" fmla="*/ 86185 h 171449"/>
                  <a:gd name="connsiteX8" fmla="*/ 165200 w 171479"/>
                  <a:gd name="connsiteY8" fmla="*/ 134865 h 171449"/>
                  <a:gd name="connsiteX9" fmla="*/ 165200 w 171479"/>
                  <a:gd name="connsiteY9" fmla="*/ 165171 h 171449"/>
                  <a:gd name="connsiteX10" fmla="*/ 134896 w 171479"/>
                  <a:gd name="connsiteY10" fmla="*/ 165171 h 171449"/>
                  <a:gd name="connsiteX11" fmla="*/ 134896 w 171479"/>
                  <a:gd name="connsiteY11" fmla="*/ 165171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79" h="171449">
                    <a:moveTo>
                      <a:pt x="134896" y="165171"/>
                    </a:moveTo>
                    <a:cubicBezTo>
                      <a:pt x="111644" y="141919"/>
                      <a:pt x="79455" y="128588"/>
                      <a:pt x="46575" y="128588"/>
                    </a:cubicBezTo>
                    <a:lnTo>
                      <a:pt x="21461" y="128588"/>
                    </a:lnTo>
                    <a:cubicBezTo>
                      <a:pt x="5592" y="128588"/>
                      <a:pt x="-4852" y="111810"/>
                      <a:pt x="2290" y="97571"/>
                    </a:cubicBezTo>
                    <a:cubicBezTo>
                      <a:pt x="6105" y="93279"/>
                      <a:pt x="40332" y="0"/>
                      <a:pt x="150048" y="0"/>
                    </a:cubicBezTo>
                    <a:cubicBezTo>
                      <a:pt x="161894" y="0"/>
                      <a:pt x="171480" y="9585"/>
                      <a:pt x="171480" y="21431"/>
                    </a:cubicBezTo>
                    <a:cubicBezTo>
                      <a:pt x="171480" y="33277"/>
                      <a:pt x="161894" y="42863"/>
                      <a:pt x="150048" y="42863"/>
                    </a:cubicBezTo>
                    <a:cubicBezTo>
                      <a:pt x="114008" y="42863"/>
                      <a:pt x="80920" y="58999"/>
                      <a:pt x="58966" y="86185"/>
                    </a:cubicBezTo>
                    <a:cubicBezTo>
                      <a:pt x="98731" y="89198"/>
                      <a:pt x="136905" y="106570"/>
                      <a:pt x="165200" y="134865"/>
                    </a:cubicBezTo>
                    <a:cubicBezTo>
                      <a:pt x="173571" y="143236"/>
                      <a:pt x="173571" y="156800"/>
                      <a:pt x="165200" y="165171"/>
                    </a:cubicBezTo>
                    <a:cubicBezTo>
                      <a:pt x="156829" y="173543"/>
                      <a:pt x="143267" y="173543"/>
                      <a:pt x="134896" y="165171"/>
                    </a:cubicBezTo>
                    <a:lnTo>
                      <a:pt x="134896" y="165171"/>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38" name="Freeform: Shape 37">
              <a:extLst>
                <a:ext uri="{FF2B5EF4-FFF2-40B4-BE49-F238E27FC236}">
                  <a16:creationId xmlns:a16="http://schemas.microsoft.com/office/drawing/2014/main" id="{2476609A-C738-8981-0D43-C0F54C19E822}"/>
                </a:ext>
              </a:extLst>
            </p:cNvPr>
            <p:cNvSpPr/>
            <p:nvPr/>
          </p:nvSpPr>
          <p:spPr>
            <a:xfrm>
              <a:off x="5935065" y="5851802"/>
              <a:ext cx="300041" cy="85723"/>
            </a:xfrm>
            <a:custGeom>
              <a:avLst/>
              <a:gdLst>
                <a:gd name="connsiteX0" fmla="*/ 293611 w 300041"/>
                <a:gd name="connsiteY0" fmla="*/ 79295 h 85723"/>
                <a:gd name="connsiteX1" fmla="*/ 263609 w 300041"/>
                <a:gd name="connsiteY1" fmla="*/ 79295 h 85723"/>
                <a:gd name="connsiteX2" fmla="*/ 235747 w 300041"/>
                <a:gd name="connsiteY2" fmla="*/ 51863 h 85723"/>
                <a:gd name="connsiteX3" fmla="*/ 207885 w 300041"/>
                <a:gd name="connsiteY3" fmla="*/ 79295 h 85723"/>
                <a:gd name="connsiteX4" fmla="*/ 177882 w 300041"/>
                <a:gd name="connsiteY4" fmla="*/ 79295 h 85723"/>
                <a:gd name="connsiteX5" fmla="*/ 150020 w 300041"/>
                <a:gd name="connsiteY5" fmla="*/ 51863 h 85723"/>
                <a:gd name="connsiteX6" fmla="*/ 122158 w 300041"/>
                <a:gd name="connsiteY6" fmla="*/ 79295 h 85723"/>
                <a:gd name="connsiteX7" fmla="*/ 92156 w 300041"/>
                <a:gd name="connsiteY7" fmla="*/ 79295 h 85723"/>
                <a:gd name="connsiteX8" fmla="*/ 64294 w 300041"/>
                <a:gd name="connsiteY8" fmla="*/ 51863 h 85723"/>
                <a:gd name="connsiteX9" fmla="*/ 36432 w 300041"/>
                <a:gd name="connsiteY9" fmla="*/ 79295 h 85723"/>
                <a:gd name="connsiteX10" fmla="*/ 6429 w 300041"/>
                <a:gd name="connsiteY10" fmla="*/ 79295 h 85723"/>
                <a:gd name="connsiteX11" fmla="*/ 6429 w 300041"/>
                <a:gd name="connsiteY11" fmla="*/ 49291 h 85723"/>
                <a:gd name="connsiteX12" fmla="*/ 49292 w 300041"/>
                <a:gd name="connsiteY12" fmla="*/ 6428 h 85723"/>
                <a:gd name="connsiteX13" fmla="*/ 79294 w 300041"/>
                <a:gd name="connsiteY13" fmla="*/ 6428 h 85723"/>
                <a:gd name="connsiteX14" fmla="*/ 107156 w 300041"/>
                <a:gd name="connsiteY14" fmla="*/ 33860 h 85723"/>
                <a:gd name="connsiteX15" fmla="*/ 135018 w 300041"/>
                <a:gd name="connsiteY15" fmla="*/ 6428 h 85723"/>
                <a:gd name="connsiteX16" fmla="*/ 150023 w 300041"/>
                <a:gd name="connsiteY16" fmla="*/ 0 h 85723"/>
                <a:gd name="connsiteX17" fmla="*/ 165023 w 300041"/>
                <a:gd name="connsiteY17" fmla="*/ 6428 h 85723"/>
                <a:gd name="connsiteX18" fmla="*/ 192886 w 300041"/>
                <a:gd name="connsiteY18" fmla="*/ 33860 h 85723"/>
                <a:gd name="connsiteX19" fmla="*/ 220748 w 300041"/>
                <a:gd name="connsiteY19" fmla="*/ 6428 h 85723"/>
                <a:gd name="connsiteX20" fmla="*/ 250750 w 300041"/>
                <a:gd name="connsiteY20" fmla="*/ 6428 h 85723"/>
                <a:gd name="connsiteX21" fmla="*/ 293612 w 300041"/>
                <a:gd name="connsiteY21" fmla="*/ 49291 h 85723"/>
                <a:gd name="connsiteX22" fmla="*/ 293611 w 300041"/>
                <a:gd name="connsiteY22" fmla="*/ 79295 h 8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0041" h="85723">
                  <a:moveTo>
                    <a:pt x="293611" y="79295"/>
                  </a:moveTo>
                  <a:cubicBezTo>
                    <a:pt x="285467" y="87867"/>
                    <a:pt x="271754" y="87867"/>
                    <a:pt x="263609" y="79295"/>
                  </a:cubicBezTo>
                  <a:lnTo>
                    <a:pt x="235747" y="51863"/>
                  </a:lnTo>
                  <a:lnTo>
                    <a:pt x="207885" y="79295"/>
                  </a:lnTo>
                  <a:cubicBezTo>
                    <a:pt x="199741" y="87867"/>
                    <a:pt x="186028" y="87867"/>
                    <a:pt x="177882" y="79295"/>
                  </a:cubicBezTo>
                  <a:lnTo>
                    <a:pt x="150020" y="51863"/>
                  </a:lnTo>
                  <a:lnTo>
                    <a:pt x="122158" y="79295"/>
                  </a:lnTo>
                  <a:cubicBezTo>
                    <a:pt x="114014" y="87867"/>
                    <a:pt x="100301" y="87867"/>
                    <a:pt x="92156" y="79295"/>
                  </a:cubicBezTo>
                  <a:lnTo>
                    <a:pt x="64294" y="51863"/>
                  </a:lnTo>
                  <a:lnTo>
                    <a:pt x="36432" y="79295"/>
                  </a:lnTo>
                  <a:cubicBezTo>
                    <a:pt x="28288" y="87867"/>
                    <a:pt x="14575" y="87867"/>
                    <a:pt x="6429" y="79295"/>
                  </a:cubicBezTo>
                  <a:cubicBezTo>
                    <a:pt x="-2143" y="71151"/>
                    <a:pt x="-2143" y="57435"/>
                    <a:pt x="6429" y="49291"/>
                  </a:cubicBezTo>
                  <a:lnTo>
                    <a:pt x="49292" y="6428"/>
                  </a:lnTo>
                  <a:cubicBezTo>
                    <a:pt x="57436" y="-2143"/>
                    <a:pt x="71149" y="-2143"/>
                    <a:pt x="79294" y="6428"/>
                  </a:cubicBezTo>
                  <a:lnTo>
                    <a:pt x="107156" y="33860"/>
                  </a:lnTo>
                  <a:lnTo>
                    <a:pt x="135018" y="6428"/>
                  </a:lnTo>
                  <a:cubicBezTo>
                    <a:pt x="138879" y="2143"/>
                    <a:pt x="144451" y="0"/>
                    <a:pt x="150023" y="0"/>
                  </a:cubicBezTo>
                  <a:cubicBezTo>
                    <a:pt x="155595" y="0"/>
                    <a:pt x="161167" y="2143"/>
                    <a:pt x="165023" y="6428"/>
                  </a:cubicBezTo>
                  <a:lnTo>
                    <a:pt x="192886" y="33860"/>
                  </a:lnTo>
                  <a:lnTo>
                    <a:pt x="220748" y="6428"/>
                  </a:lnTo>
                  <a:cubicBezTo>
                    <a:pt x="228891" y="-2143"/>
                    <a:pt x="242605" y="-2143"/>
                    <a:pt x="250750" y="6428"/>
                  </a:cubicBezTo>
                  <a:lnTo>
                    <a:pt x="293612" y="49291"/>
                  </a:lnTo>
                  <a:cubicBezTo>
                    <a:pt x="302185" y="57435"/>
                    <a:pt x="302185" y="71151"/>
                    <a:pt x="293611" y="79295"/>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20" name="Group 19">
            <a:extLst>
              <a:ext uri="{FF2B5EF4-FFF2-40B4-BE49-F238E27FC236}">
                <a16:creationId xmlns:a16="http://schemas.microsoft.com/office/drawing/2014/main" id="{FC97EA7C-362A-C22B-5EE9-4824892A12D3}"/>
              </a:ext>
            </a:extLst>
          </p:cNvPr>
          <p:cNvGrpSpPr/>
          <p:nvPr/>
        </p:nvGrpSpPr>
        <p:grpSpPr>
          <a:xfrm>
            <a:off x="10304168" y="3901054"/>
            <a:ext cx="724016" cy="703875"/>
            <a:chOff x="7582357" y="5405437"/>
            <a:chExt cx="731520" cy="731520"/>
          </a:xfrm>
        </p:grpSpPr>
        <p:grpSp>
          <p:nvGrpSpPr>
            <p:cNvPr id="30" name="Graphic 51">
              <a:extLst>
                <a:ext uri="{FF2B5EF4-FFF2-40B4-BE49-F238E27FC236}">
                  <a16:creationId xmlns:a16="http://schemas.microsoft.com/office/drawing/2014/main" id="{B08C90DE-BC28-760A-A284-A44AADBA67C1}"/>
                </a:ext>
              </a:extLst>
            </p:cNvPr>
            <p:cNvGrpSpPr/>
            <p:nvPr/>
          </p:nvGrpSpPr>
          <p:grpSpPr>
            <a:xfrm>
              <a:off x="7582357" y="5405437"/>
              <a:ext cx="731520" cy="731520"/>
              <a:chOff x="7582357" y="5405437"/>
              <a:chExt cx="731520" cy="731520"/>
            </a:xfrm>
          </p:grpSpPr>
          <p:sp>
            <p:nvSpPr>
              <p:cNvPr id="32" name="Freeform: Shape 31">
                <a:extLst>
                  <a:ext uri="{FF2B5EF4-FFF2-40B4-BE49-F238E27FC236}">
                    <a16:creationId xmlns:a16="http://schemas.microsoft.com/office/drawing/2014/main" id="{FEF608E7-482B-93CF-1323-35048452CECE}"/>
                  </a:ext>
                </a:extLst>
              </p:cNvPr>
              <p:cNvSpPr/>
              <p:nvPr/>
            </p:nvSpPr>
            <p:spPr>
              <a:xfrm>
                <a:off x="7582357" y="5405437"/>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3" name="Freeform: Shape 32">
                <a:extLst>
                  <a:ext uri="{FF2B5EF4-FFF2-40B4-BE49-F238E27FC236}">
                    <a16:creationId xmlns:a16="http://schemas.microsoft.com/office/drawing/2014/main" id="{35D8DBE5-7FF5-D5F3-CD1C-F9E8631AB07A}"/>
                  </a:ext>
                </a:extLst>
              </p:cNvPr>
              <p:cNvSpPr/>
              <p:nvPr/>
            </p:nvSpPr>
            <p:spPr>
              <a:xfrm>
                <a:off x="7712372" y="5535455"/>
                <a:ext cx="128587" cy="128586"/>
              </a:xfrm>
              <a:custGeom>
                <a:avLst/>
                <a:gdLst>
                  <a:gd name="connsiteX0" fmla="*/ 21431 w 128587"/>
                  <a:gd name="connsiteY0" fmla="*/ 128587 h 128587"/>
                  <a:gd name="connsiteX1" fmla="*/ 0 w 128587"/>
                  <a:gd name="connsiteY1" fmla="*/ 107155 h 128587"/>
                  <a:gd name="connsiteX2" fmla="*/ 21431 w 128587"/>
                  <a:gd name="connsiteY2" fmla="*/ 85725 h 128587"/>
                  <a:gd name="connsiteX3" fmla="*/ 85725 w 128587"/>
                  <a:gd name="connsiteY3" fmla="*/ 21431 h 128587"/>
                  <a:gd name="connsiteX4" fmla="*/ 107155 w 128587"/>
                  <a:gd name="connsiteY4" fmla="*/ 0 h 128587"/>
                  <a:gd name="connsiteX5" fmla="*/ 128587 w 128587"/>
                  <a:gd name="connsiteY5" fmla="*/ 21431 h 128587"/>
                  <a:gd name="connsiteX6" fmla="*/ 21431 w 128587"/>
                  <a:gd name="connsiteY6" fmla="*/ 128587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 h="128587">
                    <a:moveTo>
                      <a:pt x="21431" y="128587"/>
                    </a:moveTo>
                    <a:cubicBezTo>
                      <a:pt x="9585" y="128587"/>
                      <a:pt x="0" y="119001"/>
                      <a:pt x="0" y="107155"/>
                    </a:cubicBezTo>
                    <a:cubicBezTo>
                      <a:pt x="0" y="95310"/>
                      <a:pt x="9585" y="85725"/>
                      <a:pt x="21431" y="85725"/>
                    </a:cubicBezTo>
                    <a:cubicBezTo>
                      <a:pt x="56884" y="85725"/>
                      <a:pt x="85725" y="56884"/>
                      <a:pt x="85725" y="21431"/>
                    </a:cubicBezTo>
                    <a:cubicBezTo>
                      <a:pt x="85725" y="9585"/>
                      <a:pt x="95310" y="0"/>
                      <a:pt x="107155" y="0"/>
                    </a:cubicBezTo>
                    <a:cubicBezTo>
                      <a:pt x="119001" y="0"/>
                      <a:pt x="128587" y="9585"/>
                      <a:pt x="128587" y="21431"/>
                    </a:cubicBezTo>
                    <a:cubicBezTo>
                      <a:pt x="128587" y="80514"/>
                      <a:pt x="80514" y="128587"/>
                      <a:pt x="21431"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4" name="Freeform: Shape 33">
                <a:extLst>
                  <a:ext uri="{FF2B5EF4-FFF2-40B4-BE49-F238E27FC236}">
                    <a16:creationId xmlns:a16="http://schemas.microsoft.com/office/drawing/2014/main" id="{18CC40D0-E3C3-724D-251D-270A067D623F}"/>
                  </a:ext>
                </a:extLst>
              </p:cNvPr>
              <p:cNvSpPr/>
              <p:nvPr/>
            </p:nvSpPr>
            <p:spPr>
              <a:xfrm>
                <a:off x="8055273" y="5535454"/>
                <a:ext cx="128588" cy="128586"/>
              </a:xfrm>
              <a:custGeom>
                <a:avLst/>
                <a:gdLst>
                  <a:gd name="connsiteX0" fmla="*/ 107156 w 128588"/>
                  <a:gd name="connsiteY0" fmla="*/ 128587 h 128587"/>
                  <a:gd name="connsiteX1" fmla="*/ 0 w 128588"/>
                  <a:gd name="connsiteY1" fmla="*/ 21431 h 128587"/>
                  <a:gd name="connsiteX2" fmla="*/ 21432 w 128588"/>
                  <a:gd name="connsiteY2" fmla="*/ 0 h 128587"/>
                  <a:gd name="connsiteX3" fmla="*/ 42862 w 128588"/>
                  <a:gd name="connsiteY3" fmla="*/ 21431 h 128587"/>
                  <a:gd name="connsiteX4" fmla="*/ 107156 w 128588"/>
                  <a:gd name="connsiteY4" fmla="*/ 85725 h 128587"/>
                  <a:gd name="connsiteX5" fmla="*/ 128588 w 128588"/>
                  <a:gd name="connsiteY5" fmla="*/ 107155 h 128587"/>
                  <a:gd name="connsiteX6" fmla="*/ 107156 w 128588"/>
                  <a:gd name="connsiteY6" fmla="*/ 128587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8" h="128587">
                    <a:moveTo>
                      <a:pt x="107156" y="128587"/>
                    </a:moveTo>
                    <a:cubicBezTo>
                      <a:pt x="48074" y="128587"/>
                      <a:pt x="0" y="80514"/>
                      <a:pt x="0" y="21431"/>
                    </a:cubicBezTo>
                    <a:cubicBezTo>
                      <a:pt x="0" y="9585"/>
                      <a:pt x="9586" y="0"/>
                      <a:pt x="21432" y="0"/>
                    </a:cubicBezTo>
                    <a:cubicBezTo>
                      <a:pt x="33278" y="0"/>
                      <a:pt x="42862" y="9585"/>
                      <a:pt x="42862" y="21431"/>
                    </a:cubicBezTo>
                    <a:cubicBezTo>
                      <a:pt x="42862" y="56884"/>
                      <a:pt x="71704" y="85725"/>
                      <a:pt x="107156" y="85725"/>
                    </a:cubicBezTo>
                    <a:cubicBezTo>
                      <a:pt x="119002" y="85725"/>
                      <a:pt x="128588" y="95310"/>
                      <a:pt x="128588" y="107155"/>
                    </a:cubicBezTo>
                    <a:cubicBezTo>
                      <a:pt x="128588" y="119001"/>
                      <a:pt x="119002" y="128587"/>
                      <a:pt x="107156"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5" name="Freeform: Shape 34">
                <a:extLst>
                  <a:ext uri="{FF2B5EF4-FFF2-40B4-BE49-F238E27FC236}">
                    <a16:creationId xmlns:a16="http://schemas.microsoft.com/office/drawing/2014/main" id="{6E92B3E7-90F9-E3ED-41FF-E73118CDFF83}"/>
                  </a:ext>
                </a:extLst>
              </p:cNvPr>
              <p:cNvSpPr/>
              <p:nvPr/>
            </p:nvSpPr>
            <p:spPr>
              <a:xfrm>
                <a:off x="7798098" y="5664040"/>
                <a:ext cx="128586" cy="128588"/>
              </a:xfrm>
              <a:custGeom>
                <a:avLst/>
                <a:gdLst>
                  <a:gd name="connsiteX0" fmla="*/ 64294 w 128586"/>
                  <a:gd name="connsiteY0" fmla="*/ 128588 h 128588"/>
                  <a:gd name="connsiteX1" fmla="*/ 0 w 128586"/>
                  <a:gd name="connsiteY1" fmla="*/ 64294 h 128588"/>
                  <a:gd name="connsiteX2" fmla="*/ 64294 w 128586"/>
                  <a:gd name="connsiteY2" fmla="*/ 0 h 128588"/>
                  <a:gd name="connsiteX3" fmla="*/ 128587 w 128586"/>
                  <a:gd name="connsiteY3" fmla="*/ 64294 h 128588"/>
                  <a:gd name="connsiteX4" fmla="*/ 64294 w 128586"/>
                  <a:gd name="connsiteY4" fmla="*/ 128588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8">
                    <a:moveTo>
                      <a:pt x="64294" y="128588"/>
                    </a:moveTo>
                    <a:cubicBezTo>
                      <a:pt x="28840" y="128588"/>
                      <a:pt x="0" y="99747"/>
                      <a:pt x="0" y="64294"/>
                    </a:cubicBezTo>
                    <a:cubicBezTo>
                      <a:pt x="0" y="28841"/>
                      <a:pt x="28840" y="0"/>
                      <a:pt x="64294" y="0"/>
                    </a:cubicBezTo>
                    <a:cubicBezTo>
                      <a:pt x="99747" y="0"/>
                      <a:pt x="128587" y="28841"/>
                      <a:pt x="128587" y="64294"/>
                    </a:cubicBezTo>
                    <a:cubicBezTo>
                      <a:pt x="128587"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6" name="Freeform: Shape 35">
                <a:extLst>
                  <a:ext uri="{FF2B5EF4-FFF2-40B4-BE49-F238E27FC236}">
                    <a16:creationId xmlns:a16="http://schemas.microsoft.com/office/drawing/2014/main" id="{0C6AEEDD-7AB9-3975-8F4F-60F7251B38A3}"/>
                  </a:ext>
                </a:extLst>
              </p:cNvPr>
              <p:cNvSpPr/>
              <p:nvPr/>
            </p:nvSpPr>
            <p:spPr>
              <a:xfrm>
                <a:off x="7969548" y="5664040"/>
                <a:ext cx="128587" cy="128587"/>
              </a:xfrm>
              <a:custGeom>
                <a:avLst/>
                <a:gdLst>
                  <a:gd name="connsiteX0" fmla="*/ 64317 w 128587"/>
                  <a:gd name="connsiteY0" fmla="*/ 128603 h 128587"/>
                  <a:gd name="connsiteX1" fmla="*/ 23 w 128587"/>
                  <a:gd name="connsiteY1" fmla="*/ 64310 h 128587"/>
                  <a:gd name="connsiteX2" fmla="*/ 64317 w 128587"/>
                  <a:gd name="connsiteY2" fmla="*/ 16 h 128587"/>
                  <a:gd name="connsiteX3" fmla="*/ 128611 w 128587"/>
                  <a:gd name="connsiteY3" fmla="*/ 64310 h 128587"/>
                  <a:gd name="connsiteX4" fmla="*/ 64317 w 128587"/>
                  <a:gd name="connsiteY4" fmla="*/ 128603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317" y="128603"/>
                    </a:moveTo>
                    <a:cubicBezTo>
                      <a:pt x="28864" y="128603"/>
                      <a:pt x="23" y="99763"/>
                      <a:pt x="23" y="64310"/>
                    </a:cubicBezTo>
                    <a:cubicBezTo>
                      <a:pt x="23" y="28857"/>
                      <a:pt x="28864" y="16"/>
                      <a:pt x="64317" y="16"/>
                    </a:cubicBezTo>
                    <a:cubicBezTo>
                      <a:pt x="99770" y="16"/>
                      <a:pt x="128611" y="28857"/>
                      <a:pt x="128611" y="64310"/>
                    </a:cubicBezTo>
                    <a:cubicBezTo>
                      <a:pt x="128611" y="99763"/>
                      <a:pt x="99770" y="128603"/>
                      <a:pt x="64317" y="12860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31" name="Freeform: Shape 30">
              <a:extLst>
                <a:ext uri="{FF2B5EF4-FFF2-40B4-BE49-F238E27FC236}">
                  <a16:creationId xmlns:a16="http://schemas.microsoft.com/office/drawing/2014/main" id="{E1B2102E-077F-3CBD-BF60-07F82E6D8B5A}"/>
                </a:ext>
              </a:extLst>
            </p:cNvPr>
            <p:cNvSpPr/>
            <p:nvPr/>
          </p:nvSpPr>
          <p:spPr>
            <a:xfrm flipV="1">
              <a:off x="7845704" y="5873609"/>
              <a:ext cx="214310" cy="78436"/>
            </a:xfrm>
            <a:custGeom>
              <a:avLst/>
              <a:gdLst>
                <a:gd name="connsiteX0" fmla="*/ 207880 w 214309"/>
                <a:gd name="connsiteY0" fmla="*/ 36431 h 78436"/>
                <a:gd name="connsiteX1" fmla="*/ 107154 w 214309"/>
                <a:gd name="connsiteY1" fmla="*/ 78437 h 78436"/>
                <a:gd name="connsiteX2" fmla="*/ 6429 w 214309"/>
                <a:gd name="connsiteY2" fmla="*/ 36433 h 78436"/>
                <a:gd name="connsiteX3" fmla="*/ 6429 w 214309"/>
                <a:gd name="connsiteY3" fmla="*/ 6429 h 78436"/>
                <a:gd name="connsiteX4" fmla="*/ 36431 w 214309"/>
                <a:gd name="connsiteY4" fmla="*/ 6429 h 78436"/>
                <a:gd name="connsiteX5" fmla="*/ 107154 w 214309"/>
                <a:gd name="connsiteY5" fmla="*/ 35147 h 78436"/>
                <a:gd name="connsiteX6" fmla="*/ 177879 w 214309"/>
                <a:gd name="connsiteY6" fmla="*/ 6428 h 78436"/>
                <a:gd name="connsiteX7" fmla="*/ 207881 w 214309"/>
                <a:gd name="connsiteY7" fmla="*/ 6428 h 78436"/>
                <a:gd name="connsiteX8" fmla="*/ 207880 w 214309"/>
                <a:gd name="connsiteY8" fmla="*/ 36431 h 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09" h="78436">
                  <a:moveTo>
                    <a:pt x="207880" y="36431"/>
                  </a:moveTo>
                  <a:cubicBezTo>
                    <a:pt x="180020" y="64294"/>
                    <a:pt x="143586" y="78437"/>
                    <a:pt x="107154" y="78437"/>
                  </a:cubicBezTo>
                  <a:cubicBezTo>
                    <a:pt x="70723" y="78437"/>
                    <a:pt x="34288" y="64294"/>
                    <a:pt x="6429" y="36433"/>
                  </a:cubicBezTo>
                  <a:cubicBezTo>
                    <a:pt x="-2143" y="28290"/>
                    <a:pt x="-2143" y="14574"/>
                    <a:pt x="6429" y="6429"/>
                  </a:cubicBezTo>
                  <a:cubicBezTo>
                    <a:pt x="14573" y="-2141"/>
                    <a:pt x="28287" y="-2141"/>
                    <a:pt x="36431" y="6429"/>
                  </a:cubicBezTo>
                  <a:cubicBezTo>
                    <a:pt x="55719" y="25717"/>
                    <a:pt x="81439" y="35147"/>
                    <a:pt x="107154" y="35147"/>
                  </a:cubicBezTo>
                  <a:cubicBezTo>
                    <a:pt x="132871" y="35147"/>
                    <a:pt x="158590" y="25717"/>
                    <a:pt x="177879" y="6428"/>
                  </a:cubicBezTo>
                  <a:cubicBezTo>
                    <a:pt x="186024" y="-2143"/>
                    <a:pt x="199735" y="-2143"/>
                    <a:pt x="207881" y="6428"/>
                  </a:cubicBezTo>
                  <a:cubicBezTo>
                    <a:pt x="216453" y="14572"/>
                    <a:pt x="216453" y="28289"/>
                    <a:pt x="207880" y="36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21" name="Group 20">
            <a:extLst>
              <a:ext uri="{FF2B5EF4-FFF2-40B4-BE49-F238E27FC236}">
                <a16:creationId xmlns:a16="http://schemas.microsoft.com/office/drawing/2014/main" id="{8E29F46E-64AD-DE9F-FF14-DD61968DD2FF}"/>
              </a:ext>
            </a:extLst>
          </p:cNvPr>
          <p:cNvGrpSpPr/>
          <p:nvPr/>
        </p:nvGrpSpPr>
        <p:grpSpPr>
          <a:xfrm>
            <a:off x="10302863" y="5285004"/>
            <a:ext cx="724016" cy="703875"/>
            <a:chOff x="9449065" y="5405437"/>
            <a:chExt cx="731520" cy="731520"/>
          </a:xfrm>
        </p:grpSpPr>
        <p:sp>
          <p:nvSpPr>
            <p:cNvPr id="22" name="Freeform: Shape 21">
              <a:extLst>
                <a:ext uri="{FF2B5EF4-FFF2-40B4-BE49-F238E27FC236}">
                  <a16:creationId xmlns:a16="http://schemas.microsoft.com/office/drawing/2014/main" id="{73062358-4ABE-2485-887E-FB1C20461E4C}"/>
                </a:ext>
              </a:extLst>
            </p:cNvPr>
            <p:cNvSpPr/>
            <p:nvPr/>
          </p:nvSpPr>
          <p:spPr>
            <a:xfrm>
              <a:off x="9449065" y="5405437"/>
              <a:ext cx="731520" cy="731520"/>
            </a:xfrm>
            <a:custGeom>
              <a:avLst/>
              <a:gdLst>
                <a:gd name="connsiteX0" fmla="*/ 731520 w 731520"/>
                <a:gd name="connsiteY0" fmla="*/ 367189 h 731520"/>
                <a:gd name="connsiteX1" fmla="*/ 365760 w 731520"/>
                <a:gd name="connsiteY1" fmla="*/ 731520 h 731520"/>
                <a:gd name="connsiteX2" fmla="*/ 0 w 731520"/>
                <a:gd name="connsiteY2" fmla="*/ 367189 h 731520"/>
                <a:gd name="connsiteX3" fmla="*/ 365760 w 731520"/>
                <a:gd name="connsiteY3" fmla="*/ 0 h 731520"/>
                <a:gd name="connsiteX4" fmla="*/ 731520 w 731520"/>
                <a:gd name="connsiteY4" fmla="*/ 367189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7189"/>
                  </a:moveTo>
                  <a:cubicBezTo>
                    <a:pt x="731520" y="568214"/>
                    <a:pt x="566785" y="731520"/>
                    <a:pt x="365760" y="731520"/>
                  </a:cubicBezTo>
                  <a:cubicBezTo>
                    <a:pt x="164735" y="731520"/>
                    <a:pt x="0" y="568214"/>
                    <a:pt x="0" y="367189"/>
                  </a:cubicBezTo>
                  <a:cubicBezTo>
                    <a:pt x="0" y="166164"/>
                    <a:pt x="164735" y="0"/>
                    <a:pt x="365760" y="0"/>
                  </a:cubicBezTo>
                  <a:cubicBezTo>
                    <a:pt x="566785" y="0"/>
                    <a:pt x="731520" y="166164"/>
                    <a:pt x="731520" y="367189"/>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3" name="Freeform: Shape 22">
              <a:extLst>
                <a:ext uri="{FF2B5EF4-FFF2-40B4-BE49-F238E27FC236}">
                  <a16:creationId xmlns:a16="http://schemas.microsoft.com/office/drawing/2014/main" id="{72608B1E-6F15-4DE1-BC66-57156ADBA504}"/>
                </a:ext>
              </a:extLst>
            </p:cNvPr>
            <p:cNvSpPr/>
            <p:nvPr/>
          </p:nvSpPr>
          <p:spPr>
            <a:xfrm>
              <a:off x="9680818" y="5794912"/>
              <a:ext cx="268115" cy="74102"/>
            </a:xfrm>
            <a:custGeom>
              <a:avLst/>
              <a:gdLst>
                <a:gd name="connsiteX0" fmla="*/ 264737 w 268115"/>
                <a:gd name="connsiteY0" fmla="*/ 63867 h 74102"/>
                <a:gd name="connsiteX1" fmla="*/ 235591 w 268115"/>
                <a:gd name="connsiteY1" fmla="*/ 70723 h 74102"/>
                <a:gd name="connsiteX2" fmla="*/ 134006 w 268115"/>
                <a:gd name="connsiteY2" fmla="*/ 42435 h 74102"/>
                <a:gd name="connsiteX3" fmla="*/ 32851 w 268115"/>
                <a:gd name="connsiteY3" fmla="*/ 70723 h 74102"/>
                <a:gd name="connsiteX4" fmla="*/ 3276 w 268115"/>
                <a:gd name="connsiteY4" fmla="*/ 63867 h 74102"/>
                <a:gd name="connsiteX5" fmla="*/ 10132 w 268115"/>
                <a:gd name="connsiteY5" fmla="*/ 34291 h 74102"/>
                <a:gd name="connsiteX6" fmla="*/ 134005 w 268115"/>
                <a:gd name="connsiteY6" fmla="*/ 0 h 74102"/>
                <a:gd name="connsiteX7" fmla="*/ 257878 w 268115"/>
                <a:gd name="connsiteY7" fmla="*/ 34291 h 74102"/>
                <a:gd name="connsiteX8" fmla="*/ 264737 w 268115"/>
                <a:gd name="connsiteY8" fmla="*/ 63867 h 7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5" h="74102">
                  <a:moveTo>
                    <a:pt x="264737" y="63867"/>
                  </a:moveTo>
                  <a:cubicBezTo>
                    <a:pt x="258736" y="74154"/>
                    <a:pt x="245449" y="77154"/>
                    <a:pt x="235591" y="70723"/>
                  </a:cubicBezTo>
                  <a:cubicBezTo>
                    <a:pt x="205157" y="51864"/>
                    <a:pt x="169584" y="42435"/>
                    <a:pt x="134006" y="42435"/>
                  </a:cubicBezTo>
                  <a:cubicBezTo>
                    <a:pt x="98859" y="42435"/>
                    <a:pt x="63282" y="51864"/>
                    <a:pt x="32851" y="70723"/>
                  </a:cubicBezTo>
                  <a:cubicBezTo>
                    <a:pt x="22564" y="77154"/>
                    <a:pt x="9277" y="74154"/>
                    <a:pt x="3276" y="63867"/>
                  </a:cubicBezTo>
                  <a:cubicBezTo>
                    <a:pt x="-3155" y="54007"/>
                    <a:pt x="275" y="40719"/>
                    <a:pt x="10132" y="34291"/>
                  </a:cubicBezTo>
                  <a:cubicBezTo>
                    <a:pt x="47423" y="11144"/>
                    <a:pt x="90714" y="0"/>
                    <a:pt x="134005" y="0"/>
                  </a:cubicBezTo>
                  <a:cubicBezTo>
                    <a:pt x="177726" y="0"/>
                    <a:pt x="220589" y="11144"/>
                    <a:pt x="257878" y="34291"/>
                  </a:cubicBezTo>
                  <a:cubicBezTo>
                    <a:pt x="268166" y="40719"/>
                    <a:pt x="271166" y="54007"/>
                    <a:pt x="264737" y="6386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4" name="Freeform: Shape 23">
              <a:extLst>
                <a:ext uri="{FF2B5EF4-FFF2-40B4-BE49-F238E27FC236}">
                  <a16:creationId xmlns:a16="http://schemas.microsoft.com/office/drawing/2014/main" id="{F3E6846F-6046-52F1-DE9B-324A5049D482}"/>
                </a:ext>
              </a:extLst>
            </p:cNvPr>
            <p:cNvSpPr/>
            <p:nvPr/>
          </p:nvSpPr>
          <p:spPr>
            <a:xfrm>
              <a:off x="9621937" y="5536868"/>
              <a:ext cx="171464" cy="128600"/>
            </a:xfrm>
            <a:custGeom>
              <a:avLst/>
              <a:gdLst>
                <a:gd name="connsiteX0" fmla="*/ 138138 w 171464"/>
                <a:gd name="connsiteY0" fmla="*/ 125001 h 128600"/>
                <a:gd name="connsiteX1" fmla="*/ 9551 w 171464"/>
                <a:gd name="connsiteY1" fmla="*/ 39276 h 128600"/>
                <a:gd name="connsiteX2" fmla="*/ 3607 w 171464"/>
                <a:gd name="connsiteY2" fmla="*/ 9556 h 128600"/>
                <a:gd name="connsiteX3" fmla="*/ 33326 w 171464"/>
                <a:gd name="connsiteY3" fmla="*/ 3613 h 128600"/>
                <a:gd name="connsiteX4" fmla="*/ 161914 w 171464"/>
                <a:gd name="connsiteY4" fmla="*/ 89338 h 128600"/>
                <a:gd name="connsiteX5" fmla="*/ 167858 w 171464"/>
                <a:gd name="connsiteY5" fmla="*/ 119057 h 128600"/>
                <a:gd name="connsiteX6" fmla="*/ 138138 w 171464"/>
                <a:gd name="connsiteY6" fmla="*/ 125001 h 1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64" h="128600">
                  <a:moveTo>
                    <a:pt x="138138" y="125001"/>
                  </a:moveTo>
                  <a:lnTo>
                    <a:pt x="9551" y="39276"/>
                  </a:lnTo>
                  <a:cubicBezTo>
                    <a:pt x="-306" y="32703"/>
                    <a:pt x="-2965" y="19415"/>
                    <a:pt x="3607" y="9556"/>
                  </a:cubicBezTo>
                  <a:cubicBezTo>
                    <a:pt x="10116" y="-322"/>
                    <a:pt x="23405" y="-2960"/>
                    <a:pt x="33326" y="3613"/>
                  </a:cubicBezTo>
                  <a:lnTo>
                    <a:pt x="161914" y="89338"/>
                  </a:lnTo>
                  <a:cubicBezTo>
                    <a:pt x="171771" y="95910"/>
                    <a:pt x="174430" y="109199"/>
                    <a:pt x="167858" y="119057"/>
                  </a:cubicBezTo>
                  <a:cubicBezTo>
                    <a:pt x="161397" y="128764"/>
                    <a:pt x="148161" y="131646"/>
                    <a:pt x="138138" y="12500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5" name="Freeform: Shape 24">
              <a:extLst>
                <a:ext uri="{FF2B5EF4-FFF2-40B4-BE49-F238E27FC236}">
                  <a16:creationId xmlns:a16="http://schemas.microsoft.com/office/drawing/2014/main" id="{D6406726-6551-F4EC-A16B-1BB40DF37CBB}"/>
                </a:ext>
              </a:extLst>
            </p:cNvPr>
            <p:cNvSpPr/>
            <p:nvPr/>
          </p:nvSpPr>
          <p:spPr>
            <a:xfrm>
              <a:off x="9836249" y="5536868"/>
              <a:ext cx="171464" cy="128601"/>
            </a:xfrm>
            <a:custGeom>
              <a:avLst/>
              <a:gdLst>
                <a:gd name="connsiteX0" fmla="*/ 3607 w 171464"/>
                <a:gd name="connsiteY0" fmla="*/ 119057 h 128601"/>
                <a:gd name="connsiteX1" fmla="*/ 9551 w 171464"/>
                <a:gd name="connsiteY1" fmla="*/ 89338 h 128601"/>
                <a:gd name="connsiteX2" fmla="*/ 138138 w 171464"/>
                <a:gd name="connsiteY2" fmla="*/ 3613 h 128601"/>
                <a:gd name="connsiteX3" fmla="*/ 167857 w 171464"/>
                <a:gd name="connsiteY3" fmla="*/ 9556 h 128601"/>
                <a:gd name="connsiteX4" fmla="*/ 161914 w 171464"/>
                <a:gd name="connsiteY4" fmla="*/ 39276 h 128601"/>
                <a:gd name="connsiteX5" fmla="*/ 33326 w 171464"/>
                <a:gd name="connsiteY5" fmla="*/ 125001 h 128601"/>
                <a:gd name="connsiteX6" fmla="*/ 3607 w 171464"/>
                <a:gd name="connsiteY6" fmla="*/ 119057 h 128601"/>
                <a:gd name="connsiteX7" fmla="*/ 3607 w 171464"/>
                <a:gd name="connsiteY7" fmla="*/ 119057 h 12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64" h="128601">
                  <a:moveTo>
                    <a:pt x="3607" y="119057"/>
                  </a:moveTo>
                  <a:cubicBezTo>
                    <a:pt x="-2965" y="109200"/>
                    <a:pt x="-306" y="95910"/>
                    <a:pt x="9551" y="89338"/>
                  </a:cubicBezTo>
                  <a:lnTo>
                    <a:pt x="138138" y="3613"/>
                  </a:lnTo>
                  <a:cubicBezTo>
                    <a:pt x="147975" y="-2960"/>
                    <a:pt x="161285" y="-322"/>
                    <a:pt x="167857" y="9556"/>
                  </a:cubicBezTo>
                  <a:cubicBezTo>
                    <a:pt x="174430" y="19413"/>
                    <a:pt x="171771" y="32703"/>
                    <a:pt x="161914" y="39276"/>
                  </a:cubicBezTo>
                  <a:lnTo>
                    <a:pt x="33326" y="125001"/>
                  </a:lnTo>
                  <a:cubicBezTo>
                    <a:pt x="23297" y="131649"/>
                    <a:pt x="10065" y="128761"/>
                    <a:pt x="3607" y="119057"/>
                  </a:cubicBezTo>
                  <a:lnTo>
                    <a:pt x="3607" y="119057"/>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6" name="Freeform: Shape 25">
              <a:extLst>
                <a:ext uri="{FF2B5EF4-FFF2-40B4-BE49-F238E27FC236}">
                  <a16:creationId xmlns:a16="http://schemas.microsoft.com/office/drawing/2014/main" id="{9D522624-995F-AB5C-9967-82DDFD70696B}"/>
                </a:ext>
              </a:extLst>
            </p:cNvPr>
            <p:cNvSpPr/>
            <p:nvPr/>
          </p:nvSpPr>
          <p:spPr>
            <a:xfrm>
              <a:off x="9621944" y="5708331"/>
              <a:ext cx="128586" cy="60568"/>
            </a:xfrm>
            <a:custGeom>
              <a:avLst/>
              <a:gdLst>
                <a:gd name="connsiteX0" fmla="*/ 6278 w 128586"/>
                <a:gd name="connsiteY0" fmla="*/ 36583 h 60568"/>
                <a:gd name="connsiteX1" fmla="*/ 6278 w 128586"/>
                <a:gd name="connsiteY1" fmla="*/ 6278 h 60568"/>
                <a:gd name="connsiteX2" fmla="*/ 36584 w 128586"/>
                <a:gd name="connsiteY2" fmla="*/ 6278 h 60568"/>
                <a:gd name="connsiteX3" fmla="*/ 92003 w 128586"/>
                <a:gd name="connsiteY3" fmla="*/ 6278 h 60568"/>
                <a:gd name="connsiteX4" fmla="*/ 122308 w 128586"/>
                <a:gd name="connsiteY4" fmla="*/ 6278 h 60568"/>
                <a:gd name="connsiteX5" fmla="*/ 122308 w 128586"/>
                <a:gd name="connsiteY5" fmla="*/ 36583 h 60568"/>
                <a:gd name="connsiteX6" fmla="*/ 6278 w 128586"/>
                <a:gd name="connsiteY6" fmla="*/ 36583 h 60568"/>
                <a:gd name="connsiteX7" fmla="*/ 6278 w 128586"/>
                <a:gd name="connsiteY7" fmla="*/ 36583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3"/>
                  </a:moveTo>
                  <a:cubicBezTo>
                    <a:pt x="-2093" y="28212"/>
                    <a:pt x="-2093" y="14649"/>
                    <a:pt x="6278" y="6278"/>
                  </a:cubicBezTo>
                  <a:cubicBezTo>
                    <a:pt x="14649" y="-2093"/>
                    <a:pt x="28212" y="-2093"/>
                    <a:pt x="36584" y="6278"/>
                  </a:cubicBezTo>
                  <a:cubicBezTo>
                    <a:pt x="51861" y="21556"/>
                    <a:pt x="76726" y="21556"/>
                    <a:pt x="92003" y="6278"/>
                  </a:cubicBezTo>
                  <a:cubicBezTo>
                    <a:pt x="100374" y="-2093"/>
                    <a:pt x="113937" y="-2093"/>
                    <a:pt x="122308" y="6278"/>
                  </a:cubicBezTo>
                  <a:cubicBezTo>
                    <a:pt x="130680" y="14649"/>
                    <a:pt x="130680" y="28212"/>
                    <a:pt x="122308" y="36583"/>
                  </a:cubicBezTo>
                  <a:cubicBezTo>
                    <a:pt x="90329" y="68563"/>
                    <a:pt x="38258" y="68565"/>
                    <a:pt x="6278" y="36583"/>
                  </a:cubicBezTo>
                  <a:lnTo>
                    <a:pt x="6278" y="36583"/>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7" name="Freeform: Shape 26">
              <a:extLst>
                <a:ext uri="{FF2B5EF4-FFF2-40B4-BE49-F238E27FC236}">
                  <a16:creationId xmlns:a16="http://schemas.microsoft.com/office/drawing/2014/main" id="{5789E12A-891B-571F-2CB1-5D1342917D3F}"/>
                </a:ext>
              </a:extLst>
            </p:cNvPr>
            <p:cNvSpPr/>
            <p:nvPr/>
          </p:nvSpPr>
          <p:spPr>
            <a:xfrm>
              <a:off x="9879119" y="5708331"/>
              <a:ext cx="128586" cy="60568"/>
            </a:xfrm>
            <a:custGeom>
              <a:avLst/>
              <a:gdLst>
                <a:gd name="connsiteX0" fmla="*/ 6278 w 128586"/>
                <a:gd name="connsiteY0" fmla="*/ 36583 h 60568"/>
                <a:gd name="connsiteX1" fmla="*/ 6278 w 128586"/>
                <a:gd name="connsiteY1" fmla="*/ 6278 h 60568"/>
                <a:gd name="connsiteX2" fmla="*/ 36583 w 128586"/>
                <a:gd name="connsiteY2" fmla="*/ 6278 h 60568"/>
                <a:gd name="connsiteX3" fmla="*/ 92003 w 128586"/>
                <a:gd name="connsiteY3" fmla="*/ 6278 h 60568"/>
                <a:gd name="connsiteX4" fmla="*/ 122308 w 128586"/>
                <a:gd name="connsiteY4" fmla="*/ 6278 h 60568"/>
                <a:gd name="connsiteX5" fmla="*/ 122308 w 128586"/>
                <a:gd name="connsiteY5" fmla="*/ 36583 h 60568"/>
                <a:gd name="connsiteX6" fmla="*/ 6278 w 128586"/>
                <a:gd name="connsiteY6" fmla="*/ 36583 h 60568"/>
                <a:gd name="connsiteX7" fmla="*/ 6278 w 128586"/>
                <a:gd name="connsiteY7" fmla="*/ 36583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3"/>
                  </a:moveTo>
                  <a:cubicBezTo>
                    <a:pt x="-2093" y="28212"/>
                    <a:pt x="-2093" y="14649"/>
                    <a:pt x="6278" y="6278"/>
                  </a:cubicBezTo>
                  <a:cubicBezTo>
                    <a:pt x="14649" y="-2093"/>
                    <a:pt x="28212" y="-2093"/>
                    <a:pt x="36583" y="6278"/>
                  </a:cubicBezTo>
                  <a:cubicBezTo>
                    <a:pt x="51861" y="21556"/>
                    <a:pt x="76726" y="21556"/>
                    <a:pt x="92003" y="6278"/>
                  </a:cubicBezTo>
                  <a:cubicBezTo>
                    <a:pt x="100374" y="-2093"/>
                    <a:pt x="113937" y="-2093"/>
                    <a:pt x="122308" y="6278"/>
                  </a:cubicBezTo>
                  <a:cubicBezTo>
                    <a:pt x="130680" y="14649"/>
                    <a:pt x="130680" y="28212"/>
                    <a:pt x="122308" y="36583"/>
                  </a:cubicBezTo>
                  <a:cubicBezTo>
                    <a:pt x="90329" y="68563"/>
                    <a:pt x="38258" y="68565"/>
                    <a:pt x="6278" y="36583"/>
                  </a:cubicBezTo>
                  <a:lnTo>
                    <a:pt x="6278" y="36583"/>
                  </a:ln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8" name="Freeform: Shape 27">
              <a:extLst>
                <a:ext uri="{FF2B5EF4-FFF2-40B4-BE49-F238E27FC236}">
                  <a16:creationId xmlns:a16="http://schemas.microsoft.com/office/drawing/2014/main" id="{A30EF539-896F-3FBD-AD7C-3EC50EE27D59}"/>
                </a:ext>
              </a:extLst>
            </p:cNvPr>
            <p:cNvSpPr/>
            <p:nvPr/>
          </p:nvSpPr>
          <p:spPr>
            <a:xfrm>
              <a:off x="9901679" y="5822078"/>
              <a:ext cx="278905" cy="277477"/>
            </a:xfrm>
            <a:custGeom>
              <a:avLst/>
              <a:gdLst>
                <a:gd name="connsiteX0" fmla="*/ 191751 w 278905"/>
                <a:gd name="connsiteY0" fmla="*/ 277478 h 277477"/>
                <a:gd name="connsiteX1" fmla="*/ 131141 w 278905"/>
                <a:gd name="connsiteY1" fmla="*/ 252363 h 277477"/>
                <a:gd name="connsiteX2" fmla="*/ 129278 w 278905"/>
                <a:gd name="connsiteY2" fmla="*/ 250437 h 277477"/>
                <a:gd name="connsiteX3" fmla="*/ 25052 w 278905"/>
                <a:gd name="connsiteY3" fmla="*/ 237210 h 277477"/>
                <a:gd name="connsiteX4" fmla="*/ 25052 w 278905"/>
                <a:gd name="connsiteY4" fmla="*/ 115989 h 277477"/>
                <a:gd name="connsiteX5" fmla="*/ 43323 w 278905"/>
                <a:gd name="connsiteY5" fmla="*/ 102072 h 277477"/>
                <a:gd name="connsiteX6" fmla="*/ 6321 w 278905"/>
                <a:gd name="connsiteY6" fmla="*/ 35455 h 277477"/>
                <a:gd name="connsiteX7" fmla="*/ 9900 w 278905"/>
                <a:gd name="connsiteY7" fmla="*/ 9900 h 277477"/>
                <a:gd name="connsiteX8" fmla="*/ 35455 w 278905"/>
                <a:gd name="connsiteY8" fmla="*/ 6321 h 277477"/>
                <a:gd name="connsiteX9" fmla="*/ 102072 w 278905"/>
                <a:gd name="connsiteY9" fmla="*/ 43323 h 277477"/>
                <a:gd name="connsiteX10" fmla="*/ 115989 w 278905"/>
                <a:gd name="connsiteY10" fmla="*/ 25052 h 277477"/>
                <a:gd name="connsiteX11" fmla="*/ 238639 w 278905"/>
                <a:gd name="connsiteY11" fmla="*/ 25052 h 277477"/>
                <a:gd name="connsiteX12" fmla="*/ 263753 w 278905"/>
                <a:gd name="connsiteY12" fmla="*/ 85662 h 277477"/>
                <a:gd name="connsiteX13" fmla="*/ 251866 w 278905"/>
                <a:gd name="connsiteY13" fmla="*/ 129278 h 277477"/>
                <a:gd name="connsiteX14" fmla="*/ 253792 w 278905"/>
                <a:gd name="connsiteY14" fmla="*/ 131141 h 277477"/>
                <a:gd name="connsiteX15" fmla="*/ 278905 w 278905"/>
                <a:gd name="connsiteY15" fmla="*/ 191753 h 277477"/>
                <a:gd name="connsiteX16" fmla="*/ 253791 w 278905"/>
                <a:gd name="connsiteY16" fmla="*/ 252363 h 277477"/>
                <a:gd name="connsiteX17" fmla="*/ 191751 w 278905"/>
                <a:gd name="connsiteY17" fmla="*/ 277478 h 27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905" h="277477">
                  <a:moveTo>
                    <a:pt x="191751" y="277478"/>
                  </a:moveTo>
                  <a:cubicBezTo>
                    <a:pt x="168856" y="277478"/>
                    <a:pt x="147319" y="268562"/>
                    <a:pt x="131141" y="252363"/>
                  </a:cubicBezTo>
                  <a:cubicBezTo>
                    <a:pt x="130514" y="251736"/>
                    <a:pt x="129885" y="251086"/>
                    <a:pt x="129278" y="250437"/>
                  </a:cubicBezTo>
                  <a:cubicBezTo>
                    <a:pt x="97068" y="269608"/>
                    <a:pt x="52280" y="264439"/>
                    <a:pt x="25052" y="237210"/>
                  </a:cubicBezTo>
                  <a:cubicBezTo>
                    <a:pt x="-8351" y="203807"/>
                    <a:pt x="-8351" y="149433"/>
                    <a:pt x="25052" y="115989"/>
                  </a:cubicBezTo>
                  <a:cubicBezTo>
                    <a:pt x="30536" y="110506"/>
                    <a:pt x="36668" y="105839"/>
                    <a:pt x="43323" y="102072"/>
                  </a:cubicBezTo>
                  <a:lnTo>
                    <a:pt x="6321" y="35455"/>
                  </a:lnTo>
                  <a:cubicBezTo>
                    <a:pt x="1675" y="27104"/>
                    <a:pt x="3139" y="16661"/>
                    <a:pt x="9900" y="9900"/>
                  </a:cubicBezTo>
                  <a:cubicBezTo>
                    <a:pt x="16681" y="3161"/>
                    <a:pt x="27125" y="1675"/>
                    <a:pt x="35455" y="6321"/>
                  </a:cubicBezTo>
                  <a:lnTo>
                    <a:pt x="102072" y="43323"/>
                  </a:lnTo>
                  <a:cubicBezTo>
                    <a:pt x="105839" y="36688"/>
                    <a:pt x="110486" y="30536"/>
                    <a:pt x="115989" y="25052"/>
                  </a:cubicBezTo>
                  <a:cubicBezTo>
                    <a:pt x="149370" y="-8351"/>
                    <a:pt x="205173" y="-8351"/>
                    <a:pt x="238639" y="25052"/>
                  </a:cubicBezTo>
                  <a:cubicBezTo>
                    <a:pt x="254838" y="41251"/>
                    <a:pt x="263753" y="62765"/>
                    <a:pt x="263753" y="85662"/>
                  </a:cubicBezTo>
                  <a:cubicBezTo>
                    <a:pt x="263753" y="101254"/>
                    <a:pt x="259630" y="116219"/>
                    <a:pt x="251866" y="129278"/>
                  </a:cubicBezTo>
                  <a:cubicBezTo>
                    <a:pt x="252515" y="129885"/>
                    <a:pt x="253163" y="130512"/>
                    <a:pt x="253792" y="131141"/>
                  </a:cubicBezTo>
                  <a:cubicBezTo>
                    <a:pt x="269990" y="147342"/>
                    <a:pt x="278905" y="168857"/>
                    <a:pt x="278905" y="191753"/>
                  </a:cubicBezTo>
                  <a:cubicBezTo>
                    <a:pt x="278905" y="214670"/>
                    <a:pt x="269990" y="236186"/>
                    <a:pt x="253791" y="252363"/>
                  </a:cubicBezTo>
                  <a:cubicBezTo>
                    <a:pt x="237613" y="268562"/>
                    <a:pt x="214647" y="277478"/>
                    <a:pt x="191751" y="277478"/>
                  </a:cubicBezTo>
                  <a:close/>
                </a:path>
              </a:pathLst>
            </a:custGeom>
            <a:solidFill>
              <a:srgbClr val="FFE6B3"/>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9" name="Freeform: Shape 28">
              <a:extLst>
                <a:ext uri="{FF2B5EF4-FFF2-40B4-BE49-F238E27FC236}">
                  <a16:creationId xmlns:a16="http://schemas.microsoft.com/office/drawing/2014/main" id="{8B2BDDFD-8B2B-22BF-6C48-AD9D74AC4EC4}"/>
                </a:ext>
              </a:extLst>
            </p:cNvPr>
            <p:cNvSpPr/>
            <p:nvPr/>
          </p:nvSpPr>
          <p:spPr>
            <a:xfrm>
              <a:off x="9449065" y="5822833"/>
              <a:ext cx="278906" cy="276723"/>
            </a:xfrm>
            <a:custGeom>
              <a:avLst/>
              <a:gdLst>
                <a:gd name="connsiteX0" fmla="*/ 87154 w 278906"/>
                <a:gd name="connsiteY0" fmla="*/ 276723 h 276723"/>
                <a:gd name="connsiteX1" fmla="*/ 25115 w 278906"/>
                <a:gd name="connsiteY1" fmla="*/ 251609 h 276723"/>
                <a:gd name="connsiteX2" fmla="*/ 0 w 278906"/>
                <a:gd name="connsiteY2" fmla="*/ 190998 h 276723"/>
                <a:gd name="connsiteX3" fmla="*/ 25115 w 278906"/>
                <a:gd name="connsiteY3" fmla="*/ 130388 h 276723"/>
                <a:gd name="connsiteX4" fmla="*/ 27585 w 278906"/>
                <a:gd name="connsiteY4" fmla="*/ 128002 h 276723"/>
                <a:gd name="connsiteX5" fmla="*/ 40268 w 278906"/>
                <a:gd name="connsiteY5" fmla="*/ 24299 h 276723"/>
                <a:gd name="connsiteX6" fmla="*/ 162918 w 278906"/>
                <a:gd name="connsiteY6" fmla="*/ 24299 h 276723"/>
                <a:gd name="connsiteX7" fmla="*/ 176835 w 278906"/>
                <a:gd name="connsiteY7" fmla="*/ 42570 h 276723"/>
                <a:gd name="connsiteX8" fmla="*/ 243452 w 278906"/>
                <a:gd name="connsiteY8" fmla="*/ 5568 h 276723"/>
                <a:gd name="connsiteX9" fmla="*/ 269006 w 278906"/>
                <a:gd name="connsiteY9" fmla="*/ 9147 h 276723"/>
                <a:gd name="connsiteX10" fmla="*/ 272586 w 278906"/>
                <a:gd name="connsiteY10" fmla="*/ 34701 h 276723"/>
                <a:gd name="connsiteX11" fmla="*/ 235584 w 278906"/>
                <a:gd name="connsiteY11" fmla="*/ 101318 h 276723"/>
                <a:gd name="connsiteX12" fmla="*/ 253855 w 278906"/>
                <a:gd name="connsiteY12" fmla="*/ 115236 h 276723"/>
                <a:gd name="connsiteX13" fmla="*/ 253855 w 278906"/>
                <a:gd name="connsiteY13" fmla="*/ 236457 h 276723"/>
                <a:gd name="connsiteX14" fmla="*/ 149629 w 278906"/>
                <a:gd name="connsiteY14" fmla="*/ 249684 h 276723"/>
                <a:gd name="connsiteX15" fmla="*/ 147766 w 278906"/>
                <a:gd name="connsiteY15" fmla="*/ 251610 h 276723"/>
                <a:gd name="connsiteX16" fmla="*/ 87154 w 278906"/>
                <a:gd name="connsiteY16" fmla="*/ 276723 h 276723"/>
                <a:gd name="connsiteX17" fmla="*/ 87154 w 278906"/>
                <a:gd name="connsiteY17" fmla="*/ 276723 h 276723"/>
                <a:gd name="connsiteX18" fmla="*/ 163466 w 278906"/>
                <a:gd name="connsiteY18" fmla="*/ 206731 h 276723"/>
                <a:gd name="connsiteX19" fmla="*/ 163966 w 278906"/>
                <a:gd name="connsiteY19" fmla="*/ 206731 h 276723"/>
                <a:gd name="connsiteX20" fmla="*/ 163466 w 278906"/>
                <a:gd name="connsiteY20" fmla="*/ 206731 h 276723"/>
                <a:gd name="connsiteX21" fmla="*/ 162996 w 278906"/>
                <a:gd name="connsiteY21" fmla="*/ 206231 h 276723"/>
                <a:gd name="connsiteX22" fmla="*/ 163305 w 278906"/>
                <a:gd name="connsiteY22" fmla="*/ 206540 h 276723"/>
                <a:gd name="connsiteX23" fmla="*/ 162996 w 278906"/>
                <a:gd name="connsiteY23" fmla="*/ 206231 h 27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8906" h="276723">
                  <a:moveTo>
                    <a:pt x="87154" y="276723"/>
                  </a:moveTo>
                  <a:cubicBezTo>
                    <a:pt x="64258" y="276723"/>
                    <a:pt x="41292" y="267808"/>
                    <a:pt x="25115" y="251609"/>
                  </a:cubicBezTo>
                  <a:cubicBezTo>
                    <a:pt x="8915" y="235409"/>
                    <a:pt x="0" y="213895"/>
                    <a:pt x="0" y="190998"/>
                  </a:cubicBezTo>
                  <a:cubicBezTo>
                    <a:pt x="0" y="168081"/>
                    <a:pt x="8915" y="146565"/>
                    <a:pt x="25115" y="130388"/>
                  </a:cubicBezTo>
                  <a:cubicBezTo>
                    <a:pt x="25930" y="129572"/>
                    <a:pt x="26748" y="128776"/>
                    <a:pt x="27585" y="128002"/>
                  </a:cubicBezTo>
                  <a:cubicBezTo>
                    <a:pt x="7828" y="94035"/>
                    <a:pt x="12579" y="51988"/>
                    <a:pt x="40268" y="24299"/>
                  </a:cubicBezTo>
                  <a:cubicBezTo>
                    <a:pt x="72666" y="-8100"/>
                    <a:pt x="130561" y="-8100"/>
                    <a:pt x="162918" y="24299"/>
                  </a:cubicBezTo>
                  <a:cubicBezTo>
                    <a:pt x="168422" y="29782"/>
                    <a:pt x="173067" y="35914"/>
                    <a:pt x="176835" y="42570"/>
                  </a:cubicBezTo>
                  <a:lnTo>
                    <a:pt x="243452" y="5568"/>
                  </a:lnTo>
                  <a:cubicBezTo>
                    <a:pt x="251803" y="922"/>
                    <a:pt x="262246" y="2407"/>
                    <a:pt x="269006" y="9147"/>
                  </a:cubicBezTo>
                  <a:cubicBezTo>
                    <a:pt x="275766" y="15906"/>
                    <a:pt x="277232" y="26350"/>
                    <a:pt x="272586" y="34701"/>
                  </a:cubicBezTo>
                  <a:lnTo>
                    <a:pt x="235584" y="101318"/>
                  </a:lnTo>
                  <a:cubicBezTo>
                    <a:pt x="242239" y="105086"/>
                    <a:pt x="248371" y="109752"/>
                    <a:pt x="253855" y="115236"/>
                  </a:cubicBezTo>
                  <a:cubicBezTo>
                    <a:pt x="287257" y="148639"/>
                    <a:pt x="287257" y="203012"/>
                    <a:pt x="253855" y="236457"/>
                  </a:cubicBezTo>
                  <a:cubicBezTo>
                    <a:pt x="226668" y="263706"/>
                    <a:pt x="181858" y="268875"/>
                    <a:pt x="149629" y="249684"/>
                  </a:cubicBezTo>
                  <a:cubicBezTo>
                    <a:pt x="149021" y="250333"/>
                    <a:pt x="148394" y="250981"/>
                    <a:pt x="147766" y="251610"/>
                  </a:cubicBezTo>
                  <a:cubicBezTo>
                    <a:pt x="131586" y="267808"/>
                    <a:pt x="110049" y="276723"/>
                    <a:pt x="87154" y="276723"/>
                  </a:cubicBezTo>
                  <a:lnTo>
                    <a:pt x="87154" y="276723"/>
                  </a:lnTo>
                  <a:close/>
                  <a:moveTo>
                    <a:pt x="163466" y="206731"/>
                  </a:moveTo>
                  <a:lnTo>
                    <a:pt x="163966" y="206731"/>
                  </a:lnTo>
                  <a:lnTo>
                    <a:pt x="163466" y="206731"/>
                  </a:lnTo>
                  <a:close/>
                  <a:moveTo>
                    <a:pt x="162996" y="206231"/>
                  </a:moveTo>
                  <a:lnTo>
                    <a:pt x="163305" y="206540"/>
                  </a:lnTo>
                  <a:lnTo>
                    <a:pt x="162996" y="206231"/>
                  </a:ln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Tree>
    <p:custDataLst>
      <p:tags r:id="rId1"/>
    </p:custDataLst>
    <p:extLst>
      <p:ext uri="{BB962C8B-B14F-4D97-AF65-F5344CB8AC3E}">
        <p14:creationId xmlns:p14="http://schemas.microsoft.com/office/powerpoint/2010/main" val="3071873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3EB56-4898-E508-D7D5-87101E3CAE6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922A74E-E82E-D590-3F44-FE1D0A26F21F}"/>
              </a:ext>
            </a:extLst>
          </p:cNvPr>
          <p:cNvSpPr>
            <a:spLocks noGrp="1"/>
          </p:cNvSpPr>
          <p:nvPr>
            <p:ph type="body" idx="2"/>
          </p:nvPr>
        </p:nvSpPr>
        <p:spPr>
          <a:xfrm>
            <a:off x="5686307" y="2541327"/>
            <a:ext cx="6051986" cy="4181585"/>
          </a:xfrm>
        </p:spPr>
        <p:txBody>
          <a:bodyPr/>
          <a:lstStyle/>
          <a:p>
            <a:pPr marL="608965" indent="-422910">
              <a:lnSpc>
                <a:spcPct val="140000"/>
              </a:lnSpc>
              <a:buSzPct val="125000"/>
              <a:buFont typeface="Arial" panose="020B0604020202020204" pitchFamily="34" charset="0"/>
              <a:buChar char="•"/>
            </a:pPr>
            <a:r>
              <a:rPr lang="en-US" sz="2200">
                <a:latin typeface="+mj-lt"/>
                <a:cs typeface="Segoe UI"/>
              </a:rPr>
              <a:t>People with Tourette Syndrome are neurodiverse.</a:t>
            </a:r>
          </a:p>
          <a:p>
            <a:pPr marL="608965" indent="-422910">
              <a:lnSpc>
                <a:spcPct val="140000"/>
              </a:lnSpc>
              <a:buSzPct val="125000"/>
              <a:buFont typeface="Arial" panose="020B0604020202020204" pitchFamily="34" charset="0"/>
              <a:buChar char="•"/>
            </a:pPr>
            <a:r>
              <a:rPr lang="en-US" sz="2200">
                <a:latin typeface="+mj-lt"/>
                <a:cs typeface="Segoe UI"/>
              </a:rPr>
              <a:t>The brain works differently for people who have Tourette Syndrome.</a:t>
            </a:r>
            <a:endParaRPr lang="en-US" sz="2200">
              <a:latin typeface="+mj-lt"/>
            </a:endParaRPr>
          </a:p>
          <a:p>
            <a:pPr marL="608965" indent="-422910">
              <a:lnSpc>
                <a:spcPct val="140000"/>
              </a:lnSpc>
              <a:buSzPct val="125000"/>
              <a:buFont typeface="Arial" panose="020B0604020202020204" pitchFamily="34" charset="0"/>
              <a:buChar char="•"/>
            </a:pPr>
            <a:r>
              <a:rPr lang="en-US" sz="2200" b="0" i="0">
                <a:effectLst/>
                <a:latin typeface="+mj-lt"/>
              </a:rPr>
              <a:t>The part of the brain that makes people do things and determines when they do those things is different. This can cause tics.</a:t>
            </a:r>
            <a:endParaRPr lang="en-US" sz="2200">
              <a:latin typeface="+mj-lt"/>
            </a:endParaRPr>
          </a:p>
          <a:p>
            <a:pPr marL="608965" indent="-422910">
              <a:lnSpc>
                <a:spcPct val="140000"/>
              </a:lnSpc>
              <a:spcBef>
                <a:spcPts val="0"/>
              </a:spcBef>
              <a:buSzPct val="100000"/>
              <a:buFont typeface="Arial" panose="020B0604020202020204" pitchFamily="34" charset="0"/>
              <a:buChar char="•"/>
            </a:pPr>
            <a:endParaRPr lang="en-US" sz="2200">
              <a:solidFill>
                <a:srgbClr val="000000"/>
              </a:solidFill>
            </a:endParaRPr>
          </a:p>
        </p:txBody>
      </p:sp>
      <p:sp>
        <p:nvSpPr>
          <p:cNvPr id="7" name="Google Shape;184;p34">
            <a:extLst>
              <a:ext uri="{FF2B5EF4-FFF2-40B4-BE49-F238E27FC236}">
                <a16:creationId xmlns:a16="http://schemas.microsoft.com/office/drawing/2014/main" id="{D44F3942-FB33-4B62-318B-C1FBF07A5B63}"/>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Tourette Syndrome</a:t>
            </a:r>
          </a:p>
        </p:txBody>
      </p:sp>
      <p:pic>
        <p:nvPicPr>
          <p:cNvPr id="2" name="Picture 1" descr="Students running into school">
            <a:extLst>
              <a:ext uri="{FF2B5EF4-FFF2-40B4-BE49-F238E27FC236}">
                <a16:creationId xmlns:a16="http://schemas.microsoft.com/office/drawing/2014/main" id="{A2DD9D55-2E03-4224-BA61-3E0A0A59A540}"/>
              </a:ext>
            </a:extLst>
          </p:cNvPr>
          <p:cNvPicPr>
            <a:picLocks noChangeAspect="1"/>
          </p:cNvPicPr>
          <p:nvPr/>
        </p:nvPicPr>
        <p:blipFill>
          <a:blip r:embed="rId4">
            <a:extLst>
              <a:ext uri="{28A0092B-C50C-407E-A947-70E740481C1C}">
                <a14:useLocalDpi xmlns:a14="http://schemas.microsoft.com/office/drawing/2010/main" val="0"/>
              </a:ext>
            </a:extLst>
          </a:blip>
          <a:srcRect l="39763" r="4763" b="21057"/>
          <a:stretch/>
        </p:blipFill>
        <p:spPr>
          <a:xfrm>
            <a:off x="596348" y="2254394"/>
            <a:ext cx="4598504" cy="4339095"/>
          </a:xfrm>
          <a:prstGeom prst="rect">
            <a:avLst/>
          </a:prstGeom>
        </p:spPr>
      </p:pic>
    </p:spTree>
    <p:custDataLst>
      <p:tags r:id="rId1"/>
    </p:custDataLst>
    <p:extLst>
      <p:ext uri="{BB962C8B-B14F-4D97-AF65-F5344CB8AC3E}">
        <p14:creationId xmlns:p14="http://schemas.microsoft.com/office/powerpoint/2010/main" val="2115141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3" name="Online Media 2" title="Tourette Syndrome is...">
            <a:hlinkClick r:id="" action="ppaction://media"/>
            <a:extLst>
              <a:ext uri="{FF2B5EF4-FFF2-40B4-BE49-F238E27FC236}">
                <a16:creationId xmlns:a16="http://schemas.microsoft.com/office/drawing/2014/main" id="{449A0B2B-1F94-8972-7B1C-2E02C3D2912D}"/>
              </a:ext>
            </a:extLst>
          </p:cNvPr>
          <p:cNvPicPr>
            <a:picLocks noRot="1" noChangeAspect="1"/>
          </p:cNvPicPr>
          <p:nvPr>
            <a:videoFile r:link="rId2"/>
          </p:nvPr>
        </p:nvPicPr>
        <p:blipFill>
          <a:blip r:embed="rId5"/>
          <a:stretch>
            <a:fillRect/>
          </a:stretch>
        </p:blipFill>
        <p:spPr>
          <a:xfrm>
            <a:off x="4973" y="-4313"/>
            <a:ext cx="12173533" cy="6867075"/>
          </a:xfrm>
          <a:prstGeom prst="rect">
            <a:avLst/>
          </a:prstGeo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B52D0-7C00-B53E-4569-419C9D2D9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30240C-2B15-622C-784E-4835E422949C}"/>
              </a:ext>
            </a:extLst>
          </p:cNvPr>
          <p:cNvSpPr>
            <a:spLocks noGrp="1"/>
          </p:cNvSpPr>
          <p:nvPr>
            <p:ph type="title"/>
          </p:nvPr>
        </p:nvSpPr>
        <p:spPr>
          <a:xfrm>
            <a:off x="2335576" y="2867800"/>
            <a:ext cx="9856424" cy="1122400"/>
          </a:xfrm>
        </p:spPr>
        <p:txBody>
          <a:bodyPr/>
          <a:lstStyle/>
          <a:p>
            <a:pPr algn="ctr"/>
            <a:r>
              <a:rPr lang="en-US" sz="5000">
                <a:solidFill>
                  <a:srgbClr val="0BBAB4"/>
                </a:solidFill>
              </a:rPr>
              <a:t>Building Relationships</a:t>
            </a:r>
          </a:p>
        </p:txBody>
      </p:sp>
    </p:spTree>
    <p:custDataLst>
      <p:tags r:id="rId1"/>
    </p:custDataLst>
    <p:extLst>
      <p:ext uri="{BB962C8B-B14F-4D97-AF65-F5344CB8AC3E}">
        <p14:creationId xmlns:p14="http://schemas.microsoft.com/office/powerpoint/2010/main" val="877347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2FDEC-0E71-DED6-AA24-689DFD120755}"/>
            </a:ext>
          </a:extLst>
        </p:cNvPr>
        <p:cNvGrpSpPr/>
        <p:nvPr/>
      </p:nvGrpSpPr>
      <p:grpSpPr>
        <a:xfrm>
          <a:off x="0" y="0"/>
          <a:ext cx="0" cy="0"/>
          <a:chOff x="0" y="0"/>
          <a:chExt cx="0" cy="0"/>
        </a:xfrm>
      </p:grpSpPr>
      <p:sp>
        <p:nvSpPr>
          <p:cNvPr id="8" name="Google Shape;184;p34">
            <a:extLst>
              <a:ext uri="{FF2B5EF4-FFF2-40B4-BE49-F238E27FC236}">
                <a16:creationId xmlns:a16="http://schemas.microsoft.com/office/drawing/2014/main" id="{21EE2F13-BF72-6846-5A6F-4681A967C0C0}"/>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Brain Power: Our Six Neurocognitive Abilities</a:t>
            </a:r>
          </a:p>
        </p:txBody>
      </p:sp>
      <p:sp>
        <p:nvSpPr>
          <p:cNvPr id="23" name="Rectangle 22">
            <a:extLst>
              <a:ext uri="{FF2B5EF4-FFF2-40B4-BE49-F238E27FC236}">
                <a16:creationId xmlns:a16="http://schemas.microsoft.com/office/drawing/2014/main" id="{88246588-40EE-5B61-5931-2BA65171E1BB}"/>
              </a:ext>
            </a:extLst>
          </p:cNvPr>
          <p:cNvSpPr/>
          <p:nvPr/>
        </p:nvSpPr>
        <p:spPr>
          <a:xfrm>
            <a:off x="402773" y="2899955"/>
            <a:ext cx="3161211" cy="1267097"/>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3DA3A4C-AA2F-C377-5688-3E1C643FD655}"/>
              </a:ext>
            </a:extLst>
          </p:cNvPr>
          <p:cNvSpPr/>
          <p:nvPr/>
        </p:nvSpPr>
        <p:spPr>
          <a:xfrm>
            <a:off x="402773" y="5155475"/>
            <a:ext cx="3161211" cy="1267097"/>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D0C6C59-345C-D519-B971-1DAE90B1CFFC}"/>
              </a:ext>
            </a:extLst>
          </p:cNvPr>
          <p:cNvSpPr/>
          <p:nvPr/>
        </p:nvSpPr>
        <p:spPr>
          <a:xfrm>
            <a:off x="4482737" y="5155474"/>
            <a:ext cx="3161211" cy="1267097"/>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B51DC0-F5D9-FA32-9425-48D178DF2E6A}"/>
              </a:ext>
            </a:extLst>
          </p:cNvPr>
          <p:cNvSpPr/>
          <p:nvPr/>
        </p:nvSpPr>
        <p:spPr>
          <a:xfrm>
            <a:off x="8562705" y="5155473"/>
            <a:ext cx="3161211" cy="1267097"/>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4">
            <a:extLst>
              <a:ext uri="{FF2B5EF4-FFF2-40B4-BE49-F238E27FC236}">
                <a16:creationId xmlns:a16="http://schemas.microsoft.com/office/drawing/2014/main" id="{B5FC4E66-4BAF-BA9E-5138-B48E20E6F274}"/>
              </a:ext>
            </a:extLst>
          </p:cNvPr>
          <p:cNvSpPr txBox="1">
            <a:spLocks/>
          </p:cNvSpPr>
          <p:nvPr/>
        </p:nvSpPr>
        <p:spPr>
          <a:xfrm>
            <a:off x="402769" y="2880360"/>
            <a:ext cx="3161211" cy="1286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2200" b="1" kern="0">
              <a:solidFill>
                <a:schemeClr val="bg1"/>
              </a:solidFill>
            </a:endParaRPr>
          </a:p>
          <a:p>
            <a:pPr>
              <a:lnSpc>
                <a:spcPct val="150000"/>
              </a:lnSpc>
            </a:pPr>
            <a:r>
              <a:rPr lang="en-US" sz="1800" b="1" kern="0">
                <a:solidFill>
                  <a:schemeClr val="bg1"/>
                </a:solidFill>
              </a:rPr>
              <a:t>Moving and Seeing</a:t>
            </a:r>
          </a:p>
        </p:txBody>
      </p:sp>
      <p:sp>
        <p:nvSpPr>
          <p:cNvPr id="32" name="Text Placeholder 4">
            <a:extLst>
              <a:ext uri="{FF2B5EF4-FFF2-40B4-BE49-F238E27FC236}">
                <a16:creationId xmlns:a16="http://schemas.microsoft.com/office/drawing/2014/main" id="{2E2ABD04-C85E-CE9C-10DF-CF7F5C2C67D0}"/>
              </a:ext>
            </a:extLst>
          </p:cNvPr>
          <p:cNvSpPr txBox="1">
            <a:spLocks/>
          </p:cNvSpPr>
          <p:nvPr/>
        </p:nvSpPr>
        <p:spPr>
          <a:xfrm>
            <a:off x="4482732" y="2880360"/>
            <a:ext cx="3161211" cy="1286691"/>
          </a:xfrm>
          <a:prstGeom prst="rect">
            <a:avLst/>
          </a:prstGeom>
          <a:solidFill>
            <a:srgbClr val="0599A3"/>
          </a:solidFill>
          <a:ln>
            <a:solidFill>
              <a:srgbClr val="0599A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2200" b="1" kern="0">
              <a:solidFill>
                <a:schemeClr val="bg1"/>
              </a:solidFill>
            </a:endParaRPr>
          </a:p>
          <a:p>
            <a:pPr>
              <a:lnSpc>
                <a:spcPct val="150000"/>
              </a:lnSpc>
            </a:pPr>
            <a:r>
              <a:rPr lang="en-US" sz="1800" b="1" kern="0">
                <a:solidFill>
                  <a:schemeClr val="bg1"/>
                </a:solidFill>
              </a:rPr>
              <a:t>Communicating</a:t>
            </a:r>
          </a:p>
        </p:txBody>
      </p:sp>
      <p:sp>
        <p:nvSpPr>
          <p:cNvPr id="33" name="Text Placeholder 4">
            <a:extLst>
              <a:ext uri="{FF2B5EF4-FFF2-40B4-BE49-F238E27FC236}">
                <a16:creationId xmlns:a16="http://schemas.microsoft.com/office/drawing/2014/main" id="{C980601D-9F38-C8C1-3DF2-2DF3B35D11E8}"/>
              </a:ext>
            </a:extLst>
          </p:cNvPr>
          <p:cNvSpPr txBox="1">
            <a:spLocks/>
          </p:cNvSpPr>
          <p:nvPr/>
        </p:nvSpPr>
        <p:spPr>
          <a:xfrm>
            <a:off x="8562691" y="2882713"/>
            <a:ext cx="3161211" cy="1286691"/>
          </a:xfrm>
          <a:prstGeom prst="rect">
            <a:avLst/>
          </a:prstGeom>
          <a:solidFill>
            <a:srgbClr val="0599A3"/>
          </a:solidFill>
          <a:ln>
            <a:solidFill>
              <a:srgbClr val="0599A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2200" b="1" kern="0">
              <a:solidFill>
                <a:schemeClr val="bg1"/>
              </a:solidFill>
            </a:endParaRPr>
          </a:p>
          <a:p>
            <a:pPr>
              <a:lnSpc>
                <a:spcPct val="150000"/>
              </a:lnSpc>
            </a:pPr>
            <a:r>
              <a:rPr lang="en-US" sz="1800" b="1" kern="0">
                <a:solidFill>
                  <a:schemeClr val="bg1"/>
                </a:solidFill>
              </a:rPr>
              <a:t>Learning &amp; Remembering</a:t>
            </a:r>
          </a:p>
        </p:txBody>
      </p:sp>
      <p:sp>
        <p:nvSpPr>
          <p:cNvPr id="35" name="Text Placeholder 4">
            <a:extLst>
              <a:ext uri="{FF2B5EF4-FFF2-40B4-BE49-F238E27FC236}">
                <a16:creationId xmlns:a16="http://schemas.microsoft.com/office/drawing/2014/main" id="{C9175259-5B9E-264B-5205-0FB40F4FEFFD}"/>
              </a:ext>
            </a:extLst>
          </p:cNvPr>
          <p:cNvSpPr txBox="1">
            <a:spLocks/>
          </p:cNvSpPr>
          <p:nvPr/>
        </p:nvSpPr>
        <p:spPr>
          <a:xfrm>
            <a:off x="402768" y="5135879"/>
            <a:ext cx="3161211" cy="1286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2200" b="1" kern="0">
              <a:solidFill>
                <a:schemeClr val="bg1"/>
              </a:solidFill>
            </a:endParaRPr>
          </a:p>
          <a:p>
            <a:pPr>
              <a:lnSpc>
                <a:spcPct val="150000"/>
              </a:lnSpc>
            </a:pPr>
            <a:r>
              <a:rPr lang="en-US" sz="1800" b="1" kern="0">
                <a:solidFill>
                  <a:schemeClr val="bg1"/>
                </a:solidFill>
              </a:rPr>
              <a:t>Understanding Others</a:t>
            </a:r>
          </a:p>
        </p:txBody>
      </p:sp>
      <p:sp>
        <p:nvSpPr>
          <p:cNvPr id="36" name="Text Placeholder 4">
            <a:extLst>
              <a:ext uri="{FF2B5EF4-FFF2-40B4-BE49-F238E27FC236}">
                <a16:creationId xmlns:a16="http://schemas.microsoft.com/office/drawing/2014/main" id="{DF92CD25-8DD8-3CFD-B5A0-1E83581B6EF2}"/>
              </a:ext>
            </a:extLst>
          </p:cNvPr>
          <p:cNvSpPr txBox="1">
            <a:spLocks/>
          </p:cNvSpPr>
          <p:nvPr/>
        </p:nvSpPr>
        <p:spPr>
          <a:xfrm>
            <a:off x="4482732" y="5135878"/>
            <a:ext cx="3161211" cy="1286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2200" b="1" kern="0">
              <a:solidFill>
                <a:schemeClr val="bg1"/>
              </a:solidFill>
            </a:endParaRPr>
          </a:p>
          <a:p>
            <a:pPr>
              <a:lnSpc>
                <a:spcPct val="150000"/>
              </a:lnSpc>
            </a:pPr>
            <a:r>
              <a:rPr lang="en-US" sz="1800" b="1" kern="0">
                <a:solidFill>
                  <a:schemeClr val="bg1"/>
                </a:solidFill>
              </a:rPr>
              <a:t>Paying Attention</a:t>
            </a:r>
          </a:p>
        </p:txBody>
      </p:sp>
      <p:sp>
        <p:nvSpPr>
          <p:cNvPr id="37" name="Text Placeholder 4">
            <a:extLst>
              <a:ext uri="{FF2B5EF4-FFF2-40B4-BE49-F238E27FC236}">
                <a16:creationId xmlns:a16="http://schemas.microsoft.com/office/drawing/2014/main" id="{6D2EE177-E8B9-3D7F-00F1-FBC447E35540}"/>
              </a:ext>
            </a:extLst>
          </p:cNvPr>
          <p:cNvSpPr txBox="1">
            <a:spLocks/>
          </p:cNvSpPr>
          <p:nvPr/>
        </p:nvSpPr>
        <p:spPr>
          <a:xfrm>
            <a:off x="8562691" y="5147304"/>
            <a:ext cx="3161211" cy="1286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2200" b="1" kern="0">
              <a:solidFill>
                <a:schemeClr val="bg1"/>
              </a:solidFill>
            </a:endParaRPr>
          </a:p>
          <a:p>
            <a:pPr>
              <a:lnSpc>
                <a:spcPct val="150000"/>
              </a:lnSpc>
            </a:pPr>
            <a:r>
              <a:rPr lang="en-US" sz="1800" b="1" kern="0">
                <a:solidFill>
                  <a:schemeClr val="bg1"/>
                </a:solidFill>
              </a:rPr>
              <a:t>Making Choices</a:t>
            </a:r>
          </a:p>
        </p:txBody>
      </p:sp>
      <p:sp>
        <p:nvSpPr>
          <p:cNvPr id="38" name="Oval 37">
            <a:extLst>
              <a:ext uri="{FF2B5EF4-FFF2-40B4-BE49-F238E27FC236}">
                <a16:creationId xmlns:a16="http://schemas.microsoft.com/office/drawing/2014/main" id="{C3368EC4-6448-FCC9-3AF0-7936CDD8AFCD}"/>
              </a:ext>
            </a:extLst>
          </p:cNvPr>
          <p:cNvSpPr/>
          <p:nvPr/>
        </p:nvSpPr>
        <p:spPr>
          <a:xfrm>
            <a:off x="1467390" y="2452550"/>
            <a:ext cx="1031966" cy="8948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C4663AD-5742-8DE1-916D-1F7C6D2E1A8B}"/>
              </a:ext>
            </a:extLst>
          </p:cNvPr>
          <p:cNvSpPr/>
          <p:nvPr/>
        </p:nvSpPr>
        <p:spPr>
          <a:xfrm>
            <a:off x="5547354" y="2452550"/>
            <a:ext cx="1031966" cy="8948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63C2F03-637A-8A04-0D16-A40306DC047E}"/>
              </a:ext>
            </a:extLst>
          </p:cNvPr>
          <p:cNvSpPr/>
          <p:nvPr/>
        </p:nvSpPr>
        <p:spPr>
          <a:xfrm>
            <a:off x="9627315" y="2448467"/>
            <a:ext cx="1031966" cy="8948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2FE0CBC-87E4-9240-805F-82D4EB9C16FD}"/>
              </a:ext>
            </a:extLst>
          </p:cNvPr>
          <p:cNvSpPr/>
          <p:nvPr/>
        </p:nvSpPr>
        <p:spPr>
          <a:xfrm>
            <a:off x="1467390" y="4708070"/>
            <a:ext cx="1031966" cy="8948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1623703-6A7C-CEAB-3997-A5376B8BAC21}"/>
              </a:ext>
            </a:extLst>
          </p:cNvPr>
          <p:cNvSpPr/>
          <p:nvPr/>
        </p:nvSpPr>
        <p:spPr>
          <a:xfrm>
            <a:off x="5547349" y="4710790"/>
            <a:ext cx="1031966" cy="8948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46D2A68-F692-5E69-2A47-8C52F3449BBA}"/>
              </a:ext>
            </a:extLst>
          </p:cNvPr>
          <p:cNvSpPr/>
          <p:nvPr/>
        </p:nvSpPr>
        <p:spPr>
          <a:xfrm>
            <a:off x="9659970" y="4708070"/>
            <a:ext cx="1031966" cy="8948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group of colorful circles with white faces&#10;&#10;Description automatically generated">
            <a:extLst>
              <a:ext uri="{FF2B5EF4-FFF2-40B4-BE49-F238E27FC236}">
                <a16:creationId xmlns:a16="http://schemas.microsoft.com/office/drawing/2014/main" id="{72DB6AF6-2722-7590-8C39-453DD6578992}"/>
              </a:ext>
            </a:extLst>
          </p:cNvPr>
          <p:cNvPicPr>
            <a:picLocks noChangeAspect="1"/>
          </p:cNvPicPr>
          <p:nvPr/>
        </p:nvPicPr>
        <p:blipFill>
          <a:blip r:embed="rId4"/>
          <a:stretch>
            <a:fillRect/>
          </a:stretch>
        </p:blipFill>
        <p:spPr>
          <a:xfrm>
            <a:off x="1497267" y="4554395"/>
            <a:ext cx="972219" cy="972219"/>
          </a:xfrm>
          <a:prstGeom prst="rect">
            <a:avLst/>
          </a:prstGeom>
        </p:spPr>
      </p:pic>
      <p:pic>
        <p:nvPicPr>
          <p:cNvPr id="45" name="Picture 44" descr="A group of colorful bubbles&#10;&#10;Description automatically generated">
            <a:extLst>
              <a:ext uri="{FF2B5EF4-FFF2-40B4-BE49-F238E27FC236}">
                <a16:creationId xmlns:a16="http://schemas.microsoft.com/office/drawing/2014/main" id="{B26D5F79-621D-D30F-4795-0AE4BFC047BF}"/>
              </a:ext>
            </a:extLst>
          </p:cNvPr>
          <p:cNvPicPr>
            <a:picLocks noChangeAspect="1"/>
          </p:cNvPicPr>
          <p:nvPr/>
        </p:nvPicPr>
        <p:blipFill>
          <a:blip r:embed="rId5"/>
          <a:stretch>
            <a:fillRect/>
          </a:stretch>
        </p:blipFill>
        <p:spPr>
          <a:xfrm>
            <a:off x="5580006" y="2432956"/>
            <a:ext cx="822960" cy="822960"/>
          </a:xfrm>
          <a:prstGeom prst="rect">
            <a:avLst/>
          </a:prstGeom>
        </p:spPr>
      </p:pic>
      <p:pic>
        <p:nvPicPr>
          <p:cNvPr id="46" name="Picture 45" descr="A person with arrows in his head&#10;&#10;Description automatically generated">
            <a:extLst>
              <a:ext uri="{FF2B5EF4-FFF2-40B4-BE49-F238E27FC236}">
                <a16:creationId xmlns:a16="http://schemas.microsoft.com/office/drawing/2014/main" id="{35CF489D-5B61-97A5-DC5D-99103FCCD3F3}"/>
              </a:ext>
            </a:extLst>
          </p:cNvPr>
          <p:cNvPicPr>
            <a:picLocks noChangeAspect="1"/>
          </p:cNvPicPr>
          <p:nvPr/>
        </p:nvPicPr>
        <p:blipFill>
          <a:blip r:embed="rId6"/>
          <a:stretch>
            <a:fillRect/>
          </a:stretch>
        </p:blipFill>
        <p:spPr>
          <a:xfrm>
            <a:off x="9681090" y="4528134"/>
            <a:ext cx="989726" cy="989726"/>
          </a:xfrm>
          <a:prstGeom prst="rect">
            <a:avLst/>
          </a:prstGeom>
        </p:spPr>
      </p:pic>
      <p:pic>
        <p:nvPicPr>
          <p:cNvPr id="48" name="Picture 47" descr="A purple and blue shoe&#10;&#10;Description automatically generated">
            <a:extLst>
              <a:ext uri="{FF2B5EF4-FFF2-40B4-BE49-F238E27FC236}">
                <a16:creationId xmlns:a16="http://schemas.microsoft.com/office/drawing/2014/main" id="{2EBAFB5E-B7DD-B904-0C9B-1B19054BBF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2719" y="2375715"/>
            <a:ext cx="894806" cy="894806"/>
          </a:xfrm>
          <a:prstGeom prst="rect">
            <a:avLst/>
          </a:prstGeom>
        </p:spPr>
      </p:pic>
      <p:pic>
        <p:nvPicPr>
          <p:cNvPr id="50" name="Picture 49" descr="A cartoon of a baby reading a book&#10;&#10;Description automatically generated">
            <a:extLst>
              <a:ext uri="{FF2B5EF4-FFF2-40B4-BE49-F238E27FC236}">
                <a16:creationId xmlns:a16="http://schemas.microsoft.com/office/drawing/2014/main" id="{CF77BF6D-0279-CDA0-9ADD-9993A05764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9880" y="2227764"/>
            <a:ext cx="1046831" cy="1046831"/>
          </a:xfrm>
          <a:prstGeom prst="rect">
            <a:avLst/>
          </a:prstGeom>
        </p:spPr>
      </p:pic>
      <p:pic>
        <p:nvPicPr>
          <p:cNvPr id="54" name="Picture 53" descr="A cartoon of a child with glasses&#10;&#10;Description automatically generated">
            <a:extLst>
              <a:ext uri="{FF2B5EF4-FFF2-40B4-BE49-F238E27FC236}">
                <a16:creationId xmlns:a16="http://schemas.microsoft.com/office/drawing/2014/main" id="{4839DBA8-49AC-F275-708D-4ABAA781E0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586768" y="4444802"/>
            <a:ext cx="957064" cy="957064"/>
          </a:xfrm>
          <a:prstGeom prst="rect">
            <a:avLst/>
          </a:prstGeom>
        </p:spPr>
      </p:pic>
    </p:spTree>
    <p:custDataLst>
      <p:tags r:id="rId1"/>
    </p:custDataLst>
    <p:extLst>
      <p:ext uri="{BB962C8B-B14F-4D97-AF65-F5344CB8AC3E}">
        <p14:creationId xmlns:p14="http://schemas.microsoft.com/office/powerpoint/2010/main" val="2961572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FFE19-F30A-9AAB-4D3B-A3DD9ED93FA7}"/>
            </a:ext>
          </a:extLst>
        </p:cNvPr>
        <p:cNvGrpSpPr/>
        <p:nvPr/>
      </p:nvGrpSpPr>
      <p:grpSpPr>
        <a:xfrm>
          <a:off x="0" y="0"/>
          <a:ext cx="0" cy="0"/>
          <a:chOff x="0" y="0"/>
          <a:chExt cx="0" cy="0"/>
        </a:xfrm>
      </p:grpSpPr>
      <p:sp>
        <p:nvSpPr>
          <p:cNvPr id="8" name="Google Shape;184;p34">
            <a:extLst>
              <a:ext uri="{FF2B5EF4-FFF2-40B4-BE49-F238E27FC236}">
                <a16:creationId xmlns:a16="http://schemas.microsoft.com/office/drawing/2014/main" id="{3BBD0776-278B-510B-5F95-94471CD60A90}"/>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How do you make friends?</a:t>
            </a:r>
          </a:p>
        </p:txBody>
      </p:sp>
      <p:sp>
        <p:nvSpPr>
          <p:cNvPr id="23" name="Rectangle 22">
            <a:extLst>
              <a:ext uri="{FF2B5EF4-FFF2-40B4-BE49-F238E27FC236}">
                <a16:creationId xmlns:a16="http://schemas.microsoft.com/office/drawing/2014/main" id="{71B7A51B-54BE-5C88-5253-B4E16CCF7F2B}"/>
              </a:ext>
            </a:extLst>
          </p:cNvPr>
          <p:cNvSpPr/>
          <p:nvPr/>
        </p:nvSpPr>
        <p:spPr>
          <a:xfrm>
            <a:off x="509028" y="2430714"/>
            <a:ext cx="2696700" cy="1876581"/>
          </a:xfrm>
          <a:prstGeom prst="rect">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9011C28-9758-E069-0A60-F5BA424E5729}"/>
              </a:ext>
            </a:extLst>
          </p:cNvPr>
          <p:cNvSpPr/>
          <p:nvPr/>
        </p:nvSpPr>
        <p:spPr>
          <a:xfrm>
            <a:off x="3324523" y="2430718"/>
            <a:ext cx="2696700" cy="1876581"/>
          </a:xfrm>
          <a:prstGeom prst="rect">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4">
            <a:extLst>
              <a:ext uri="{FF2B5EF4-FFF2-40B4-BE49-F238E27FC236}">
                <a16:creationId xmlns:a16="http://schemas.microsoft.com/office/drawing/2014/main" id="{AE09EA54-FE7F-4904-8B9D-991FFF04AFFA}"/>
              </a:ext>
            </a:extLst>
          </p:cNvPr>
          <p:cNvSpPr txBox="1">
            <a:spLocks/>
          </p:cNvSpPr>
          <p:nvPr/>
        </p:nvSpPr>
        <p:spPr>
          <a:xfrm>
            <a:off x="509028" y="2430708"/>
            <a:ext cx="2696700" cy="1876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1800" b="1" kern="0">
              <a:solidFill>
                <a:schemeClr val="bg1"/>
              </a:solidFill>
            </a:endParaRPr>
          </a:p>
          <a:p>
            <a:pPr>
              <a:lnSpc>
                <a:spcPct val="150000"/>
              </a:lnSpc>
            </a:pPr>
            <a:endParaRPr lang="en-US" sz="1000" b="1" kern="0">
              <a:solidFill>
                <a:schemeClr val="bg1"/>
              </a:solidFill>
            </a:endParaRPr>
          </a:p>
          <a:p>
            <a:pPr>
              <a:lnSpc>
                <a:spcPct val="150000"/>
              </a:lnSpc>
            </a:pPr>
            <a:r>
              <a:rPr lang="en-US" sz="1800" b="1" kern="0">
                <a:solidFill>
                  <a:schemeClr val="bg1"/>
                </a:solidFill>
              </a:rPr>
              <a:t>Being yourself</a:t>
            </a:r>
          </a:p>
        </p:txBody>
      </p:sp>
      <p:sp>
        <p:nvSpPr>
          <p:cNvPr id="12" name="Rectangle 11">
            <a:extLst>
              <a:ext uri="{FF2B5EF4-FFF2-40B4-BE49-F238E27FC236}">
                <a16:creationId xmlns:a16="http://schemas.microsoft.com/office/drawing/2014/main" id="{6494D803-49A6-BD1E-14CC-0DF519A7283D}"/>
              </a:ext>
            </a:extLst>
          </p:cNvPr>
          <p:cNvSpPr/>
          <p:nvPr/>
        </p:nvSpPr>
        <p:spPr>
          <a:xfrm>
            <a:off x="6140018" y="2430718"/>
            <a:ext cx="2696700" cy="1876581"/>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CCC119-5871-4F45-3543-38075B76AE89}"/>
              </a:ext>
            </a:extLst>
          </p:cNvPr>
          <p:cNvSpPr/>
          <p:nvPr/>
        </p:nvSpPr>
        <p:spPr>
          <a:xfrm>
            <a:off x="8955513" y="2430718"/>
            <a:ext cx="2696700" cy="1876581"/>
          </a:xfrm>
          <a:prstGeom prst="rect">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B67B537F-2EEB-7082-B908-BE3248CDDC1F}"/>
              </a:ext>
            </a:extLst>
          </p:cNvPr>
          <p:cNvSpPr txBox="1">
            <a:spLocks/>
          </p:cNvSpPr>
          <p:nvPr/>
        </p:nvSpPr>
        <p:spPr>
          <a:xfrm>
            <a:off x="3312948" y="2430715"/>
            <a:ext cx="2696700" cy="1876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1800" b="1" kern="0">
              <a:solidFill>
                <a:schemeClr val="bg1"/>
              </a:solidFill>
            </a:endParaRPr>
          </a:p>
          <a:p>
            <a:pPr>
              <a:lnSpc>
                <a:spcPct val="150000"/>
              </a:lnSpc>
            </a:pPr>
            <a:endParaRPr lang="en-US" sz="1000" b="1" kern="0">
              <a:solidFill>
                <a:schemeClr val="bg1"/>
              </a:solidFill>
            </a:endParaRPr>
          </a:p>
          <a:p>
            <a:pPr>
              <a:lnSpc>
                <a:spcPct val="150000"/>
              </a:lnSpc>
            </a:pPr>
            <a:r>
              <a:rPr lang="en-US" sz="1800" b="1" kern="0">
                <a:solidFill>
                  <a:schemeClr val="bg1"/>
                </a:solidFill>
              </a:rPr>
              <a:t>Saying hello</a:t>
            </a:r>
          </a:p>
        </p:txBody>
      </p:sp>
      <p:sp>
        <p:nvSpPr>
          <p:cNvPr id="15" name="Rectangle 14">
            <a:extLst>
              <a:ext uri="{FF2B5EF4-FFF2-40B4-BE49-F238E27FC236}">
                <a16:creationId xmlns:a16="http://schemas.microsoft.com/office/drawing/2014/main" id="{4FC5F453-C553-86DA-C2A7-956B83262289}"/>
              </a:ext>
            </a:extLst>
          </p:cNvPr>
          <p:cNvSpPr/>
          <p:nvPr/>
        </p:nvSpPr>
        <p:spPr>
          <a:xfrm>
            <a:off x="509028" y="4423493"/>
            <a:ext cx="2696700" cy="1876581"/>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0034D54-E04B-99EB-CC08-80614D1DFFBF}"/>
              </a:ext>
            </a:extLst>
          </p:cNvPr>
          <p:cNvSpPr/>
          <p:nvPr/>
        </p:nvSpPr>
        <p:spPr>
          <a:xfrm>
            <a:off x="3312948" y="4423493"/>
            <a:ext cx="2696700" cy="1876581"/>
          </a:xfrm>
          <a:prstGeom prst="rect">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448191-32F4-D396-A8F4-D9D435310E94}"/>
              </a:ext>
            </a:extLst>
          </p:cNvPr>
          <p:cNvSpPr/>
          <p:nvPr/>
        </p:nvSpPr>
        <p:spPr>
          <a:xfrm>
            <a:off x="6140018" y="4423492"/>
            <a:ext cx="2696700" cy="1876581"/>
          </a:xfrm>
          <a:prstGeom prst="rect">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ED33BD-5F14-6B40-69B9-9F5A9E928FE8}"/>
              </a:ext>
            </a:extLst>
          </p:cNvPr>
          <p:cNvSpPr/>
          <p:nvPr/>
        </p:nvSpPr>
        <p:spPr>
          <a:xfrm>
            <a:off x="8955513" y="4423491"/>
            <a:ext cx="2696700" cy="1876581"/>
          </a:xfrm>
          <a:prstGeom prst="rect">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a:extLst>
              <a:ext uri="{FF2B5EF4-FFF2-40B4-BE49-F238E27FC236}">
                <a16:creationId xmlns:a16="http://schemas.microsoft.com/office/drawing/2014/main" id="{A9145743-F225-FF0B-558C-0AFED6E45C9B}"/>
              </a:ext>
            </a:extLst>
          </p:cNvPr>
          <p:cNvSpPr txBox="1">
            <a:spLocks/>
          </p:cNvSpPr>
          <p:nvPr/>
        </p:nvSpPr>
        <p:spPr>
          <a:xfrm>
            <a:off x="6128443" y="2430715"/>
            <a:ext cx="2696700" cy="1876581"/>
          </a:xfrm>
          <a:prstGeom prst="rect">
            <a:avLst/>
          </a:prstGeom>
          <a:solidFill>
            <a:srgbClr val="7C2E75"/>
          </a:solidFill>
          <a:ln>
            <a:solidFill>
              <a:srgbClr val="7C2E75"/>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1800" b="1" kern="0">
              <a:solidFill>
                <a:schemeClr val="bg1"/>
              </a:solidFill>
            </a:endParaRPr>
          </a:p>
          <a:p>
            <a:pPr>
              <a:lnSpc>
                <a:spcPct val="150000"/>
              </a:lnSpc>
            </a:pPr>
            <a:endParaRPr lang="en-US" sz="1000" b="1" kern="0">
              <a:solidFill>
                <a:schemeClr val="bg1"/>
              </a:solidFill>
            </a:endParaRPr>
          </a:p>
          <a:p>
            <a:pPr>
              <a:lnSpc>
                <a:spcPct val="150000"/>
              </a:lnSpc>
            </a:pPr>
            <a:r>
              <a:rPr lang="en-US" sz="1800" b="1" kern="0">
                <a:solidFill>
                  <a:schemeClr val="bg1"/>
                </a:solidFill>
              </a:rPr>
              <a:t>Asking questions</a:t>
            </a:r>
          </a:p>
        </p:txBody>
      </p:sp>
      <p:sp>
        <p:nvSpPr>
          <p:cNvPr id="20" name="Text Placeholder 4">
            <a:extLst>
              <a:ext uri="{FF2B5EF4-FFF2-40B4-BE49-F238E27FC236}">
                <a16:creationId xmlns:a16="http://schemas.microsoft.com/office/drawing/2014/main" id="{A7DB329B-67ED-3F71-73AA-FA59880273F0}"/>
              </a:ext>
            </a:extLst>
          </p:cNvPr>
          <p:cNvSpPr txBox="1">
            <a:spLocks/>
          </p:cNvSpPr>
          <p:nvPr/>
        </p:nvSpPr>
        <p:spPr>
          <a:xfrm>
            <a:off x="8967443" y="2430715"/>
            <a:ext cx="2696700" cy="1876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1800" b="1" kern="0">
              <a:solidFill>
                <a:schemeClr val="bg1"/>
              </a:solidFill>
            </a:endParaRPr>
          </a:p>
          <a:p>
            <a:pPr>
              <a:lnSpc>
                <a:spcPct val="150000"/>
              </a:lnSpc>
            </a:pPr>
            <a:endParaRPr lang="en-US" sz="200" b="1" kern="0">
              <a:solidFill>
                <a:schemeClr val="bg1"/>
              </a:solidFill>
            </a:endParaRPr>
          </a:p>
          <a:p>
            <a:pPr>
              <a:lnSpc>
                <a:spcPct val="150000"/>
              </a:lnSpc>
            </a:pPr>
            <a:r>
              <a:rPr lang="en-US" sz="1800" b="1" kern="0">
                <a:solidFill>
                  <a:schemeClr val="bg1"/>
                </a:solidFill>
              </a:rPr>
              <a:t>Joining a club or sport or team</a:t>
            </a:r>
          </a:p>
        </p:txBody>
      </p:sp>
      <p:sp>
        <p:nvSpPr>
          <p:cNvPr id="22" name="Text Placeholder 4">
            <a:extLst>
              <a:ext uri="{FF2B5EF4-FFF2-40B4-BE49-F238E27FC236}">
                <a16:creationId xmlns:a16="http://schemas.microsoft.com/office/drawing/2014/main" id="{789915A8-777D-A58B-74E6-D4F8E7C0B94A}"/>
              </a:ext>
            </a:extLst>
          </p:cNvPr>
          <p:cNvSpPr txBox="1">
            <a:spLocks/>
          </p:cNvSpPr>
          <p:nvPr/>
        </p:nvSpPr>
        <p:spPr>
          <a:xfrm>
            <a:off x="3312948" y="4423489"/>
            <a:ext cx="2696700" cy="1876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1800" b="1" kern="0">
              <a:solidFill>
                <a:schemeClr val="bg1"/>
              </a:solidFill>
            </a:endParaRPr>
          </a:p>
          <a:p>
            <a:pPr>
              <a:lnSpc>
                <a:spcPct val="150000"/>
              </a:lnSpc>
            </a:pPr>
            <a:endParaRPr lang="en-US" sz="1000" b="1" kern="0">
              <a:solidFill>
                <a:schemeClr val="bg1"/>
              </a:solidFill>
            </a:endParaRPr>
          </a:p>
          <a:p>
            <a:pPr>
              <a:lnSpc>
                <a:spcPct val="150000"/>
              </a:lnSpc>
            </a:pPr>
            <a:r>
              <a:rPr lang="en-US" sz="1800" b="1" kern="0">
                <a:solidFill>
                  <a:schemeClr val="bg1"/>
                </a:solidFill>
              </a:rPr>
              <a:t>Being a good listener</a:t>
            </a:r>
          </a:p>
        </p:txBody>
      </p:sp>
      <p:sp>
        <p:nvSpPr>
          <p:cNvPr id="24" name="Text Placeholder 4">
            <a:extLst>
              <a:ext uri="{FF2B5EF4-FFF2-40B4-BE49-F238E27FC236}">
                <a16:creationId xmlns:a16="http://schemas.microsoft.com/office/drawing/2014/main" id="{DD2E7195-A06A-2C7C-5280-F83985D037D5}"/>
              </a:ext>
            </a:extLst>
          </p:cNvPr>
          <p:cNvSpPr txBox="1">
            <a:spLocks/>
          </p:cNvSpPr>
          <p:nvPr/>
        </p:nvSpPr>
        <p:spPr>
          <a:xfrm>
            <a:off x="6151593" y="4423488"/>
            <a:ext cx="2696700" cy="1876581"/>
          </a:xfrm>
          <a:prstGeom prst="rect">
            <a:avLst/>
          </a:prstGeom>
          <a:solidFill>
            <a:srgbClr val="7C2E75"/>
          </a:solidFill>
          <a:ln>
            <a:solidFill>
              <a:srgbClr val="7C2E75"/>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1800" b="1" kern="0">
              <a:solidFill>
                <a:schemeClr val="bg1"/>
              </a:solidFill>
            </a:endParaRPr>
          </a:p>
          <a:p>
            <a:pPr>
              <a:lnSpc>
                <a:spcPct val="150000"/>
              </a:lnSpc>
            </a:pPr>
            <a:endParaRPr lang="en-US" sz="1000" b="1" kern="0">
              <a:solidFill>
                <a:schemeClr val="bg1"/>
              </a:solidFill>
            </a:endParaRPr>
          </a:p>
          <a:p>
            <a:pPr>
              <a:lnSpc>
                <a:spcPct val="150000"/>
              </a:lnSpc>
            </a:pPr>
            <a:r>
              <a:rPr lang="en-US" sz="1800" b="1" kern="0">
                <a:solidFill>
                  <a:schemeClr val="bg1"/>
                </a:solidFill>
              </a:rPr>
              <a:t>Playing</a:t>
            </a:r>
          </a:p>
        </p:txBody>
      </p:sp>
      <p:sp>
        <p:nvSpPr>
          <p:cNvPr id="34" name="Text Placeholder 4">
            <a:extLst>
              <a:ext uri="{FF2B5EF4-FFF2-40B4-BE49-F238E27FC236}">
                <a16:creationId xmlns:a16="http://schemas.microsoft.com/office/drawing/2014/main" id="{89E137D8-6F9B-E151-CEE7-9B7C2B82DD87}"/>
              </a:ext>
            </a:extLst>
          </p:cNvPr>
          <p:cNvSpPr txBox="1">
            <a:spLocks/>
          </p:cNvSpPr>
          <p:nvPr/>
        </p:nvSpPr>
        <p:spPr>
          <a:xfrm>
            <a:off x="509028" y="4423487"/>
            <a:ext cx="2696700" cy="1876581"/>
          </a:xfrm>
          <a:prstGeom prst="rect">
            <a:avLst/>
          </a:prstGeom>
          <a:solidFill>
            <a:srgbClr val="7C2E75"/>
          </a:solidFill>
          <a:ln>
            <a:solidFill>
              <a:srgbClr val="7C2E75"/>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1800" b="1" kern="0">
              <a:solidFill>
                <a:schemeClr val="bg1"/>
              </a:solidFill>
            </a:endParaRPr>
          </a:p>
          <a:p>
            <a:pPr>
              <a:lnSpc>
                <a:spcPct val="150000"/>
              </a:lnSpc>
            </a:pPr>
            <a:endParaRPr lang="en-US" sz="200" b="1" kern="0">
              <a:solidFill>
                <a:schemeClr val="bg1"/>
              </a:solidFill>
            </a:endParaRPr>
          </a:p>
          <a:p>
            <a:pPr>
              <a:lnSpc>
                <a:spcPct val="150000"/>
              </a:lnSpc>
            </a:pPr>
            <a:r>
              <a:rPr lang="en-US" sz="1800" b="1" kern="0">
                <a:solidFill>
                  <a:schemeClr val="bg1"/>
                </a:solidFill>
              </a:rPr>
              <a:t>Finding something in common</a:t>
            </a:r>
          </a:p>
        </p:txBody>
      </p:sp>
      <p:sp>
        <p:nvSpPr>
          <p:cNvPr id="47" name="Text Placeholder 4">
            <a:extLst>
              <a:ext uri="{FF2B5EF4-FFF2-40B4-BE49-F238E27FC236}">
                <a16:creationId xmlns:a16="http://schemas.microsoft.com/office/drawing/2014/main" id="{DDDDF0F5-F070-4C42-0D63-199036006905}"/>
              </a:ext>
            </a:extLst>
          </p:cNvPr>
          <p:cNvSpPr txBox="1">
            <a:spLocks/>
          </p:cNvSpPr>
          <p:nvPr/>
        </p:nvSpPr>
        <p:spPr>
          <a:xfrm>
            <a:off x="8955513" y="4423487"/>
            <a:ext cx="2696700" cy="1876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lnSpc>
                <a:spcPct val="150000"/>
              </a:lnSpc>
            </a:pPr>
            <a:endParaRPr lang="en-US" sz="1800" b="1" kern="0">
              <a:solidFill>
                <a:schemeClr val="bg1"/>
              </a:solidFill>
            </a:endParaRPr>
          </a:p>
          <a:p>
            <a:pPr>
              <a:lnSpc>
                <a:spcPct val="150000"/>
              </a:lnSpc>
            </a:pPr>
            <a:endParaRPr lang="en-US" sz="200" b="1" kern="0">
              <a:solidFill>
                <a:schemeClr val="bg1"/>
              </a:solidFill>
            </a:endParaRPr>
          </a:p>
          <a:p>
            <a:pPr>
              <a:lnSpc>
                <a:spcPct val="150000"/>
              </a:lnSpc>
            </a:pPr>
            <a:r>
              <a:rPr lang="en-US" sz="1800" b="1" kern="0">
                <a:solidFill>
                  <a:schemeClr val="bg1"/>
                </a:solidFill>
              </a:rPr>
              <a:t>Sharing a new experience</a:t>
            </a:r>
          </a:p>
        </p:txBody>
      </p:sp>
    </p:spTree>
    <p:custDataLst>
      <p:tags r:id="rId1"/>
    </p:custDataLst>
    <p:extLst>
      <p:ext uri="{BB962C8B-B14F-4D97-AF65-F5344CB8AC3E}">
        <p14:creationId xmlns:p14="http://schemas.microsoft.com/office/powerpoint/2010/main" val="3464189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9A8DF-BD3E-76D6-53F9-A0111B62CD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0EDCF-72C4-FBCE-D8D0-2490677A527C}"/>
              </a:ext>
            </a:extLst>
          </p:cNvPr>
          <p:cNvSpPr>
            <a:spLocks noGrp="1"/>
          </p:cNvSpPr>
          <p:nvPr>
            <p:ph type="title"/>
          </p:nvPr>
        </p:nvSpPr>
        <p:spPr>
          <a:xfrm>
            <a:off x="2388279" y="655984"/>
            <a:ext cx="9298671" cy="1122400"/>
          </a:xfrm>
        </p:spPr>
        <p:txBody>
          <a:bodyPr/>
          <a:lstStyle/>
          <a:p>
            <a:pPr algn="ctr"/>
            <a:r>
              <a:rPr lang="en-US">
                <a:solidFill>
                  <a:srgbClr val="0BBAB4"/>
                </a:solidFill>
              </a:rPr>
              <a:t>Activity</a:t>
            </a:r>
          </a:p>
        </p:txBody>
      </p:sp>
      <p:pic>
        <p:nvPicPr>
          <p:cNvPr id="4" name="Picture 3" descr="Group of smiling children at school">
            <a:extLst>
              <a:ext uri="{FF2B5EF4-FFF2-40B4-BE49-F238E27FC236}">
                <a16:creationId xmlns:a16="http://schemas.microsoft.com/office/drawing/2014/main" id="{65C68A31-8A95-CB5F-B0E8-766A69B7A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8683" y="1888434"/>
            <a:ext cx="6462751" cy="4313582"/>
          </a:xfrm>
          <a:prstGeom prst="rect">
            <a:avLst/>
          </a:prstGeom>
        </p:spPr>
      </p:pic>
    </p:spTree>
    <p:custDataLst>
      <p:tags r:id="rId1"/>
    </p:custDataLst>
    <p:extLst>
      <p:ext uri="{BB962C8B-B14F-4D97-AF65-F5344CB8AC3E}">
        <p14:creationId xmlns:p14="http://schemas.microsoft.com/office/powerpoint/2010/main" val="886754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2">
          <a:extLst>
            <a:ext uri="{FF2B5EF4-FFF2-40B4-BE49-F238E27FC236}">
              <a16:creationId xmlns:a16="http://schemas.microsoft.com/office/drawing/2014/main" id="{D65BABEA-BF5C-B065-EBDA-65D783BFC9AF}"/>
            </a:ext>
          </a:extLst>
        </p:cNvPr>
        <p:cNvGrpSpPr/>
        <p:nvPr/>
      </p:nvGrpSpPr>
      <p:grpSpPr>
        <a:xfrm>
          <a:off x="0" y="0"/>
          <a:ext cx="0" cy="0"/>
          <a:chOff x="0" y="0"/>
          <a:chExt cx="0" cy="0"/>
        </a:xfrm>
      </p:grpSpPr>
      <p:sp>
        <p:nvSpPr>
          <p:cNvPr id="4" name="Google Shape;184;p34">
            <a:extLst>
              <a:ext uri="{FF2B5EF4-FFF2-40B4-BE49-F238E27FC236}">
                <a16:creationId xmlns:a16="http://schemas.microsoft.com/office/drawing/2014/main" id="{40D9A463-45A0-9F39-C8B2-BCBFF610C886}"/>
              </a:ext>
            </a:extLst>
          </p:cNvPr>
          <p:cNvSpPr txBox="1">
            <a:spLocks noGrp="1"/>
          </p:cNvSpPr>
          <p:nvPr>
            <p:ph type="title"/>
          </p:nvPr>
        </p:nvSpPr>
        <p:spPr>
          <a:xfrm>
            <a:off x="402773" y="135088"/>
            <a:ext cx="11321143" cy="1571251"/>
          </a:xfrm>
        </p:spPr>
        <p:txBody>
          <a:bodyPr>
            <a:normAutofit/>
          </a:bodyPr>
          <a:lstStyle/>
          <a:p>
            <a:pPr lvl="0" algn="ctr"/>
            <a:r>
              <a:rPr lang="en-US" sz="3200" b="1">
                <a:solidFill>
                  <a:schemeClr val="bg1"/>
                </a:solidFill>
                <a:latin typeface="Arial" panose="020B0604020202020204" pitchFamily="34" charset="0"/>
                <a:cs typeface="Arial" panose="020B0604020202020204" pitchFamily="34" charset="0"/>
              </a:rPr>
              <a:t>Activity: Small Group Scenarios</a:t>
            </a:r>
          </a:p>
        </p:txBody>
      </p:sp>
      <p:sp>
        <p:nvSpPr>
          <p:cNvPr id="5" name="Google Shape;251;p18">
            <a:extLst>
              <a:ext uri="{FF2B5EF4-FFF2-40B4-BE49-F238E27FC236}">
                <a16:creationId xmlns:a16="http://schemas.microsoft.com/office/drawing/2014/main" id="{0A0061A8-4CF5-981D-7637-DBBED2EDE0DB}"/>
              </a:ext>
            </a:extLst>
          </p:cNvPr>
          <p:cNvSpPr txBox="1">
            <a:spLocks noGrp="1"/>
          </p:cNvSpPr>
          <p:nvPr>
            <p:ph type="body" idx="1"/>
          </p:nvPr>
        </p:nvSpPr>
        <p:spPr>
          <a:xfrm>
            <a:off x="402772" y="2720697"/>
            <a:ext cx="5693227" cy="3457926"/>
          </a:xfrm>
          <a:prstGeom prst="rect">
            <a:avLst/>
          </a:prstGeom>
          <a:noFill/>
          <a:ln>
            <a:noFill/>
          </a:ln>
        </p:spPr>
        <p:txBody>
          <a:bodyPr spcFirstLastPara="1" wrap="square" lIns="91425" tIns="91425" rIns="91425" bIns="91425" anchor="t" anchorCtr="0">
            <a:normAutofit fontScale="92500"/>
          </a:bodyPr>
          <a:lstStyle/>
          <a:p>
            <a:pPr marL="152396" lvl="0" indent="0" algn="l" rtl="0">
              <a:lnSpc>
                <a:spcPct val="90000"/>
              </a:lnSpc>
              <a:spcBef>
                <a:spcPts val="0"/>
              </a:spcBef>
              <a:spcAft>
                <a:spcPts val="0"/>
              </a:spcAft>
              <a:buClr>
                <a:srgbClr val="7C2E75"/>
              </a:buClr>
              <a:buSzPts val="1800"/>
              <a:buNone/>
            </a:pPr>
            <a:endParaRPr lang="en-US" sz="1200" b="1">
              <a:latin typeface="+mj-lt"/>
              <a:ea typeface="Helvetica Neue"/>
              <a:cs typeface="Helvetica Neue"/>
              <a:sym typeface="Helvetica Neue"/>
            </a:endParaRPr>
          </a:p>
          <a:p>
            <a:pPr marL="152396" lvl="0" indent="0" algn="l" rtl="0">
              <a:lnSpc>
                <a:spcPct val="90000"/>
              </a:lnSpc>
              <a:spcBef>
                <a:spcPts val="0"/>
              </a:spcBef>
              <a:spcAft>
                <a:spcPts val="0"/>
              </a:spcAft>
              <a:buClr>
                <a:srgbClr val="7C2E75"/>
              </a:buClr>
              <a:buSzPts val="1800"/>
              <a:buNone/>
            </a:pPr>
            <a:r>
              <a:rPr lang="en-US" sz="2200" b="1">
                <a:latin typeface="+mj-lt"/>
                <a:ea typeface="Helvetica Neue"/>
                <a:cs typeface="Helvetica Neue"/>
                <a:sym typeface="Helvetica Neue"/>
              </a:rPr>
              <a:t>With your group:</a:t>
            </a:r>
          </a:p>
          <a:p>
            <a:pPr marL="152396" lvl="0" indent="0" algn="l" rtl="0">
              <a:lnSpc>
                <a:spcPct val="90000"/>
              </a:lnSpc>
              <a:spcBef>
                <a:spcPts val="0"/>
              </a:spcBef>
              <a:spcAft>
                <a:spcPts val="0"/>
              </a:spcAft>
              <a:buClr>
                <a:srgbClr val="7C2E75"/>
              </a:buClr>
              <a:buSzPts val="1800"/>
              <a:buNone/>
            </a:pPr>
            <a:endParaRPr lang="en-US" sz="1200" b="1">
              <a:latin typeface="+mj-lt"/>
              <a:sym typeface="Helvetica Neue"/>
            </a:endParaRPr>
          </a:p>
          <a:p>
            <a:pPr marL="495296" indent="-342900">
              <a:lnSpc>
                <a:spcPct val="130000"/>
              </a:lnSpc>
              <a:buClr>
                <a:schemeClr val="tx1"/>
              </a:buClr>
              <a:buSzPct val="75000"/>
            </a:pPr>
            <a:r>
              <a:rPr lang="en-US" sz="2200">
                <a:latin typeface="+mj-lt"/>
                <a:sym typeface="Helvetica Neue"/>
              </a:rPr>
              <a:t>Read the scenario (1-5) your teacher assigns to you.</a:t>
            </a:r>
            <a:endParaRPr lang="en-US" sz="2200">
              <a:latin typeface="+mj-lt"/>
            </a:endParaRPr>
          </a:p>
          <a:p>
            <a:pPr marL="495296" indent="-342900">
              <a:lnSpc>
                <a:spcPct val="130000"/>
              </a:lnSpc>
              <a:buClr>
                <a:schemeClr val="tx1"/>
              </a:buClr>
              <a:buSzPct val="75000"/>
            </a:pPr>
            <a:r>
              <a:rPr lang="en-US" sz="2200">
                <a:latin typeface="+mj-lt"/>
                <a:ea typeface="Helvetica Neue"/>
                <a:cs typeface="Helvetica Neue"/>
                <a:sym typeface="Helvetica Neue"/>
              </a:rPr>
              <a:t>Talk about what you can do to help, support, and be a good friend to the student.</a:t>
            </a:r>
            <a:endParaRPr lang="en-US" sz="2200">
              <a:latin typeface="+mj-lt"/>
              <a:ea typeface="Helvetica Neue"/>
            </a:endParaRPr>
          </a:p>
          <a:p>
            <a:pPr marL="495296" indent="-342900">
              <a:lnSpc>
                <a:spcPct val="130000"/>
              </a:lnSpc>
              <a:buClr>
                <a:schemeClr val="tx1"/>
              </a:buClr>
              <a:buSzPct val="75000"/>
            </a:pPr>
            <a:r>
              <a:rPr lang="en-US" sz="2200">
                <a:latin typeface="+mj-lt"/>
                <a:ea typeface="Helvetica Neue"/>
                <a:cs typeface="Helvetica Neue"/>
                <a:sym typeface="Helvetica Neue"/>
              </a:rPr>
              <a:t>Pick someone to speak for your group for the group share out afterwards. </a:t>
            </a:r>
            <a:endParaRPr sz="2200">
              <a:latin typeface="+mj-lt"/>
            </a:endParaRPr>
          </a:p>
        </p:txBody>
      </p:sp>
      <p:pic>
        <p:nvPicPr>
          <p:cNvPr id="8" name="Picture 7" descr="A group of kids sitting in front of a chalkboard&#10;&#10;Description automatically generated">
            <a:extLst>
              <a:ext uri="{FF2B5EF4-FFF2-40B4-BE49-F238E27FC236}">
                <a16:creationId xmlns:a16="http://schemas.microsoft.com/office/drawing/2014/main" id="{B559BD02-3258-B1B1-0E55-EEA69BDB83BD}"/>
              </a:ext>
            </a:extLst>
          </p:cNvPr>
          <p:cNvPicPr>
            <a:picLocks noChangeAspect="1"/>
          </p:cNvPicPr>
          <p:nvPr/>
        </p:nvPicPr>
        <p:blipFill>
          <a:blip r:embed="rId4">
            <a:extLst>
              <a:ext uri="{28A0092B-C50C-407E-A947-70E740481C1C}">
                <a14:useLocalDpi xmlns:a14="http://schemas.microsoft.com/office/drawing/2010/main" val="0"/>
              </a:ext>
            </a:extLst>
          </a:blip>
          <a:srcRect l="2649" t="7586" r="3553" b="6422"/>
          <a:stretch/>
        </p:blipFill>
        <p:spPr>
          <a:xfrm>
            <a:off x="6507023" y="2795318"/>
            <a:ext cx="5216893" cy="3308684"/>
          </a:xfrm>
          <a:prstGeom prst="rect">
            <a:avLst/>
          </a:prstGeom>
        </p:spPr>
      </p:pic>
      <p:sp>
        <p:nvSpPr>
          <p:cNvPr id="11" name="TextBox 10">
            <a:extLst>
              <a:ext uri="{FF2B5EF4-FFF2-40B4-BE49-F238E27FC236}">
                <a16:creationId xmlns:a16="http://schemas.microsoft.com/office/drawing/2014/main" id="{40BC965B-7022-FA6F-89CD-82511740AA46}"/>
              </a:ext>
            </a:extLst>
          </p:cNvPr>
          <p:cNvSpPr txBox="1"/>
          <p:nvPr/>
        </p:nvSpPr>
        <p:spPr>
          <a:xfrm>
            <a:off x="0" y="2259032"/>
            <a:ext cx="12192000" cy="461665"/>
          </a:xfrm>
          <a:prstGeom prst="rect">
            <a:avLst/>
          </a:prstGeom>
          <a:noFill/>
        </p:spPr>
        <p:txBody>
          <a:bodyPr wrap="square">
            <a:spAutoFit/>
          </a:bodyPr>
          <a:lstStyle/>
          <a:p>
            <a:pPr algn="ctr"/>
            <a:r>
              <a:rPr lang="en-US" sz="2400" b="1">
                <a:solidFill>
                  <a:srgbClr val="7C2E75"/>
                </a:solidFill>
              </a:rPr>
              <a:t>Let’s get into groups!</a:t>
            </a:r>
          </a:p>
        </p:txBody>
      </p:sp>
    </p:spTree>
    <p:custDataLst>
      <p:tags r:id="rId1"/>
    </p:custDataLst>
    <p:extLst>
      <p:ext uri="{BB962C8B-B14F-4D97-AF65-F5344CB8AC3E}">
        <p14:creationId xmlns:p14="http://schemas.microsoft.com/office/powerpoint/2010/main" val="3553004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7C227-6264-827D-9064-E60C882D8371}"/>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6F3D009-C9A1-7221-55F1-E85EE0F1B1A3}"/>
              </a:ext>
            </a:extLst>
          </p:cNvPr>
          <p:cNvSpPr/>
          <p:nvPr/>
        </p:nvSpPr>
        <p:spPr>
          <a:xfrm>
            <a:off x="1237748" y="2335537"/>
            <a:ext cx="10486168" cy="3760464"/>
          </a:xfrm>
          <a:prstGeom prst="roundRect">
            <a:avLst/>
          </a:prstGeom>
          <a:solidFill>
            <a:schemeClr val="bg1"/>
          </a:solidFill>
          <a:ln w="57150">
            <a:solidFill>
              <a:srgbClr val="7C2E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ctr" defTabSz="1219170">
              <a:lnSpc>
                <a:spcPct val="150000"/>
              </a:lnSpc>
              <a:buClr>
                <a:srgbClr val="000000"/>
              </a:buClr>
            </a:pPr>
            <a:r>
              <a:rPr lang="en-US" sz="2200" kern="0">
                <a:solidFill>
                  <a:prstClr val="black"/>
                </a:solidFill>
                <a:latin typeface="Arial"/>
                <a:cs typeface="Arial"/>
                <a:sym typeface="Arial"/>
              </a:rPr>
              <a:t>One of your classmates, Jodie, has Tourette Syndrome. She has vocal tics. During class, Jodie frequently whistles or says inappropriate things. </a:t>
            </a:r>
          </a:p>
          <a:p>
            <a:pPr lvl="1" algn="ctr" defTabSz="1219170">
              <a:lnSpc>
                <a:spcPct val="150000"/>
              </a:lnSpc>
              <a:buClr>
                <a:srgbClr val="000000"/>
              </a:buClr>
            </a:pPr>
            <a:endParaRPr lang="en-US" sz="1000" kern="0">
              <a:solidFill>
                <a:prstClr val="black"/>
              </a:solidFill>
              <a:latin typeface="Arial"/>
              <a:cs typeface="Arial"/>
              <a:sym typeface="Arial"/>
            </a:endParaRPr>
          </a:p>
          <a:p>
            <a:pPr lvl="1" algn="ctr" defTabSz="1219170">
              <a:lnSpc>
                <a:spcPct val="150000"/>
              </a:lnSpc>
              <a:buClr>
                <a:srgbClr val="000000"/>
              </a:buClr>
            </a:pPr>
            <a:r>
              <a:rPr lang="en-US" sz="2200" b="1" kern="0">
                <a:solidFill>
                  <a:prstClr val="black"/>
                </a:solidFill>
                <a:latin typeface="Arial"/>
                <a:cs typeface="Arial"/>
                <a:sym typeface="Arial"/>
              </a:rPr>
              <a:t>What could you do?</a:t>
            </a:r>
          </a:p>
        </p:txBody>
      </p:sp>
      <p:sp>
        <p:nvSpPr>
          <p:cNvPr id="5" name="Rectangle 4">
            <a:extLst>
              <a:ext uri="{FF2B5EF4-FFF2-40B4-BE49-F238E27FC236}">
                <a16:creationId xmlns:a16="http://schemas.microsoft.com/office/drawing/2014/main" id="{1273E135-44DA-FB52-8B66-F2FE4702E044}"/>
              </a:ext>
            </a:extLst>
          </p:cNvPr>
          <p:cNvSpPr/>
          <p:nvPr/>
        </p:nvSpPr>
        <p:spPr>
          <a:xfrm>
            <a:off x="11712587" y="6368143"/>
            <a:ext cx="239928" cy="2068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prstClr val="black"/>
              </a:solidFill>
              <a:latin typeface="Calibri" panose="020F0502020204030204"/>
              <a:sym typeface="Arial"/>
            </a:endParaRPr>
          </a:p>
        </p:txBody>
      </p:sp>
      <p:sp>
        <p:nvSpPr>
          <p:cNvPr id="4" name="Google Shape;184;p34">
            <a:extLst>
              <a:ext uri="{FF2B5EF4-FFF2-40B4-BE49-F238E27FC236}">
                <a16:creationId xmlns:a16="http://schemas.microsoft.com/office/drawing/2014/main" id="{14140A37-B6C9-F868-2BD3-D8C3932C4F59}"/>
              </a:ext>
            </a:extLst>
          </p:cNvPr>
          <p:cNvSpPr txBox="1">
            <a:spLocks noGrp="1"/>
          </p:cNvSpPr>
          <p:nvPr>
            <p:ph type="title"/>
          </p:nvPr>
        </p:nvSpPr>
        <p:spPr>
          <a:xfrm>
            <a:off x="402773" y="135088"/>
            <a:ext cx="11321143" cy="1571251"/>
          </a:xfrm>
        </p:spPr>
        <p:txBody>
          <a:bodyPr>
            <a:normAutofit/>
          </a:bodyPr>
          <a:lstStyle/>
          <a:p>
            <a:pPr lvl="0" algn="ctr"/>
            <a:r>
              <a:rPr lang="en-US" sz="4000" b="1">
                <a:latin typeface="Arial" panose="020B0604020202020204" pitchFamily="34" charset="0"/>
                <a:cs typeface="Arial" panose="020B0604020202020204" pitchFamily="34" charset="0"/>
              </a:rPr>
              <a:t>Sc</a:t>
            </a:r>
            <a:r>
              <a:rPr lang="en-US" sz="4000" b="1">
                <a:solidFill>
                  <a:schemeClr val="bg1"/>
                </a:solidFill>
                <a:latin typeface="Arial" panose="020B0604020202020204" pitchFamily="34" charset="0"/>
                <a:cs typeface="Arial" panose="020B0604020202020204" pitchFamily="34" charset="0"/>
              </a:rPr>
              <a:t>enario 1: Vocal Tics</a:t>
            </a:r>
          </a:p>
        </p:txBody>
      </p:sp>
      <p:pic>
        <p:nvPicPr>
          <p:cNvPr id="3" name="Picture 2" descr="A cartoon of a child with curly hair&#10;&#10;Description automatically generated">
            <a:extLst>
              <a:ext uri="{FF2B5EF4-FFF2-40B4-BE49-F238E27FC236}">
                <a16:creationId xmlns:a16="http://schemas.microsoft.com/office/drawing/2014/main" id="{AF5A6B01-EEA1-E366-FF86-0A6500E06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485" y="4540719"/>
            <a:ext cx="1930838" cy="1930838"/>
          </a:xfrm>
          <a:prstGeom prst="rect">
            <a:avLst/>
          </a:prstGeom>
        </p:spPr>
      </p:pic>
    </p:spTree>
    <p:custDataLst>
      <p:tags r:id="rId1"/>
    </p:custDataLst>
    <p:extLst>
      <p:ext uri="{BB962C8B-B14F-4D97-AF65-F5344CB8AC3E}">
        <p14:creationId xmlns:p14="http://schemas.microsoft.com/office/powerpoint/2010/main" val="2388871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7A159-98CC-07E0-405D-A95E9C3ED904}"/>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0C0112FB-8929-D340-DD91-42EE09D45EAB}"/>
              </a:ext>
            </a:extLst>
          </p:cNvPr>
          <p:cNvSpPr/>
          <p:nvPr/>
        </p:nvSpPr>
        <p:spPr>
          <a:xfrm>
            <a:off x="1237748" y="2335537"/>
            <a:ext cx="10486168" cy="3760464"/>
          </a:xfrm>
          <a:prstGeom prst="roundRect">
            <a:avLst/>
          </a:prstGeom>
          <a:solidFill>
            <a:schemeClr val="bg1"/>
          </a:solidFill>
          <a:ln w="57150">
            <a:solidFill>
              <a:srgbClr val="7C2E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ctr" defTabSz="1219170">
              <a:lnSpc>
                <a:spcPct val="150000"/>
              </a:lnSpc>
              <a:buClr>
                <a:srgbClr val="000000"/>
              </a:buClr>
            </a:pPr>
            <a:r>
              <a:rPr lang="en-US" sz="2200" kern="0">
                <a:solidFill>
                  <a:prstClr val="black"/>
                </a:solidFill>
                <a:latin typeface="Arial"/>
                <a:cs typeface="Arial"/>
                <a:sym typeface="Arial"/>
              </a:rPr>
              <a:t>Jordan, who has Tourette Syndrome, always sits in the first row of desks in your classroom. Today there are no desks available where Jordan usually sits and he asks if he can have your seat in the first row. You say, “I’m sitting here! There is a seat open in the back row.” But Jordan says, “It’s tough for me to focus by the windows back there!”</a:t>
            </a:r>
          </a:p>
          <a:p>
            <a:pPr lvl="1" algn="ctr" defTabSz="1219170">
              <a:lnSpc>
                <a:spcPct val="150000"/>
              </a:lnSpc>
              <a:buClr>
                <a:srgbClr val="000000"/>
              </a:buClr>
            </a:pPr>
            <a:endParaRPr lang="en-US" sz="1000" kern="0">
              <a:solidFill>
                <a:prstClr val="black"/>
              </a:solidFill>
              <a:latin typeface="Arial"/>
              <a:cs typeface="Arial"/>
              <a:sym typeface="Arial"/>
            </a:endParaRPr>
          </a:p>
          <a:p>
            <a:pPr lvl="1" algn="ctr" defTabSz="1219170">
              <a:lnSpc>
                <a:spcPct val="150000"/>
              </a:lnSpc>
              <a:buClr>
                <a:srgbClr val="000000"/>
              </a:buClr>
            </a:pPr>
            <a:r>
              <a:rPr lang="en-US" sz="2200" b="1" kern="0">
                <a:solidFill>
                  <a:prstClr val="black"/>
                </a:solidFill>
                <a:latin typeface="Arial"/>
                <a:cs typeface="Arial"/>
                <a:sym typeface="Arial"/>
              </a:rPr>
              <a:t>How would you respond?</a:t>
            </a:r>
          </a:p>
        </p:txBody>
      </p:sp>
      <p:sp>
        <p:nvSpPr>
          <p:cNvPr id="5" name="Rectangle 4">
            <a:extLst>
              <a:ext uri="{FF2B5EF4-FFF2-40B4-BE49-F238E27FC236}">
                <a16:creationId xmlns:a16="http://schemas.microsoft.com/office/drawing/2014/main" id="{FBD747A7-D162-749F-714B-F140CC2F0E78}"/>
              </a:ext>
            </a:extLst>
          </p:cNvPr>
          <p:cNvSpPr/>
          <p:nvPr/>
        </p:nvSpPr>
        <p:spPr>
          <a:xfrm>
            <a:off x="11712587" y="6368143"/>
            <a:ext cx="239928" cy="2068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prstClr val="black"/>
              </a:solidFill>
              <a:latin typeface="Calibri" panose="020F0502020204030204"/>
              <a:sym typeface="Arial"/>
            </a:endParaRPr>
          </a:p>
        </p:txBody>
      </p:sp>
      <p:sp>
        <p:nvSpPr>
          <p:cNvPr id="4" name="Google Shape;184;p34">
            <a:extLst>
              <a:ext uri="{FF2B5EF4-FFF2-40B4-BE49-F238E27FC236}">
                <a16:creationId xmlns:a16="http://schemas.microsoft.com/office/drawing/2014/main" id="{7CB44CE0-FAF4-3A8A-4AD9-22F5FABBC45D}"/>
              </a:ext>
            </a:extLst>
          </p:cNvPr>
          <p:cNvSpPr txBox="1">
            <a:spLocks noGrp="1"/>
          </p:cNvSpPr>
          <p:nvPr>
            <p:ph type="title"/>
          </p:nvPr>
        </p:nvSpPr>
        <p:spPr>
          <a:xfrm>
            <a:off x="402773" y="135088"/>
            <a:ext cx="11321143" cy="1571251"/>
          </a:xfrm>
        </p:spPr>
        <p:txBody>
          <a:bodyPr>
            <a:normAutofit/>
          </a:bodyPr>
          <a:lstStyle/>
          <a:p>
            <a:pPr lvl="0" algn="ctr"/>
            <a:r>
              <a:rPr lang="en-US" sz="4000" b="1">
                <a:latin typeface="Arial" panose="020B0604020202020204" pitchFamily="34" charset="0"/>
                <a:cs typeface="Arial" panose="020B0604020202020204" pitchFamily="34" charset="0"/>
              </a:rPr>
              <a:t>Sc</a:t>
            </a:r>
            <a:r>
              <a:rPr lang="en-US" sz="4000" b="1">
                <a:solidFill>
                  <a:schemeClr val="bg1"/>
                </a:solidFill>
                <a:latin typeface="Arial" panose="020B0604020202020204" pitchFamily="34" charset="0"/>
                <a:cs typeface="Arial" panose="020B0604020202020204" pitchFamily="34" charset="0"/>
              </a:rPr>
              <a:t>enario </a:t>
            </a:r>
            <a:r>
              <a:rPr lang="en-US" sz="4000" b="1">
                <a:latin typeface="Arial" panose="020B0604020202020204" pitchFamily="34" charset="0"/>
                <a:cs typeface="Arial" panose="020B0604020202020204" pitchFamily="34" charset="0"/>
              </a:rPr>
              <a:t>2</a:t>
            </a:r>
            <a:r>
              <a:rPr lang="en-US" sz="4000" b="1">
                <a:solidFill>
                  <a:schemeClr val="bg1"/>
                </a:solidFill>
                <a:latin typeface="Arial" panose="020B0604020202020204" pitchFamily="34" charset="0"/>
                <a:cs typeface="Arial" panose="020B0604020202020204" pitchFamily="34" charset="0"/>
              </a:rPr>
              <a:t>: Favorite Seat for Focusing</a:t>
            </a:r>
          </a:p>
        </p:txBody>
      </p:sp>
      <p:pic>
        <p:nvPicPr>
          <p:cNvPr id="3" name="Picture 2" descr="A cartoon of a child wearing glasses&#10;&#10;Description automatically generated">
            <a:extLst>
              <a:ext uri="{FF2B5EF4-FFF2-40B4-BE49-F238E27FC236}">
                <a16:creationId xmlns:a16="http://schemas.microsoft.com/office/drawing/2014/main" id="{BF2B45E4-D780-478F-B8C0-EC874BFDB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176" y="4540717"/>
            <a:ext cx="1930839" cy="1930839"/>
          </a:xfrm>
          <a:prstGeom prst="rect">
            <a:avLst/>
          </a:prstGeom>
        </p:spPr>
      </p:pic>
    </p:spTree>
    <p:custDataLst>
      <p:tags r:id="rId1"/>
    </p:custDataLst>
    <p:extLst>
      <p:ext uri="{BB962C8B-B14F-4D97-AF65-F5344CB8AC3E}">
        <p14:creationId xmlns:p14="http://schemas.microsoft.com/office/powerpoint/2010/main" val="2074133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B3578-6BDA-A2E2-8B68-3CFE9A68F2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5768022-ECFD-40F7-AE70-67DE426DDAEF}"/>
              </a:ext>
            </a:extLst>
          </p:cNvPr>
          <p:cNvSpPr/>
          <p:nvPr/>
        </p:nvSpPr>
        <p:spPr>
          <a:xfrm>
            <a:off x="11712587" y="6368143"/>
            <a:ext cx="239928" cy="2068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4" name="Rectangle: Rounded Corners 3">
            <a:extLst>
              <a:ext uri="{FF2B5EF4-FFF2-40B4-BE49-F238E27FC236}">
                <a16:creationId xmlns:a16="http://schemas.microsoft.com/office/drawing/2014/main" id="{71B2B7FB-9FFC-6DCD-EA21-6131C03690B0}"/>
              </a:ext>
            </a:extLst>
          </p:cNvPr>
          <p:cNvSpPr/>
          <p:nvPr/>
        </p:nvSpPr>
        <p:spPr>
          <a:xfrm>
            <a:off x="1237748" y="2335537"/>
            <a:ext cx="10486168" cy="3760464"/>
          </a:xfrm>
          <a:prstGeom prst="roundRect">
            <a:avLst/>
          </a:prstGeom>
          <a:solidFill>
            <a:schemeClr val="bg1"/>
          </a:solidFill>
          <a:ln w="57150">
            <a:solidFill>
              <a:srgbClr val="0599A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ctr">
              <a:lnSpc>
                <a:spcPct val="150000"/>
              </a:lnSpc>
            </a:pPr>
            <a:r>
              <a:rPr lang="en-US" sz="2200" kern="0">
                <a:solidFill>
                  <a:prstClr val="black"/>
                </a:solidFill>
                <a:latin typeface="Arial"/>
                <a:cs typeface="Arial"/>
                <a:sym typeface="Arial"/>
              </a:rPr>
              <a:t>After your teacher finishes giving instructions for a project, your classmate Mei, who has Tourette Syndrome, is going through the papers on her desk and looking around at the other students who are starting their work. You noticed Mei seemed to be blinking repeatedly and clearing her throat while your teacher was giving the project instructions. </a:t>
            </a:r>
          </a:p>
          <a:p>
            <a:pPr lvl="1" algn="ctr">
              <a:lnSpc>
                <a:spcPct val="150000"/>
              </a:lnSpc>
            </a:pPr>
            <a:endParaRPr lang="en-US" sz="1000" kern="0">
              <a:solidFill>
                <a:prstClr val="black"/>
              </a:solidFill>
              <a:latin typeface="Arial"/>
              <a:cs typeface="Arial"/>
              <a:sym typeface="Arial"/>
            </a:endParaRPr>
          </a:p>
          <a:p>
            <a:pPr lvl="1" algn="ctr">
              <a:lnSpc>
                <a:spcPct val="150000"/>
              </a:lnSpc>
            </a:pPr>
            <a:r>
              <a:rPr lang="en-US" sz="2200" b="1" kern="0">
                <a:solidFill>
                  <a:prstClr val="black"/>
                </a:solidFill>
                <a:latin typeface="Arial"/>
                <a:cs typeface="Arial"/>
                <a:sym typeface="Arial"/>
              </a:rPr>
              <a:t>What could you do to help Mei?</a:t>
            </a:r>
          </a:p>
        </p:txBody>
      </p:sp>
      <p:sp>
        <p:nvSpPr>
          <p:cNvPr id="10" name="Google Shape;184;p34">
            <a:extLst>
              <a:ext uri="{FF2B5EF4-FFF2-40B4-BE49-F238E27FC236}">
                <a16:creationId xmlns:a16="http://schemas.microsoft.com/office/drawing/2014/main" id="{81F3B02E-EAD4-4896-40EF-806D2EE47D01}"/>
              </a:ext>
            </a:extLst>
          </p:cNvPr>
          <p:cNvSpPr txBox="1">
            <a:spLocks noGrp="1"/>
          </p:cNvSpPr>
          <p:nvPr>
            <p:ph type="title"/>
          </p:nvPr>
        </p:nvSpPr>
        <p:spPr>
          <a:xfrm>
            <a:off x="402773" y="135088"/>
            <a:ext cx="11321143" cy="1571251"/>
          </a:xfrm>
        </p:spPr>
        <p:txBody>
          <a:bodyPr>
            <a:normAutofit/>
          </a:bodyPr>
          <a:lstStyle/>
          <a:p>
            <a:pPr lvl="0" algn="ctr"/>
            <a:r>
              <a:rPr lang="en-US" sz="4000" b="1">
                <a:latin typeface="Arial" panose="020B0604020202020204" pitchFamily="34" charset="0"/>
                <a:cs typeface="Arial" panose="020B0604020202020204" pitchFamily="34" charset="0"/>
              </a:rPr>
              <a:t>Scenario 3: Tics During Instructions</a:t>
            </a:r>
            <a:endParaRPr lang="en-US" sz="4000" b="1">
              <a:solidFill>
                <a:schemeClr val="bg1"/>
              </a:solidFill>
              <a:latin typeface="Arial" panose="020B0604020202020204" pitchFamily="34" charset="0"/>
              <a:cs typeface="Arial" panose="020B0604020202020204" pitchFamily="34" charset="0"/>
            </a:endParaRPr>
          </a:p>
        </p:txBody>
      </p:sp>
      <p:pic>
        <p:nvPicPr>
          <p:cNvPr id="3" name="Picture 2" descr="A cartoon of a child&#10;&#10;Description automatically generated">
            <a:extLst>
              <a:ext uri="{FF2B5EF4-FFF2-40B4-BE49-F238E27FC236}">
                <a16:creationId xmlns:a16="http://schemas.microsoft.com/office/drawing/2014/main" id="{A378B054-1838-59D9-A5DE-59CF998B4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86024"/>
            <a:ext cx="2192357" cy="2192357"/>
          </a:xfrm>
          <a:prstGeom prst="rect">
            <a:avLst/>
          </a:prstGeom>
        </p:spPr>
      </p:pic>
    </p:spTree>
    <p:custDataLst>
      <p:tags r:id="rId1"/>
    </p:custDataLst>
    <p:extLst>
      <p:ext uri="{BB962C8B-B14F-4D97-AF65-F5344CB8AC3E}">
        <p14:creationId xmlns:p14="http://schemas.microsoft.com/office/powerpoint/2010/main" val="1775986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97C23A-2DFB-3EC0-8252-FD8E0A769F2B}"/>
              </a:ext>
            </a:extLst>
          </p:cNvPr>
          <p:cNvSpPr>
            <a:spLocks noGrp="1"/>
          </p:cNvSpPr>
          <p:nvPr>
            <p:ph type="body" idx="1"/>
          </p:nvPr>
        </p:nvSpPr>
        <p:spPr>
          <a:xfrm>
            <a:off x="402773" y="2086058"/>
            <a:ext cx="5998027" cy="4636853"/>
          </a:xfrm>
        </p:spPr>
        <p:txBody>
          <a:bodyPr/>
          <a:lstStyle/>
          <a:p>
            <a:pPr marL="203189" indent="0">
              <a:lnSpc>
                <a:spcPct val="140000"/>
              </a:lnSpc>
              <a:buNone/>
            </a:pPr>
            <a:r>
              <a:rPr lang="en-US" sz="2200">
                <a:solidFill>
                  <a:schemeClr val="tx1"/>
                </a:solidFill>
              </a:rPr>
              <a:t>Group agreements:</a:t>
            </a:r>
          </a:p>
          <a:p>
            <a:pPr>
              <a:lnSpc>
                <a:spcPct val="140000"/>
              </a:lnSpc>
              <a:buSzPct val="75000"/>
            </a:pPr>
            <a:r>
              <a:rPr lang="en-US" sz="2200">
                <a:solidFill>
                  <a:schemeClr val="tx1"/>
                </a:solidFill>
              </a:rPr>
              <a:t>Are our responsibility</a:t>
            </a:r>
          </a:p>
          <a:p>
            <a:pPr>
              <a:lnSpc>
                <a:spcPct val="140000"/>
              </a:lnSpc>
              <a:buSzPct val="75000"/>
            </a:pPr>
            <a:r>
              <a:rPr lang="en-US" sz="2200">
                <a:solidFill>
                  <a:schemeClr val="tx1"/>
                </a:solidFill>
              </a:rPr>
              <a:t>Make everyone feel included</a:t>
            </a:r>
          </a:p>
          <a:p>
            <a:pPr>
              <a:lnSpc>
                <a:spcPct val="140000"/>
              </a:lnSpc>
              <a:buSzPct val="75000"/>
            </a:pPr>
            <a:r>
              <a:rPr lang="en-US" sz="2200">
                <a:solidFill>
                  <a:schemeClr val="tx1"/>
                </a:solidFill>
              </a:rPr>
              <a:t>Let us be ourselves</a:t>
            </a:r>
          </a:p>
          <a:p>
            <a:pPr>
              <a:lnSpc>
                <a:spcPct val="140000"/>
              </a:lnSpc>
              <a:buSzPct val="75000"/>
            </a:pPr>
            <a:r>
              <a:rPr lang="en-US" sz="2200">
                <a:solidFill>
                  <a:schemeClr val="tx1"/>
                </a:solidFill>
              </a:rPr>
              <a:t>Help us feel safe sharing our ideas</a:t>
            </a:r>
          </a:p>
          <a:p>
            <a:pPr>
              <a:lnSpc>
                <a:spcPct val="140000"/>
              </a:lnSpc>
              <a:buSzPct val="75000"/>
            </a:pPr>
            <a:r>
              <a:rPr lang="en-US" sz="2200">
                <a:solidFill>
                  <a:schemeClr val="tx1"/>
                </a:solidFill>
              </a:rPr>
              <a:t>Tell us how to behave towards one another</a:t>
            </a:r>
          </a:p>
        </p:txBody>
      </p:sp>
      <p:pic>
        <p:nvPicPr>
          <p:cNvPr id="4" name="Picture 3" descr="Portrait of five young children with arms on each other's shoulders standing in school hallway">
            <a:extLst>
              <a:ext uri="{FF2B5EF4-FFF2-40B4-BE49-F238E27FC236}">
                <a16:creationId xmlns:a16="http://schemas.microsoft.com/office/drawing/2014/main" id="{F89E1C79-C574-1E4B-B534-CC3C9E5DF14D}"/>
              </a:ext>
            </a:extLst>
          </p:cNvPr>
          <p:cNvPicPr>
            <a:picLocks noChangeAspect="1"/>
          </p:cNvPicPr>
          <p:nvPr/>
        </p:nvPicPr>
        <p:blipFill>
          <a:blip r:embed="rId4"/>
          <a:srcRect l="5248" r="7603" b="4"/>
          <a:stretch/>
        </p:blipFill>
        <p:spPr>
          <a:xfrm>
            <a:off x="6595237" y="2492943"/>
            <a:ext cx="4991712" cy="3823081"/>
          </a:xfrm>
          <a:prstGeom prst="rect">
            <a:avLst/>
          </a:prstGeom>
          <a:noFill/>
        </p:spPr>
      </p:pic>
      <p:sp>
        <p:nvSpPr>
          <p:cNvPr id="7" name="Google Shape;184;p34">
            <a:extLst>
              <a:ext uri="{FF2B5EF4-FFF2-40B4-BE49-F238E27FC236}">
                <a16:creationId xmlns:a16="http://schemas.microsoft.com/office/drawing/2014/main" id="{727A7D70-D5FA-7CDF-7330-4B01D00AEAC0}"/>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What is a group agreement?</a:t>
            </a:r>
          </a:p>
        </p:txBody>
      </p:sp>
    </p:spTree>
    <p:custDataLst>
      <p:tags r:id="rId1"/>
    </p:custDataLst>
    <p:extLst>
      <p:ext uri="{BB962C8B-B14F-4D97-AF65-F5344CB8AC3E}">
        <p14:creationId xmlns:p14="http://schemas.microsoft.com/office/powerpoint/2010/main" val="2688658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8C02E-5297-79E2-E5D4-4017544EB6B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143B3E0-231C-313E-0F44-EE23B7551B0C}"/>
              </a:ext>
            </a:extLst>
          </p:cNvPr>
          <p:cNvSpPr/>
          <p:nvPr/>
        </p:nvSpPr>
        <p:spPr>
          <a:xfrm>
            <a:off x="11712587" y="6368143"/>
            <a:ext cx="239928" cy="2068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4" name="Rectangle: Rounded Corners 3">
            <a:extLst>
              <a:ext uri="{FF2B5EF4-FFF2-40B4-BE49-F238E27FC236}">
                <a16:creationId xmlns:a16="http://schemas.microsoft.com/office/drawing/2014/main" id="{A38BE5D6-62AB-3CA7-B814-754CABA5F5C9}"/>
              </a:ext>
            </a:extLst>
          </p:cNvPr>
          <p:cNvSpPr/>
          <p:nvPr/>
        </p:nvSpPr>
        <p:spPr>
          <a:xfrm>
            <a:off x="1237748" y="2335537"/>
            <a:ext cx="10486168" cy="3760464"/>
          </a:xfrm>
          <a:prstGeom prst="roundRect">
            <a:avLst/>
          </a:prstGeom>
          <a:solidFill>
            <a:schemeClr val="bg1"/>
          </a:solidFill>
          <a:ln w="57150">
            <a:solidFill>
              <a:srgbClr val="7C2E7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ctr">
              <a:lnSpc>
                <a:spcPct val="150000"/>
              </a:lnSpc>
            </a:pPr>
            <a:r>
              <a:rPr lang="en-US" sz="2200" kern="0">
                <a:solidFill>
                  <a:prstClr val="black"/>
                </a:solidFill>
                <a:latin typeface="Arial"/>
                <a:cs typeface="Arial"/>
                <a:sym typeface="Arial"/>
              </a:rPr>
              <a:t>Sofia is a student who has Tourette Syndrome in your classroom. You notice that her notes from class follow what the teacher says and start out neat. Her notes slowly become difficult to read and don’t always follow what the teacher says towards the end of class. She usually asks to see your notes when she can’t read or understand hers. </a:t>
            </a:r>
          </a:p>
          <a:p>
            <a:pPr lvl="1" algn="ctr">
              <a:lnSpc>
                <a:spcPct val="150000"/>
              </a:lnSpc>
            </a:pPr>
            <a:endParaRPr lang="en-US" sz="1000" kern="0">
              <a:solidFill>
                <a:prstClr val="black"/>
              </a:solidFill>
              <a:latin typeface="Arial"/>
              <a:cs typeface="Arial"/>
              <a:sym typeface="Arial"/>
            </a:endParaRPr>
          </a:p>
          <a:p>
            <a:pPr lvl="1" algn="ctr">
              <a:lnSpc>
                <a:spcPct val="150000"/>
              </a:lnSpc>
            </a:pPr>
            <a:r>
              <a:rPr lang="en-US" sz="2200" b="1" kern="0">
                <a:solidFill>
                  <a:prstClr val="black"/>
                </a:solidFill>
                <a:latin typeface="Arial"/>
                <a:cs typeface="Arial"/>
                <a:sym typeface="Arial"/>
              </a:rPr>
              <a:t>How could you help Sofia?</a:t>
            </a:r>
          </a:p>
        </p:txBody>
      </p:sp>
      <p:sp>
        <p:nvSpPr>
          <p:cNvPr id="10" name="Google Shape;184;p34">
            <a:extLst>
              <a:ext uri="{FF2B5EF4-FFF2-40B4-BE49-F238E27FC236}">
                <a16:creationId xmlns:a16="http://schemas.microsoft.com/office/drawing/2014/main" id="{E0AF915E-E1B0-FC86-AA9A-6E9030440F3C}"/>
              </a:ext>
            </a:extLst>
          </p:cNvPr>
          <p:cNvSpPr txBox="1">
            <a:spLocks noGrp="1"/>
          </p:cNvSpPr>
          <p:nvPr>
            <p:ph type="title"/>
          </p:nvPr>
        </p:nvSpPr>
        <p:spPr>
          <a:xfrm>
            <a:off x="402773" y="135088"/>
            <a:ext cx="11321143" cy="1571251"/>
          </a:xfrm>
        </p:spPr>
        <p:txBody>
          <a:bodyPr>
            <a:normAutofit/>
          </a:bodyPr>
          <a:lstStyle/>
          <a:p>
            <a:pPr lvl="0" algn="ctr"/>
            <a:r>
              <a:rPr lang="en-US" sz="4000" b="1">
                <a:latin typeface="Arial" panose="020B0604020202020204" pitchFamily="34" charset="0"/>
                <a:cs typeface="Arial" panose="020B0604020202020204" pitchFamily="34" charset="0"/>
              </a:rPr>
              <a:t>Scenario 4: Help with Notetaking</a:t>
            </a:r>
            <a:endParaRPr lang="en-US" sz="4000" b="1">
              <a:solidFill>
                <a:schemeClr val="bg1"/>
              </a:solidFill>
              <a:latin typeface="Arial" panose="020B0604020202020204" pitchFamily="34" charset="0"/>
              <a:cs typeface="Arial" panose="020B0604020202020204" pitchFamily="34" charset="0"/>
            </a:endParaRPr>
          </a:p>
        </p:txBody>
      </p:sp>
      <p:pic>
        <p:nvPicPr>
          <p:cNvPr id="3" name="Picture 2" descr="A cartoon of a child with a bow&#10;&#10;Description automatically generated">
            <a:extLst>
              <a:ext uri="{FF2B5EF4-FFF2-40B4-BE49-F238E27FC236}">
                <a16:creationId xmlns:a16="http://schemas.microsoft.com/office/drawing/2014/main" id="{B3F8BE8B-75D3-DD62-3C93-31E3B748D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42" y="4437304"/>
            <a:ext cx="1930839" cy="1930839"/>
          </a:xfrm>
          <a:prstGeom prst="rect">
            <a:avLst/>
          </a:prstGeom>
        </p:spPr>
      </p:pic>
    </p:spTree>
    <p:custDataLst>
      <p:tags r:id="rId1"/>
    </p:custDataLst>
    <p:extLst>
      <p:ext uri="{BB962C8B-B14F-4D97-AF65-F5344CB8AC3E}">
        <p14:creationId xmlns:p14="http://schemas.microsoft.com/office/powerpoint/2010/main" val="1352898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D00BA-8C84-E7B0-132E-D902F00AF40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833A4D8-1061-7C57-C29C-4DA77B40D2A5}"/>
              </a:ext>
            </a:extLst>
          </p:cNvPr>
          <p:cNvSpPr/>
          <p:nvPr/>
        </p:nvSpPr>
        <p:spPr>
          <a:xfrm>
            <a:off x="11712587" y="6368143"/>
            <a:ext cx="239928" cy="2068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4" name="Rectangle: Rounded Corners 3">
            <a:extLst>
              <a:ext uri="{FF2B5EF4-FFF2-40B4-BE49-F238E27FC236}">
                <a16:creationId xmlns:a16="http://schemas.microsoft.com/office/drawing/2014/main" id="{E41342F9-A446-A004-8D65-05D75164ED4F}"/>
              </a:ext>
            </a:extLst>
          </p:cNvPr>
          <p:cNvSpPr/>
          <p:nvPr/>
        </p:nvSpPr>
        <p:spPr>
          <a:xfrm>
            <a:off x="1237748" y="2335537"/>
            <a:ext cx="10486168" cy="3760464"/>
          </a:xfrm>
          <a:prstGeom prst="roundRect">
            <a:avLst/>
          </a:prstGeom>
          <a:solidFill>
            <a:schemeClr val="bg1"/>
          </a:solidFill>
          <a:ln w="57150">
            <a:solidFill>
              <a:srgbClr val="058D4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ctr">
              <a:lnSpc>
                <a:spcPct val="150000"/>
              </a:lnSpc>
            </a:pPr>
            <a:r>
              <a:rPr lang="en-US" sz="2200" kern="0">
                <a:solidFill>
                  <a:prstClr val="black"/>
                </a:solidFill>
                <a:latin typeface="Arial"/>
                <a:cs typeface="Arial"/>
                <a:sym typeface="Arial"/>
              </a:rPr>
              <a:t>Simone, another student in your classroom, notices that Pablo, who has Tourette Syndrome, blinks his eyes and shrugs his shoulders frequently. Simone sometimes mimics Pablo's blinking and shrugging and she laughs at him. </a:t>
            </a:r>
            <a:endParaRPr lang="en-US" sz="2200" kern="0">
              <a:solidFill>
                <a:prstClr val="black"/>
              </a:solidFill>
              <a:latin typeface="Arial"/>
              <a:cs typeface="Arial"/>
            </a:endParaRPr>
          </a:p>
          <a:p>
            <a:pPr lvl="1" algn="ctr">
              <a:lnSpc>
                <a:spcPct val="150000"/>
              </a:lnSpc>
            </a:pPr>
            <a:endParaRPr lang="en-US" sz="2200" kern="0">
              <a:solidFill>
                <a:prstClr val="black"/>
              </a:solidFill>
              <a:latin typeface="Arial"/>
              <a:cs typeface="Arial"/>
              <a:sym typeface="Arial"/>
            </a:endParaRPr>
          </a:p>
          <a:p>
            <a:pPr lvl="1" algn="ctr">
              <a:lnSpc>
                <a:spcPct val="150000"/>
              </a:lnSpc>
            </a:pPr>
            <a:r>
              <a:rPr lang="en-US" sz="2200" b="1" kern="0">
                <a:solidFill>
                  <a:prstClr val="black"/>
                </a:solidFill>
                <a:latin typeface="Arial"/>
                <a:cs typeface="Arial"/>
                <a:sym typeface="Arial"/>
              </a:rPr>
              <a:t>What could you do next time?</a:t>
            </a:r>
            <a:endParaRPr lang="en-US" sz="2200" b="1" kern="0">
              <a:solidFill>
                <a:prstClr val="black"/>
              </a:solidFill>
              <a:latin typeface="Arial"/>
              <a:cs typeface="Arial"/>
            </a:endParaRPr>
          </a:p>
        </p:txBody>
      </p:sp>
      <p:sp>
        <p:nvSpPr>
          <p:cNvPr id="10" name="Google Shape;184;p34">
            <a:extLst>
              <a:ext uri="{FF2B5EF4-FFF2-40B4-BE49-F238E27FC236}">
                <a16:creationId xmlns:a16="http://schemas.microsoft.com/office/drawing/2014/main" id="{6A56C54C-9E0C-14D6-D3E6-D0B1976613CE}"/>
              </a:ext>
            </a:extLst>
          </p:cNvPr>
          <p:cNvSpPr txBox="1">
            <a:spLocks noGrp="1"/>
          </p:cNvSpPr>
          <p:nvPr>
            <p:ph type="title"/>
          </p:nvPr>
        </p:nvSpPr>
        <p:spPr>
          <a:xfrm>
            <a:off x="402773" y="135088"/>
            <a:ext cx="11321143" cy="1571251"/>
          </a:xfrm>
        </p:spPr>
        <p:txBody>
          <a:bodyPr>
            <a:normAutofit/>
          </a:bodyPr>
          <a:lstStyle/>
          <a:p>
            <a:pPr lvl="0" algn="ctr"/>
            <a:r>
              <a:rPr lang="en-US" sz="4000" b="1">
                <a:latin typeface="Arial" panose="020B0604020202020204" pitchFamily="34" charset="0"/>
                <a:cs typeface="Arial" panose="020B0604020202020204" pitchFamily="34" charset="0"/>
              </a:rPr>
              <a:t>Scenario 5: Motor Tics</a:t>
            </a:r>
            <a:endParaRPr lang="en-US" sz="4000" b="1">
              <a:solidFill>
                <a:schemeClr val="bg1"/>
              </a:solidFill>
              <a:latin typeface="Arial" panose="020B0604020202020204" pitchFamily="34" charset="0"/>
              <a:cs typeface="Arial" panose="020B0604020202020204" pitchFamily="34" charset="0"/>
            </a:endParaRPr>
          </a:p>
        </p:txBody>
      </p:sp>
      <p:pic>
        <p:nvPicPr>
          <p:cNvPr id="6" name="Picture 5" descr="A cartoon of a child with his eyes closed&#10;&#10;Description automatically generated">
            <a:extLst>
              <a:ext uri="{FF2B5EF4-FFF2-40B4-BE49-F238E27FC236}">
                <a16:creationId xmlns:a16="http://schemas.microsoft.com/office/drawing/2014/main" id="{AE81B945-E1A0-04FB-626E-A9D8783D8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7" y="4437304"/>
            <a:ext cx="1930839" cy="1930839"/>
          </a:xfrm>
          <a:prstGeom prst="rect">
            <a:avLst/>
          </a:prstGeom>
        </p:spPr>
      </p:pic>
    </p:spTree>
    <p:custDataLst>
      <p:tags r:id="rId1"/>
    </p:custDataLst>
    <p:extLst>
      <p:ext uri="{BB962C8B-B14F-4D97-AF65-F5344CB8AC3E}">
        <p14:creationId xmlns:p14="http://schemas.microsoft.com/office/powerpoint/2010/main" val="2868134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F0BC5-0CF6-51F7-E650-811534BD4997}"/>
            </a:ext>
          </a:extLst>
        </p:cNvPr>
        <p:cNvGrpSpPr/>
        <p:nvPr/>
      </p:nvGrpSpPr>
      <p:grpSpPr>
        <a:xfrm>
          <a:off x="0" y="0"/>
          <a:ext cx="0" cy="0"/>
          <a:chOff x="0" y="0"/>
          <a:chExt cx="0" cy="0"/>
        </a:xfrm>
      </p:grpSpPr>
      <p:sp>
        <p:nvSpPr>
          <p:cNvPr id="7" name="Google Shape;184;p34">
            <a:extLst>
              <a:ext uri="{FF2B5EF4-FFF2-40B4-BE49-F238E27FC236}">
                <a16:creationId xmlns:a16="http://schemas.microsoft.com/office/drawing/2014/main" id="{58420F34-159D-DDBB-7C38-C578D4E9AED7}"/>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How are you?</a:t>
            </a:r>
          </a:p>
        </p:txBody>
      </p:sp>
      <p:grpSp>
        <p:nvGrpSpPr>
          <p:cNvPr id="8" name="Group 7">
            <a:extLst>
              <a:ext uri="{FF2B5EF4-FFF2-40B4-BE49-F238E27FC236}">
                <a16:creationId xmlns:a16="http://schemas.microsoft.com/office/drawing/2014/main" id="{99776180-C43F-C066-AF41-C90D11456FEE}"/>
              </a:ext>
            </a:extLst>
          </p:cNvPr>
          <p:cNvGrpSpPr/>
          <p:nvPr/>
        </p:nvGrpSpPr>
        <p:grpSpPr>
          <a:xfrm>
            <a:off x="763151" y="2259519"/>
            <a:ext cx="8871227" cy="1247057"/>
            <a:chOff x="1614298" y="876935"/>
            <a:chExt cx="8963176" cy="1296035"/>
          </a:xfrm>
        </p:grpSpPr>
        <p:sp>
          <p:nvSpPr>
            <p:cNvPr id="141" name="Rectangle 140">
              <a:extLst>
                <a:ext uri="{FF2B5EF4-FFF2-40B4-BE49-F238E27FC236}">
                  <a16:creationId xmlns:a16="http://schemas.microsoft.com/office/drawing/2014/main" id="{CA208642-074D-330A-D8C8-D1F1D5CC344B}"/>
                </a:ext>
              </a:extLst>
            </p:cNvPr>
            <p:cNvSpPr/>
            <p:nvPr/>
          </p:nvSpPr>
          <p:spPr>
            <a:xfrm>
              <a:off x="1614298" y="87693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BBAB4"/>
                  </a:solidFill>
                  <a:effectLst/>
                  <a:uLnTx/>
                  <a:uFillTx/>
                  <a:latin typeface="+mj-lt"/>
                  <a:ea typeface="+mn-ea"/>
                  <a:cs typeface="+mn-cs"/>
                </a:rPr>
                <a:t>Happy</a:t>
              </a:r>
            </a:p>
          </p:txBody>
        </p:sp>
        <p:sp>
          <p:nvSpPr>
            <p:cNvPr id="142" name="Rectangle 141">
              <a:extLst>
                <a:ext uri="{FF2B5EF4-FFF2-40B4-BE49-F238E27FC236}">
                  <a16:creationId xmlns:a16="http://schemas.microsoft.com/office/drawing/2014/main" id="{72BD4416-417A-1934-AF05-5B4D393FA5CE}"/>
                </a:ext>
              </a:extLst>
            </p:cNvPr>
            <p:cNvSpPr/>
            <p:nvPr/>
          </p:nvSpPr>
          <p:spPr>
            <a:xfrm>
              <a:off x="3466643" y="87693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Excited</a:t>
              </a:r>
            </a:p>
          </p:txBody>
        </p:sp>
        <p:sp>
          <p:nvSpPr>
            <p:cNvPr id="143" name="Rectangle 142">
              <a:extLst>
                <a:ext uri="{FF2B5EF4-FFF2-40B4-BE49-F238E27FC236}">
                  <a16:creationId xmlns:a16="http://schemas.microsoft.com/office/drawing/2014/main" id="{1BB6260E-6211-F31C-5EA8-DDEFE8C4269E}"/>
                </a:ext>
              </a:extLst>
            </p:cNvPr>
            <p:cNvSpPr/>
            <p:nvPr/>
          </p:nvSpPr>
          <p:spPr>
            <a:xfrm>
              <a:off x="5318760" y="87820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BBAB4"/>
                  </a:solidFill>
                  <a:effectLst/>
                  <a:uLnTx/>
                  <a:uFillTx/>
                  <a:latin typeface="+mj-lt"/>
                  <a:ea typeface="+mn-ea"/>
                  <a:cs typeface="+mn-cs"/>
                </a:rPr>
                <a:t>Silly</a:t>
              </a:r>
            </a:p>
          </p:txBody>
        </p:sp>
        <p:sp>
          <p:nvSpPr>
            <p:cNvPr id="144" name="Rectangle 143">
              <a:extLst>
                <a:ext uri="{FF2B5EF4-FFF2-40B4-BE49-F238E27FC236}">
                  <a16:creationId xmlns:a16="http://schemas.microsoft.com/office/drawing/2014/main" id="{48CDE81D-9AAC-E3C1-BD1F-E00405BA66B2}"/>
                </a:ext>
              </a:extLst>
            </p:cNvPr>
            <p:cNvSpPr/>
            <p:nvPr/>
          </p:nvSpPr>
          <p:spPr>
            <a:xfrm>
              <a:off x="7170877" y="89281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Energized</a:t>
              </a:r>
            </a:p>
          </p:txBody>
        </p:sp>
        <p:sp>
          <p:nvSpPr>
            <p:cNvPr id="145" name="Rectangle 144">
              <a:extLst>
                <a:ext uri="{FF2B5EF4-FFF2-40B4-BE49-F238E27FC236}">
                  <a16:creationId xmlns:a16="http://schemas.microsoft.com/office/drawing/2014/main" id="{0CCFC42A-39B8-AEE2-05C1-BA21666E5D0F}"/>
                </a:ext>
              </a:extLst>
            </p:cNvPr>
            <p:cNvSpPr/>
            <p:nvPr/>
          </p:nvSpPr>
          <p:spPr>
            <a:xfrm>
              <a:off x="9022994" y="89281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Confident</a:t>
              </a:r>
            </a:p>
          </p:txBody>
        </p:sp>
        <p:grpSp>
          <p:nvGrpSpPr>
            <p:cNvPr id="146" name="Group 145">
              <a:extLst>
                <a:ext uri="{FF2B5EF4-FFF2-40B4-BE49-F238E27FC236}">
                  <a16:creationId xmlns:a16="http://schemas.microsoft.com/office/drawing/2014/main" id="{6D59FF14-83F5-9336-3CC2-C121E4FE2EFE}"/>
                </a:ext>
              </a:extLst>
            </p:cNvPr>
            <p:cNvGrpSpPr/>
            <p:nvPr/>
          </p:nvGrpSpPr>
          <p:grpSpPr>
            <a:xfrm>
              <a:off x="2025778" y="1039495"/>
              <a:ext cx="731520" cy="731520"/>
              <a:chOff x="2025778" y="1039495"/>
              <a:chExt cx="731520" cy="731520"/>
            </a:xfrm>
          </p:grpSpPr>
          <p:sp>
            <p:nvSpPr>
              <p:cNvPr id="178" name="Freeform: Shape 177">
                <a:extLst>
                  <a:ext uri="{FF2B5EF4-FFF2-40B4-BE49-F238E27FC236}">
                    <a16:creationId xmlns:a16="http://schemas.microsoft.com/office/drawing/2014/main" id="{5ADAF10B-3EC2-F4C5-0A06-D689D15BCC55}"/>
                  </a:ext>
                </a:extLst>
              </p:cNvPr>
              <p:cNvSpPr/>
              <p:nvPr/>
            </p:nvSpPr>
            <p:spPr>
              <a:xfrm>
                <a:off x="2025778" y="103949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9" name="Freeform: Shape 178">
                <a:extLst>
                  <a:ext uri="{FF2B5EF4-FFF2-40B4-BE49-F238E27FC236}">
                    <a16:creationId xmlns:a16="http://schemas.microsoft.com/office/drawing/2014/main" id="{0EB78D02-D7D3-78B7-A34D-5ADEB54BC0F9}"/>
                  </a:ext>
                </a:extLst>
              </p:cNvPr>
              <p:cNvSpPr/>
              <p:nvPr/>
            </p:nvSpPr>
            <p:spPr>
              <a:xfrm>
                <a:off x="2160087" y="1426686"/>
                <a:ext cx="462900" cy="171021"/>
              </a:xfrm>
              <a:custGeom>
                <a:avLst/>
                <a:gdLst>
                  <a:gd name="connsiteX0" fmla="*/ 462479 w 462900"/>
                  <a:gd name="connsiteY0" fmla="*/ 25716 h 171021"/>
                  <a:gd name="connsiteX1" fmla="*/ 366039 w 462900"/>
                  <a:gd name="connsiteY1" fmla="*/ 171021 h 171021"/>
                  <a:gd name="connsiteX2" fmla="*/ 96862 w 462900"/>
                  <a:gd name="connsiteY2" fmla="*/ 171021 h 171021"/>
                  <a:gd name="connsiteX3" fmla="*/ 422 w 462900"/>
                  <a:gd name="connsiteY3" fmla="*/ 25716 h 171021"/>
                  <a:gd name="connsiteX4" fmla="*/ 4709 w 462900"/>
                  <a:gd name="connsiteY4" fmla="*/ 7715 h 171021"/>
                  <a:gd name="connsiteX5" fmla="*/ 21424 w 462900"/>
                  <a:gd name="connsiteY5" fmla="*/ 0 h 171021"/>
                  <a:gd name="connsiteX6" fmla="*/ 441478 w 462900"/>
                  <a:gd name="connsiteY6" fmla="*/ 0 h 171021"/>
                  <a:gd name="connsiteX7" fmla="*/ 458193 w 462900"/>
                  <a:gd name="connsiteY7" fmla="*/ 7715 h 171021"/>
                  <a:gd name="connsiteX8" fmla="*/ 462479 w 462900"/>
                  <a:gd name="connsiteY8"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6"/>
                    </a:moveTo>
                    <a:cubicBezTo>
                      <a:pt x="450048" y="86154"/>
                      <a:pt x="414045" y="137160"/>
                      <a:pt x="366039" y="171021"/>
                    </a:cubicBezTo>
                    <a:lnTo>
                      <a:pt x="96862" y="171021"/>
                    </a:lnTo>
                    <a:cubicBezTo>
                      <a:pt x="48856" y="137160"/>
                      <a:pt x="12853" y="86154"/>
                      <a:pt x="422" y="25716"/>
                    </a:cubicBezTo>
                    <a:cubicBezTo>
                      <a:pt x="-863" y="19288"/>
                      <a:pt x="850" y="12857"/>
                      <a:pt x="4709" y="7715"/>
                    </a:cubicBezTo>
                    <a:cubicBezTo>
                      <a:pt x="8994" y="3000"/>
                      <a:pt x="14996" y="0"/>
                      <a:pt x="21424" y="0"/>
                    </a:cubicBezTo>
                    <a:lnTo>
                      <a:pt x="441478" y="0"/>
                    </a:lnTo>
                    <a:cubicBezTo>
                      <a:pt x="447906" y="0"/>
                      <a:pt x="453907" y="3000"/>
                      <a:pt x="458193" y="7715"/>
                    </a:cubicBezTo>
                    <a:cubicBezTo>
                      <a:pt x="462051" y="12859"/>
                      <a:pt x="463764" y="19288"/>
                      <a:pt x="46247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0" name="Freeform: Shape 179">
                <a:extLst>
                  <a:ext uri="{FF2B5EF4-FFF2-40B4-BE49-F238E27FC236}">
                    <a16:creationId xmlns:a16="http://schemas.microsoft.com/office/drawing/2014/main" id="{D6200B1F-9E62-4265-0EF5-4DA3FB3C9359}"/>
                  </a:ext>
                </a:extLst>
              </p:cNvPr>
              <p:cNvSpPr/>
              <p:nvPr/>
            </p:nvSpPr>
            <p:spPr>
              <a:xfrm>
                <a:off x="2391538" y="1426686"/>
                <a:ext cx="231450" cy="171021"/>
              </a:xfrm>
              <a:custGeom>
                <a:avLst/>
                <a:gdLst>
                  <a:gd name="connsiteX0" fmla="*/ 231029 w 231450"/>
                  <a:gd name="connsiteY0" fmla="*/ 25716 h 171021"/>
                  <a:gd name="connsiteX1" fmla="*/ 134588 w 231450"/>
                  <a:gd name="connsiteY1" fmla="*/ 171021 h 171021"/>
                  <a:gd name="connsiteX2" fmla="*/ 0 w 231450"/>
                  <a:gd name="connsiteY2" fmla="*/ 171021 h 171021"/>
                  <a:gd name="connsiteX3" fmla="*/ 0 w 231450"/>
                  <a:gd name="connsiteY3" fmla="*/ 0 h 171021"/>
                  <a:gd name="connsiteX4" fmla="*/ 210028 w 231450"/>
                  <a:gd name="connsiteY4" fmla="*/ 0 h 171021"/>
                  <a:gd name="connsiteX5" fmla="*/ 226743 w 231450"/>
                  <a:gd name="connsiteY5" fmla="*/ 7715 h 171021"/>
                  <a:gd name="connsiteX6" fmla="*/ 231029 w 231450"/>
                  <a:gd name="connsiteY6"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6"/>
                    </a:moveTo>
                    <a:cubicBezTo>
                      <a:pt x="218597" y="86154"/>
                      <a:pt x="182594" y="137160"/>
                      <a:pt x="134588" y="171021"/>
                    </a:cubicBezTo>
                    <a:lnTo>
                      <a:pt x="0" y="171021"/>
                    </a:lnTo>
                    <a:lnTo>
                      <a:pt x="0" y="0"/>
                    </a:lnTo>
                    <a:lnTo>
                      <a:pt x="210028" y="0"/>
                    </a:lnTo>
                    <a:cubicBezTo>
                      <a:pt x="216456" y="0"/>
                      <a:pt x="222456" y="3000"/>
                      <a:pt x="226743" y="7715"/>
                    </a:cubicBezTo>
                    <a:cubicBezTo>
                      <a:pt x="230600" y="12859"/>
                      <a:pt x="232313" y="19288"/>
                      <a:pt x="23102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1" name="Freeform: Shape 180">
                <a:extLst>
                  <a:ext uri="{FF2B5EF4-FFF2-40B4-BE49-F238E27FC236}">
                    <a16:creationId xmlns:a16="http://schemas.microsoft.com/office/drawing/2014/main" id="{F153529A-5996-5913-A04B-83FFCDC431DF}"/>
                  </a:ext>
                </a:extLst>
              </p:cNvPr>
              <p:cNvSpPr/>
              <p:nvPr/>
            </p:nvSpPr>
            <p:spPr>
              <a:xfrm>
                <a:off x="2198656" y="1212373"/>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2" name="Freeform: Shape 181">
                <a:extLst>
                  <a:ext uri="{FF2B5EF4-FFF2-40B4-BE49-F238E27FC236}">
                    <a16:creationId xmlns:a16="http://schemas.microsoft.com/office/drawing/2014/main" id="{BC362A87-703A-CA83-3EEF-EAEA5519C832}"/>
                  </a:ext>
                </a:extLst>
              </p:cNvPr>
              <p:cNvSpPr/>
              <p:nvPr/>
            </p:nvSpPr>
            <p:spPr>
              <a:xfrm>
                <a:off x="2455831" y="1212373"/>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3" name="Freeform: Shape 182">
                <a:extLst>
                  <a:ext uri="{FF2B5EF4-FFF2-40B4-BE49-F238E27FC236}">
                    <a16:creationId xmlns:a16="http://schemas.microsoft.com/office/drawing/2014/main" id="{53A541B0-213A-2109-0179-D5D1A419A754}"/>
                  </a:ext>
                </a:extLst>
              </p:cNvPr>
              <p:cNvSpPr/>
              <p:nvPr/>
            </p:nvSpPr>
            <p:spPr>
              <a:xfrm>
                <a:off x="2256949" y="1512411"/>
                <a:ext cx="269176" cy="128587"/>
              </a:xfrm>
              <a:custGeom>
                <a:avLst/>
                <a:gdLst>
                  <a:gd name="connsiteX0" fmla="*/ 269177 w 269176"/>
                  <a:gd name="connsiteY0" fmla="*/ 85296 h 128587"/>
                  <a:gd name="connsiteX1" fmla="*/ 134588 w 269176"/>
                  <a:gd name="connsiteY1" fmla="*/ 128588 h 128587"/>
                  <a:gd name="connsiteX2" fmla="*/ 0 w 269176"/>
                  <a:gd name="connsiteY2" fmla="*/ 85296 h 128587"/>
                  <a:gd name="connsiteX3" fmla="*/ 134588 w 269176"/>
                  <a:gd name="connsiteY3" fmla="*/ 0 h 128587"/>
                  <a:gd name="connsiteX4" fmla="*/ 269177 w 269176"/>
                  <a:gd name="connsiteY4" fmla="*/ 85296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7">
                    <a:moveTo>
                      <a:pt x="269177" y="85296"/>
                    </a:moveTo>
                    <a:cubicBezTo>
                      <a:pt x="230600" y="112300"/>
                      <a:pt x="184307" y="128588"/>
                      <a:pt x="134588" y="128588"/>
                    </a:cubicBezTo>
                    <a:cubicBezTo>
                      <a:pt x="84869" y="128588"/>
                      <a:pt x="38576" y="112300"/>
                      <a:pt x="0" y="85296"/>
                    </a:cubicBezTo>
                    <a:cubicBezTo>
                      <a:pt x="24003" y="34719"/>
                      <a:pt x="75009" y="0"/>
                      <a:pt x="134588" y="0"/>
                    </a:cubicBezTo>
                    <a:cubicBezTo>
                      <a:pt x="194167" y="0"/>
                      <a:pt x="245175" y="34719"/>
                      <a:pt x="269177"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84" name="Freeform: Shape 183">
                <a:extLst>
                  <a:ext uri="{FF2B5EF4-FFF2-40B4-BE49-F238E27FC236}">
                    <a16:creationId xmlns:a16="http://schemas.microsoft.com/office/drawing/2014/main" id="{E5748EC5-995C-7BBD-3D96-DD3CC11910DD}"/>
                  </a:ext>
                </a:extLst>
              </p:cNvPr>
              <p:cNvSpPr/>
              <p:nvPr/>
            </p:nvSpPr>
            <p:spPr>
              <a:xfrm>
                <a:off x="2391538" y="1512411"/>
                <a:ext cx="134588" cy="128587"/>
              </a:xfrm>
              <a:custGeom>
                <a:avLst/>
                <a:gdLst>
                  <a:gd name="connsiteX0" fmla="*/ 134588 w 134588"/>
                  <a:gd name="connsiteY0" fmla="*/ 85296 h 128587"/>
                  <a:gd name="connsiteX1" fmla="*/ 0 w 134588"/>
                  <a:gd name="connsiteY1" fmla="*/ 128588 h 128587"/>
                  <a:gd name="connsiteX2" fmla="*/ 0 w 134588"/>
                  <a:gd name="connsiteY2" fmla="*/ 0 h 128587"/>
                  <a:gd name="connsiteX3" fmla="*/ 134588 w 134588"/>
                  <a:gd name="connsiteY3" fmla="*/ 85296 h 128587"/>
                </a:gdLst>
                <a:ahLst/>
                <a:cxnLst>
                  <a:cxn ang="0">
                    <a:pos x="connsiteX0" y="connsiteY0"/>
                  </a:cxn>
                  <a:cxn ang="0">
                    <a:pos x="connsiteX1" y="connsiteY1"/>
                  </a:cxn>
                  <a:cxn ang="0">
                    <a:pos x="connsiteX2" y="connsiteY2"/>
                  </a:cxn>
                  <a:cxn ang="0">
                    <a:pos x="connsiteX3" y="connsiteY3"/>
                  </a:cxn>
                </a:cxnLst>
                <a:rect l="l" t="t" r="r" b="b"/>
                <a:pathLst>
                  <a:path w="134588" h="128587">
                    <a:moveTo>
                      <a:pt x="134588" y="85296"/>
                    </a:moveTo>
                    <a:cubicBezTo>
                      <a:pt x="96012" y="112300"/>
                      <a:pt x="49719" y="128588"/>
                      <a:pt x="0" y="128588"/>
                    </a:cubicBezTo>
                    <a:lnTo>
                      <a:pt x="0" y="0"/>
                    </a:lnTo>
                    <a:cubicBezTo>
                      <a:pt x="59579" y="0"/>
                      <a:pt x="110587" y="34719"/>
                      <a:pt x="134588"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47" name="Group 146">
              <a:extLst>
                <a:ext uri="{FF2B5EF4-FFF2-40B4-BE49-F238E27FC236}">
                  <a16:creationId xmlns:a16="http://schemas.microsoft.com/office/drawing/2014/main" id="{4A6F2D8D-FDAF-EE5D-EC30-3F8B5DCED7D9}"/>
                </a:ext>
              </a:extLst>
            </p:cNvPr>
            <p:cNvGrpSpPr/>
            <p:nvPr/>
          </p:nvGrpSpPr>
          <p:grpSpPr>
            <a:xfrm>
              <a:off x="3877895" y="1039495"/>
              <a:ext cx="731520" cy="731520"/>
              <a:chOff x="3877895" y="1039495"/>
              <a:chExt cx="731520" cy="731520"/>
            </a:xfrm>
          </p:grpSpPr>
          <p:sp>
            <p:nvSpPr>
              <p:cNvPr id="171" name="Freeform: Shape 170">
                <a:extLst>
                  <a:ext uri="{FF2B5EF4-FFF2-40B4-BE49-F238E27FC236}">
                    <a16:creationId xmlns:a16="http://schemas.microsoft.com/office/drawing/2014/main" id="{99841315-C9B9-ACCF-73AA-CFD5213FD8E7}"/>
                  </a:ext>
                </a:extLst>
              </p:cNvPr>
              <p:cNvSpPr/>
              <p:nvPr/>
            </p:nvSpPr>
            <p:spPr>
              <a:xfrm>
                <a:off x="3877895" y="103949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2" name="Freeform: Shape 171">
                <a:extLst>
                  <a:ext uri="{FF2B5EF4-FFF2-40B4-BE49-F238E27FC236}">
                    <a16:creationId xmlns:a16="http://schemas.microsoft.com/office/drawing/2014/main" id="{8BF4DF5F-D30E-6C0D-3F17-BE0E8FD941E7}"/>
                  </a:ext>
                </a:extLst>
              </p:cNvPr>
              <p:cNvSpPr/>
              <p:nvPr/>
            </p:nvSpPr>
            <p:spPr>
              <a:xfrm>
                <a:off x="4012204" y="1426686"/>
                <a:ext cx="462900" cy="171021"/>
              </a:xfrm>
              <a:custGeom>
                <a:avLst/>
                <a:gdLst>
                  <a:gd name="connsiteX0" fmla="*/ 462479 w 462900"/>
                  <a:gd name="connsiteY0" fmla="*/ 25716 h 171021"/>
                  <a:gd name="connsiteX1" fmla="*/ 366039 w 462900"/>
                  <a:gd name="connsiteY1" fmla="*/ 171021 h 171021"/>
                  <a:gd name="connsiteX2" fmla="*/ 96862 w 462900"/>
                  <a:gd name="connsiteY2" fmla="*/ 171021 h 171021"/>
                  <a:gd name="connsiteX3" fmla="*/ 422 w 462900"/>
                  <a:gd name="connsiteY3" fmla="*/ 25716 h 171021"/>
                  <a:gd name="connsiteX4" fmla="*/ 4709 w 462900"/>
                  <a:gd name="connsiteY4" fmla="*/ 7715 h 171021"/>
                  <a:gd name="connsiteX5" fmla="*/ 21424 w 462900"/>
                  <a:gd name="connsiteY5" fmla="*/ 0 h 171021"/>
                  <a:gd name="connsiteX6" fmla="*/ 441478 w 462900"/>
                  <a:gd name="connsiteY6" fmla="*/ 0 h 171021"/>
                  <a:gd name="connsiteX7" fmla="*/ 458193 w 462900"/>
                  <a:gd name="connsiteY7" fmla="*/ 7715 h 171021"/>
                  <a:gd name="connsiteX8" fmla="*/ 462479 w 462900"/>
                  <a:gd name="connsiteY8"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6"/>
                    </a:moveTo>
                    <a:cubicBezTo>
                      <a:pt x="450048" y="86154"/>
                      <a:pt x="414045" y="137160"/>
                      <a:pt x="366039" y="171021"/>
                    </a:cubicBezTo>
                    <a:lnTo>
                      <a:pt x="96862" y="171021"/>
                    </a:lnTo>
                    <a:cubicBezTo>
                      <a:pt x="48856" y="137160"/>
                      <a:pt x="12853" y="86154"/>
                      <a:pt x="422" y="25716"/>
                    </a:cubicBezTo>
                    <a:cubicBezTo>
                      <a:pt x="-863" y="19288"/>
                      <a:pt x="850" y="12857"/>
                      <a:pt x="4709" y="7715"/>
                    </a:cubicBezTo>
                    <a:cubicBezTo>
                      <a:pt x="8994" y="3000"/>
                      <a:pt x="14996" y="0"/>
                      <a:pt x="21424" y="0"/>
                    </a:cubicBezTo>
                    <a:lnTo>
                      <a:pt x="441478" y="0"/>
                    </a:lnTo>
                    <a:cubicBezTo>
                      <a:pt x="447906" y="0"/>
                      <a:pt x="453907" y="3000"/>
                      <a:pt x="458193" y="7715"/>
                    </a:cubicBezTo>
                    <a:cubicBezTo>
                      <a:pt x="462051" y="12859"/>
                      <a:pt x="463764" y="19288"/>
                      <a:pt x="46247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3" name="Freeform: Shape 172">
                <a:extLst>
                  <a:ext uri="{FF2B5EF4-FFF2-40B4-BE49-F238E27FC236}">
                    <a16:creationId xmlns:a16="http://schemas.microsoft.com/office/drawing/2014/main" id="{BCF91BE7-F4AC-7FCA-1FF7-AB4BB5965F01}"/>
                  </a:ext>
                </a:extLst>
              </p:cNvPr>
              <p:cNvSpPr/>
              <p:nvPr/>
            </p:nvSpPr>
            <p:spPr>
              <a:xfrm>
                <a:off x="4243655" y="1426686"/>
                <a:ext cx="231450" cy="171021"/>
              </a:xfrm>
              <a:custGeom>
                <a:avLst/>
                <a:gdLst>
                  <a:gd name="connsiteX0" fmla="*/ 231029 w 231450"/>
                  <a:gd name="connsiteY0" fmla="*/ 25716 h 171021"/>
                  <a:gd name="connsiteX1" fmla="*/ 134588 w 231450"/>
                  <a:gd name="connsiteY1" fmla="*/ 171021 h 171021"/>
                  <a:gd name="connsiteX2" fmla="*/ 0 w 231450"/>
                  <a:gd name="connsiteY2" fmla="*/ 171021 h 171021"/>
                  <a:gd name="connsiteX3" fmla="*/ 0 w 231450"/>
                  <a:gd name="connsiteY3" fmla="*/ 0 h 171021"/>
                  <a:gd name="connsiteX4" fmla="*/ 210028 w 231450"/>
                  <a:gd name="connsiteY4" fmla="*/ 0 h 171021"/>
                  <a:gd name="connsiteX5" fmla="*/ 226743 w 231450"/>
                  <a:gd name="connsiteY5" fmla="*/ 7715 h 171021"/>
                  <a:gd name="connsiteX6" fmla="*/ 231029 w 231450"/>
                  <a:gd name="connsiteY6"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6"/>
                    </a:moveTo>
                    <a:cubicBezTo>
                      <a:pt x="218597" y="86154"/>
                      <a:pt x="182594" y="137160"/>
                      <a:pt x="134588" y="171021"/>
                    </a:cubicBezTo>
                    <a:lnTo>
                      <a:pt x="0" y="171021"/>
                    </a:lnTo>
                    <a:lnTo>
                      <a:pt x="0" y="0"/>
                    </a:lnTo>
                    <a:lnTo>
                      <a:pt x="210028" y="0"/>
                    </a:lnTo>
                    <a:cubicBezTo>
                      <a:pt x="216456" y="0"/>
                      <a:pt x="222456" y="3000"/>
                      <a:pt x="226743" y="7715"/>
                    </a:cubicBezTo>
                    <a:cubicBezTo>
                      <a:pt x="230600" y="12859"/>
                      <a:pt x="232313" y="19288"/>
                      <a:pt x="23102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4" name="Freeform: Shape 173">
                <a:extLst>
                  <a:ext uri="{FF2B5EF4-FFF2-40B4-BE49-F238E27FC236}">
                    <a16:creationId xmlns:a16="http://schemas.microsoft.com/office/drawing/2014/main" id="{23EB3BA8-F4E0-5C8D-12FB-C8BA5911DEE1}"/>
                  </a:ext>
                </a:extLst>
              </p:cNvPr>
              <p:cNvSpPr/>
              <p:nvPr/>
            </p:nvSpPr>
            <p:spPr>
              <a:xfrm>
                <a:off x="4109066" y="1512411"/>
                <a:ext cx="269176" cy="128587"/>
              </a:xfrm>
              <a:custGeom>
                <a:avLst/>
                <a:gdLst>
                  <a:gd name="connsiteX0" fmla="*/ 269177 w 269176"/>
                  <a:gd name="connsiteY0" fmla="*/ 85296 h 128587"/>
                  <a:gd name="connsiteX1" fmla="*/ 134588 w 269176"/>
                  <a:gd name="connsiteY1" fmla="*/ 128588 h 128587"/>
                  <a:gd name="connsiteX2" fmla="*/ 0 w 269176"/>
                  <a:gd name="connsiteY2" fmla="*/ 85296 h 128587"/>
                  <a:gd name="connsiteX3" fmla="*/ 134588 w 269176"/>
                  <a:gd name="connsiteY3" fmla="*/ 0 h 128587"/>
                  <a:gd name="connsiteX4" fmla="*/ 269177 w 269176"/>
                  <a:gd name="connsiteY4" fmla="*/ 85296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7">
                    <a:moveTo>
                      <a:pt x="269177" y="85296"/>
                    </a:moveTo>
                    <a:cubicBezTo>
                      <a:pt x="230600" y="112300"/>
                      <a:pt x="184307" y="128588"/>
                      <a:pt x="134588" y="128588"/>
                    </a:cubicBezTo>
                    <a:cubicBezTo>
                      <a:pt x="84869" y="128588"/>
                      <a:pt x="38576" y="112300"/>
                      <a:pt x="0" y="85296"/>
                    </a:cubicBezTo>
                    <a:cubicBezTo>
                      <a:pt x="24003" y="34719"/>
                      <a:pt x="75009" y="0"/>
                      <a:pt x="134588" y="0"/>
                    </a:cubicBezTo>
                    <a:cubicBezTo>
                      <a:pt x="194167" y="0"/>
                      <a:pt x="245175" y="34719"/>
                      <a:pt x="269177"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5" name="Freeform: Shape 174">
                <a:extLst>
                  <a:ext uri="{FF2B5EF4-FFF2-40B4-BE49-F238E27FC236}">
                    <a16:creationId xmlns:a16="http://schemas.microsoft.com/office/drawing/2014/main" id="{FA290368-EB35-0CE8-0FD8-1FD193104127}"/>
                  </a:ext>
                </a:extLst>
              </p:cNvPr>
              <p:cNvSpPr/>
              <p:nvPr/>
            </p:nvSpPr>
            <p:spPr>
              <a:xfrm>
                <a:off x="4243655" y="1512411"/>
                <a:ext cx="134588" cy="128587"/>
              </a:xfrm>
              <a:custGeom>
                <a:avLst/>
                <a:gdLst>
                  <a:gd name="connsiteX0" fmla="*/ 134588 w 134588"/>
                  <a:gd name="connsiteY0" fmla="*/ 85296 h 128587"/>
                  <a:gd name="connsiteX1" fmla="*/ 0 w 134588"/>
                  <a:gd name="connsiteY1" fmla="*/ 128588 h 128587"/>
                  <a:gd name="connsiteX2" fmla="*/ 0 w 134588"/>
                  <a:gd name="connsiteY2" fmla="*/ 0 h 128587"/>
                  <a:gd name="connsiteX3" fmla="*/ 134588 w 134588"/>
                  <a:gd name="connsiteY3" fmla="*/ 85296 h 128587"/>
                </a:gdLst>
                <a:ahLst/>
                <a:cxnLst>
                  <a:cxn ang="0">
                    <a:pos x="connsiteX0" y="connsiteY0"/>
                  </a:cxn>
                  <a:cxn ang="0">
                    <a:pos x="connsiteX1" y="connsiteY1"/>
                  </a:cxn>
                  <a:cxn ang="0">
                    <a:pos x="connsiteX2" y="connsiteY2"/>
                  </a:cxn>
                  <a:cxn ang="0">
                    <a:pos x="connsiteX3" y="connsiteY3"/>
                  </a:cxn>
                </a:cxnLst>
                <a:rect l="l" t="t" r="r" b="b"/>
                <a:pathLst>
                  <a:path w="134588" h="128587">
                    <a:moveTo>
                      <a:pt x="134588" y="85296"/>
                    </a:moveTo>
                    <a:cubicBezTo>
                      <a:pt x="96012" y="112300"/>
                      <a:pt x="49719" y="128588"/>
                      <a:pt x="0" y="128588"/>
                    </a:cubicBezTo>
                    <a:lnTo>
                      <a:pt x="0" y="0"/>
                    </a:lnTo>
                    <a:cubicBezTo>
                      <a:pt x="59579" y="0"/>
                      <a:pt x="110587" y="34719"/>
                      <a:pt x="134588"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6" name="Freeform: Shape 175">
                <a:extLst>
                  <a:ext uri="{FF2B5EF4-FFF2-40B4-BE49-F238E27FC236}">
                    <a16:creationId xmlns:a16="http://schemas.microsoft.com/office/drawing/2014/main" id="{8EE1DC73-1EAC-3816-967E-BEFE365E0AB7}"/>
                  </a:ext>
                </a:extLst>
              </p:cNvPr>
              <p:cNvSpPr/>
              <p:nvPr/>
            </p:nvSpPr>
            <p:spPr>
              <a:xfrm>
                <a:off x="4007912" y="1262654"/>
                <a:ext cx="214311" cy="78306"/>
              </a:xfrm>
              <a:custGeom>
                <a:avLst/>
                <a:gdLst>
                  <a:gd name="connsiteX0" fmla="*/ 177728 w 214311"/>
                  <a:gd name="connsiteY0" fmla="*/ 72028 h 78306"/>
                  <a:gd name="connsiteX1" fmla="*/ 36584 w 214311"/>
                  <a:gd name="connsiteY1" fmla="*/ 72028 h 78306"/>
                  <a:gd name="connsiteX2" fmla="*/ 6278 w 214311"/>
                  <a:gd name="connsiteY2" fmla="*/ 72028 h 78306"/>
                  <a:gd name="connsiteX3" fmla="*/ 6278 w 214311"/>
                  <a:gd name="connsiteY3" fmla="*/ 41722 h 78306"/>
                  <a:gd name="connsiteX4" fmla="*/ 208033 w 214311"/>
                  <a:gd name="connsiteY4" fmla="*/ 41722 h 78306"/>
                  <a:gd name="connsiteX5" fmla="*/ 208033 w 214311"/>
                  <a:gd name="connsiteY5" fmla="*/ 72028 h 78306"/>
                  <a:gd name="connsiteX6" fmla="*/ 177728 w 214311"/>
                  <a:gd name="connsiteY6" fmla="*/ 72028 h 78306"/>
                  <a:gd name="connsiteX7" fmla="*/ 177728 w 214311"/>
                  <a:gd name="connsiteY7" fmla="*/ 72028 h 7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1" h="78306">
                    <a:moveTo>
                      <a:pt x="177728" y="72028"/>
                    </a:moveTo>
                    <a:cubicBezTo>
                      <a:pt x="138801" y="33100"/>
                      <a:pt x="75511" y="33100"/>
                      <a:pt x="36584" y="72028"/>
                    </a:cubicBezTo>
                    <a:cubicBezTo>
                      <a:pt x="28212" y="80399"/>
                      <a:pt x="14649" y="80399"/>
                      <a:pt x="6278" y="72028"/>
                    </a:cubicBezTo>
                    <a:cubicBezTo>
                      <a:pt x="-2093" y="63657"/>
                      <a:pt x="-2093" y="50093"/>
                      <a:pt x="6278" y="41722"/>
                    </a:cubicBezTo>
                    <a:cubicBezTo>
                      <a:pt x="61908" y="-13907"/>
                      <a:pt x="152404" y="-13907"/>
                      <a:pt x="208033" y="41722"/>
                    </a:cubicBezTo>
                    <a:cubicBezTo>
                      <a:pt x="216405" y="50093"/>
                      <a:pt x="216405" y="63657"/>
                      <a:pt x="208033" y="72028"/>
                    </a:cubicBezTo>
                    <a:cubicBezTo>
                      <a:pt x="199661" y="80400"/>
                      <a:pt x="186099" y="80400"/>
                      <a:pt x="177728" y="72028"/>
                    </a:cubicBezTo>
                    <a:lnTo>
                      <a:pt x="177728" y="72028"/>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7" name="Freeform: Shape 176">
                <a:extLst>
                  <a:ext uri="{FF2B5EF4-FFF2-40B4-BE49-F238E27FC236}">
                    <a16:creationId xmlns:a16="http://schemas.microsoft.com/office/drawing/2014/main" id="{35ADB999-7716-F4C3-6C6E-CB25F927C2AC}"/>
                  </a:ext>
                </a:extLst>
              </p:cNvPr>
              <p:cNvSpPr/>
              <p:nvPr/>
            </p:nvSpPr>
            <p:spPr>
              <a:xfrm>
                <a:off x="4265087" y="1262654"/>
                <a:ext cx="214311" cy="78306"/>
              </a:xfrm>
              <a:custGeom>
                <a:avLst/>
                <a:gdLst>
                  <a:gd name="connsiteX0" fmla="*/ 177728 w 214311"/>
                  <a:gd name="connsiteY0" fmla="*/ 72028 h 78306"/>
                  <a:gd name="connsiteX1" fmla="*/ 36583 w 214311"/>
                  <a:gd name="connsiteY1" fmla="*/ 72028 h 78306"/>
                  <a:gd name="connsiteX2" fmla="*/ 6278 w 214311"/>
                  <a:gd name="connsiteY2" fmla="*/ 72028 h 78306"/>
                  <a:gd name="connsiteX3" fmla="*/ 6278 w 214311"/>
                  <a:gd name="connsiteY3" fmla="*/ 41722 h 78306"/>
                  <a:gd name="connsiteX4" fmla="*/ 208033 w 214311"/>
                  <a:gd name="connsiteY4" fmla="*/ 41722 h 78306"/>
                  <a:gd name="connsiteX5" fmla="*/ 208033 w 214311"/>
                  <a:gd name="connsiteY5" fmla="*/ 72028 h 78306"/>
                  <a:gd name="connsiteX6" fmla="*/ 177728 w 214311"/>
                  <a:gd name="connsiteY6" fmla="*/ 72028 h 78306"/>
                  <a:gd name="connsiteX7" fmla="*/ 177728 w 214311"/>
                  <a:gd name="connsiteY7" fmla="*/ 72028 h 7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1" h="78306">
                    <a:moveTo>
                      <a:pt x="177728" y="72028"/>
                    </a:moveTo>
                    <a:cubicBezTo>
                      <a:pt x="138801" y="33100"/>
                      <a:pt x="75511" y="33100"/>
                      <a:pt x="36583" y="72028"/>
                    </a:cubicBezTo>
                    <a:cubicBezTo>
                      <a:pt x="28212" y="80399"/>
                      <a:pt x="14649" y="80399"/>
                      <a:pt x="6278" y="72028"/>
                    </a:cubicBezTo>
                    <a:cubicBezTo>
                      <a:pt x="-2093" y="63657"/>
                      <a:pt x="-2093" y="50093"/>
                      <a:pt x="6278" y="41722"/>
                    </a:cubicBezTo>
                    <a:cubicBezTo>
                      <a:pt x="61908" y="-13907"/>
                      <a:pt x="152404" y="-13907"/>
                      <a:pt x="208033" y="41722"/>
                    </a:cubicBezTo>
                    <a:cubicBezTo>
                      <a:pt x="216405" y="50093"/>
                      <a:pt x="216405" y="63657"/>
                      <a:pt x="208033" y="72028"/>
                    </a:cubicBezTo>
                    <a:cubicBezTo>
                      <a:pt x="199661" y="80400"/>
                      <a:pt x="186099" y="80400"/>
                      <a:pt x="177728" y="72028"/>
                    </a:cubicBezTo>
                    <a:lnTo>
                      <a:pt x="177728" y="72028"/>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48" name="Group 147">
              <a:extLst>
                <a:ext uri="{FF2B5EF4-FFF2-40B4-BE49-F238E27FC236}">
                  <a16:creationId xmlns:a16="http://schemas.microsoft.com/office/drawing/2014/main" id="{FB4DA137-C9DB-2D63-23FA-C5B176A1B342}"/>
                </a:ext>
              </a:extLst>
            </p:cNvPr>
            <p:cNvGrpSpPr/>
            <p:nvPr/>
          </p:nvGrpSpPr>
          <p:grpSpPr>
            <a:xfrm>
              <a:off x="5730240" y="1062990"/>
              <a:ext cx="731520" cy="731520"/>
              <a:chOff x="5730240" y="1062990"/>
              <a:chExt cx="731520" cy="731520"/>
            </a:xfrm>
          </p:grpSpPr>
          <p:sp>
            <p:nvSpPr>
              <p:cNvPr id="163" name="Freeform: Shape 162">
                <a:extLst>
                  <a:ext uri="{FF2B5EF4-FFF2-40B4-BE49-F238E27FC236}">
                    <a16:creationId xmlns:a16="http://schemas.microsoft.com/office/drawing/2014/main" id="{51E69176-335A-1071-C88D-9DBC84252CA5}"/>
                  </a:ext>
                </a:extLst>
              </p:cNvPr>
              <p:cNvSpPr/>
              <p:nvPr/>
            </p:nvSpPr>
            <p:spPr>
              <a:xfrm>
                <a:off x="5730240" y="1062990"/>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4" name="Freeform: Shape 163">
                <a:extLst>
                  <a:ext uri="{FF2B5EF4-FFF2-40B4-BE49-F238E27FC236}">
                    <a16:creationId xmlns:a16="http://schemas.microsoft.com/office/drawing/2014/main" id="{C1EFE7C5-3EA0-BD42-475B-FE3634C470C1}"/>
                  </a:ext>
                </a:extLst>
              </p:cNvPr>
              <p:cNvSpPr/>
              <p:nvPr/>
            </p:nvSpPr>
            <p:spPr>
              <a:xfrm>
                <a:off x="5903119" y="1450181"/>
                <a:ext cx="385761" cy="214312"/>
              </a:xfrm>
              <a:custGeom>
                <a:avLst/>
                <a:gdLst>
                  <a:gd name="connsiteX0" fmla="*/ 385761 w 385761"/>
                  <a:gd name="connsiteY0" fmla="*/ 21430 h 214312"/>
                  <a:gd name="connsiteX1" fmla="*/ 329184 w 385761"/>
                  <a:gd name="connsiteY1" fmla="*/ 157734 h 214312"/>
                  <a:gd name="connsiteX2" fmla="*/ 192881 w 385761"/>
                  <a:gd name="connsiteY2" fmla="*/ 214313 h 214312"/>
                  <a:gd name="connsiteX3" fmla="*/ 0 w 385761"/>
                  <a:gd name="connsiteY3" fmla="*/ 21430 h 214312"/>
                  <a:gd name="connsiteX4" fmla="*/ 21430 w 385761"/>
                  <a:gd name="connsiteY4" fmla="*/ 0 h 214312"/>
                  <a:gd name="connsiteX5" fmla="*/ 364331 w 385761"/>
                  <a:gd name="connsiteY5" fmla="*/ 0 h 214312"/>
                  <a:gd name="connsiteX6" fmla="*/ 385761 w 385761"/>
                  <a:gd name="connsiteY6" fmla="*/ 21430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761" h="214312">
                    <a:moveTo>
                      <a:pt x="385761" y="21430"/>
                    </a:moveTo>
                    <a:cubicBezTo>
                      <a:pt x="385761" y="74579"/>
                      <a:pt x="364331" y="123014"/>
                      <a:pt x="329184" y="157734"/>
                    </a:cubicBezTo>
                    <a:cubicBezTo>
                      <a:pt x="294464" y="192881"/>
                      <a:pt x="246030" y="214313"/>
                      <a:pt x="192881" y="214313"/>
                    </a:cubicBezTo>
                    <a:cubicBezTo>
                      <a:pt x="86154" y="214313"/>
                      <a:pt x="0" y="128157"/>
                      <a:pt x="0" y="21430"/>
                    </a:cubicBezTo>
                    <a:cubicBezTo>
                      <a:pt x="0" y="9427"/>
                      <a:pt x="9428" y="0"/>
                      <a:pt x="21430" y="0"/>
                    </a:cubicBezTo>
                    <a:lnTo>
                      <a:pt x="364331" y="0"/>
                    </a:lnTo>
                    <a:cubicBezTo>
                      <a:pt x="376333" y="0"/>
                      <a:pt x="385761" y="9427"/>
                      <a:pt x="385761" y="21430"/>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5" name="Freeform: Shape 164">
                <a:extLst>
                  <a:ext uri="{FF2B5EF4-FFF2-40B4-BE49-F238E27FC236}">
                    <a16:creationId xmlns:a16="http://schemas.microsoft.com/office/drawing/2014/main" id="{1EC6B943-76B3-BB1E-B989-310CEA34584A}"/>
                  </a:ext>
                </a:extLst>
              </p:cNvPr>
              <p:cNvSpPr/>
              <p:nvPr/>
            </p:nvSpPr>
            <p:spPr>
              <a:xfrm>
                <a:off x="5860256" y="1193006"/>
                <a:ext cx="214311" cy="214311"/>
              </a:xfrm>
              <a:custGeom>
                <a:avLst/>
                <a:gdLst>
                  <a:gd name="connsiteX0" fmla="*/ 107155 w 214311"/>
                  <a:gd name="connsiteY0" fmla="*/ 214312 h 214311"/>
                  <a:gd name="connsiteX1" fmla="*/ 0 w 214311"/>
                  <a:gd name="connsiteY1" fmla="*/ 107155 h 214311"/>
                  <a:gd name="connsiteX2" fmla="*/ 107155 w 214311"/>
                  <a:gd name="connsiteY2" fmla="*/ 0 h 214311"/>
                  <a:gd name="connsiteX3" fmla="*/ 214312 w 214311"/>
                  <a:gd name="connsiteY3" fmla="*/ 107155 h 214311"/>
                  <a:gd name="connsiteX4" fmla="*/ 107155 w 214311"/>
                  <a:gd name="connsiteY4" fmla="*/ 214312 h 21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1" h="214311">
                    <a:moveTo>
                      <a:pt x="107155" y="214312"/>
                    </a:moveTo>
                    <a:cubicBezTo>
                      <a:pt x="48073" y="214312"/>
                      <a:pt x="0" y="166240"/>
                      <a:pt x="0" y="107155"/>
                    </a:cubicBezTo>
                    <a:cubicBezTo>
                      <a:pt x="0" y="48073"/>
                      <a:pt x="48073" y="0"/>
                      <a:pt x="107155" y="0"/>
                    </a:cubicBezTo>
                    <a:cubicBezTo>
                      <a:pt x="166240" y="0"/>
                      <a:pt x="214312" y="48073"/>
                      <a:pt x="214312" y="107155"/>
                    </a:cubicBezTo>
                    <a:cubicBezTo>
                      <a:pt x="214312" y="166240"/>
                      <a:pt x="166240" y="214312"/>
                      <a:pt x="107155" y="214312"/>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6" name="Freeform: Shape 165">
                <a:extLst>
                  <a:ext uri="{FF2B5EF4-FFF2-40B4-BE49-F238E27FC236}">
                    <a16:creationId xmlns:a16="http://schemas.microsoft.com/office/drawing/2014/main" id="{EC6C6464-4798-7581-33E3-54A57492CF19}"/>
                  </a:ext>
                </a:extLst>
              </p:cNvPr>
              <p:cNvSpPr/>
              <p:nvPr/>
            </p:nvSpPr>
            <p:spPr>
              <a:xfrm>
                <a:off x="5945980" y="1300162"/>
                <a:ext cx="42862" cy="42862"/>
              </a:xfrm>
              <a:custGeom>
                <a:avLst/>
                <a:gdLst>
                  <a:gd name="connsiteX0" fmla="*/ 42863 w 42862"/>
                  <a:gd name="connsiteY0" fmla="*/ 21431 h 42862"/>
                  <a:gd name="connsiteX1" fmla="*/ 21431 w 42862"/>
                  <a:gd name="connsiteY1" fmla="*/ 42863 h 42862"/>
                  <a:gd name="connsiteX2" fmla="*/ 0 w 42862"/>
                  <a:gd name="connsiteY2" fmla="*/ 21431 h 42862"/>
                  <a:gd name="connsiteX3" fmla="*/ 21431 w 42862"/>
                  <a:gd name="connsiteY3" fmla="*/ 0 h 42862"/>
                  <a:gd name="connsiteX4" fmla="*/ 42863 w 42862"/>
                  <a:gd name="connsiteY4" fmla="*/ 21431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42862">
                    <a:moveTo>
                      <a:pt x="42863" y="21431"/>
                    </a:moveTo>
                    <a:cubicBezTo>
                      <a:pt x="42863" y="33267"/>
                      <a:pt x="33267" y="42863"/>
                      <a:pt x="21431" y="42863"/>
                    </a:cubicBezTo>
                    <a:cubicBezTo>
                      <a:pt x="9595" y="42863"/>
                      <a:pt x="0" y="33267"/>
                      <a:pt x="0" y="21431"/>
                    </a:cubicBezTo>
                    <a:cubicBezTo>
                      <a:pt x="0" y="9595"/>
                      <a:pt x="9595" y="0"/>
                      <a:pt x="21431" y="0"/>
                    </a:cubicBezTo>
                    <a:cubicBezTo>
                      <a:pt x="33267" y="0"/>
                      <a:pt x="42863" y="9595"/>
                      <a:pt x="42863" y="21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7" name="Freeform: Shape 166">
                <a:extLst>
                  <a:ext uri="{FF2B5EF4-FFF2-40B4-BE49-F238E27FC236}">
                    <a16:creationId xmlns:a16="http://schemas.microsoft.com/office/drawing/2014/main" id="{620A2125-5549-FF1F-51EB-77C1A88427AF}"/>
                  </a:ext>
                </a:extLst>
              </p:cNvPr>
              <p:cNvSpPr/>
              <p:nvPr/>
            </p:nvSpPr>
            <p:spPr>
              <a:xfrm>
                <a:off x="6117431" y="1193006"/>
                <a:ext cx="214312" cy="214311"/>
              </a:xfrm>
              <a:custGeom>
                <a:avLst/>
                <a:gdLst>
                  <a:gd name="connsiteX0" fmla="*/ 107156 w 214312"/>
                  <a:gd name="connsiteY0" fmla="*/ 214312 h 214311"/>
                  <a:gd name="connsiteX1" fmla="*/ 0 w 214312"/>
                  <a:gd name="connsiteY1" fmla="*/ 107155 h 214311"/>
                  <a:gd name="connsiteX2" fmla="*/ 107156 w 214312"/>
                  <a:gd name="connsiteY2" fmla="*/ 0 h 214311"/>
                  <a:gd name="connsiteX3" fmla="*/ 214313 w 214312"/>
                  <a:gd name="connsiteY3" fmla="*/ 107155 h 214311"/>
                  <a:gd name="connsiteX4" fmla="*/ 107156 w 214312"/>
                  <a:gd name="connsiteY4" fmla="*/ 214312 h 21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2" h="214311">
                    <a:moveTo>
                      <a:pt x="107156" y="214312"/>
                    </a:moveTo>
                    <a:cubicBezTo>
                      <a:pt x="48072" y="214312"/>
                      <a:pt x="0" y="166240"/>
                      <a:pt x="0" y="107155"/>
                    </a:cubicBezTo>
                    <a:cubicBezTo>
                      <a:pt x="0" y="48073"/>
                      <a:pt x="48072" y="0"/>
                      <a:pt x="107156" y="0"/>
                    </a:cubicBezTo>
                    <a:cubicBezTo>
                      <a:pt x="166239" y="0"/>
                      <a:pt x="214313" y="48073"/>
                      <a:pt x="214313" y="107155"/>
                    </a:cubicBezTo>
                    <a:cubicBezTo>
                      <a:pt x="214313" y="166240"/>
                      <a:pt x="166239" y="214312"/>
                      <a:pt x="107156" y="214312"/>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8" name="Freeform: Shape 167">
                <a:extLst>
                  <a:ext uri="{FF2B5EF4-FFF2-40B4-BE49-F238E27FC236}">
                    <a16:creationId xmlns:a16="http://schemas.microsoft.com/office/drawing/2014/main" id="{9BAB30A0-1E86-1F33-C55F-56286D0C3B4D}"/>
                  </a:ext>
                </a:extLst>
              </p:cNvPr>
              <p:cNvSpPr/>
              <p:nvPr/>
            </p:nvSpPr>
            <p:spPr>
              <a:xfrm>
                <a:off x="6203156" y="1257300"/>
                <a:ext cx="42862" cy="42862"/>
              </a:xfrm>
              <a:custGeom>
                <a:avLst/>
                <a:gdLst>
                  <a:gd name="connsiteX0" fmla="*/ 42863 w 42862"/>
                  <a:gd name="connsiteY0" fmla="*/ 21431 h 42862"/>
                  <a:gd name="connsiteX1" fmla="*/ 21431 w 42862"/>
                  <a:gd name="connsiteY1" fmla="*/ 42863 h 42862"/>
                  <a:gd name="connsiteX2" fmla="*/ 0 w 42862"/>
                  <a:gd name="connsiteY2" fmla="*/ 21431 h 42862"/>
                  <a:gd name="connsiteX3" fmla="*/ 21431 w 42862"/>
                  <a:gd name="connsiteY3" fmla="*/ 0 h 42862"/>
                  <a:gd name="connsiteX4" fmla="*/ 42863 w 42862"/>
                  <a:gd name="connsiteY4" fmla="*/ 21431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42862">
                    <a:moveTo>
                      <a:pt x="42863" y="21431"/>
                    </a:moveTo>
                    <a:cubicBezTo>
                      <a:pt x="42863" y="33267"/>
                      <a:pt x="33267" y="42863"/>
                      <a:pt x="21431" y="42863"/>
                    </a:cubicBezTo>
                    <a:cubicBezTo>
                      <a:pt x="9595" y="42863"/>
                      <a:pt x="0" y="33267"/>
                      <a:pt x="0" y="21431"/>
                    </a:cubicBezTo>
                    <a:cubicBezTo>
                      <a:pt x="0" y="9595"/>
                      <a:pt x="9595" y="0"/>
                      <a:pt x="21431" y="0"/>
                    </a:cubicBezTo>
                    <a:cubicBezTo>
                      <a:pt x="33267" y="0"/>
                      <a:pt x="42863" y="9595"/>
                      <a:pt x="42863" y="21431"/>
                    </a:cubicBez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9" name="Freeform: Shape 168">
                <a:extLst>
                  <a:ext uri="{FF2B5EF4-FFF2-40B4-BE49-F238E27FC236}">
                    <a16:creationId xmlns:a16="http://schemas.microsoft.com/office/drawing/2014/main" id="{F54A5A37-58C3-AD0F-B21F-883D77C9D5C5}"/>
                  </a:ext>
                </a:extLst>
              </p:cNvPr>
              <p:cNvSpPr/>
              <p:nvPr/>
            </p:nvSpPr>
            <p:spPr>
              <a:xfrm>
                <a:off x="5945981" y="1535906"/>
                <a:ext cx="214312" cy="258603"/>
              </a:xfrm>
              <a:custGeom>
                <a:avLst/>
                <a:gdLst>
                  <a:gd name="connsiteX0" fmla="*/ 150019 w 214312"/>
                  <a:gd name="connsiteY0" fmla="*/ 0 h 258603"/>
                  <a:gd name="connsiteX1" fmla="*/ 107156 w 214312"/>
                  <a:gd name="connsiteY1" fmla="*/ 16288 h 258603"/>
                  <a:gd name="connsiteX2" fmla="*/ 64294 w 214312"/>
                  <a:gd name="connsiteY2" fmla="*/ 0 h 258603"/>
                  <a:gd name="connsiteX3" fmla="*/ 0 w 214312"/>
                  <a:gd name="connsiteY3" fmla="*/ 64294 h 258603"/>
                  <a:gd name="connsiteX4" fmla="*/ 0 w 214312"/>
                  <a:gd name="connsiteY4" fmla="*/ 150019 h 258603"/>
                  <a:gd name="connsiteX5" fmla="*/ 107156 w 214312"/>
                  <a:gd name="connsiteY5" fmla="*/ 258604 h 258603"/>
                  <a:gd name="connsiteX6" fmla="*/ 150019 w 214312"/>
                  <a:gd name="connsiteY6" fmla="*/ 249601 h 258603"/>
                  <a:gd name="connsiteX7" fmla="*/ 214313 w 214312"/>
                  <a:gd name="connsiteY7" fmla="*/ 150019 h 258603"/>
                  <a:gd name="connsiteX8" fmla="*/ 214313 w 214312"/>
                  <a:gd name="connsiteY8" fmla="*/ 64294 h 258603"/>
                  <a:gd name="connsiteX9" fmla="*/ 150019 w 214312"/>
                  <a:gd name="connsiteY9" fmla="*/ 0 h 25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58603">
                    <a:moveTo>
                      <a:pt x="150019" y="0"/>
                    </a:moveTo>
                    <a:cubicBezTo>
                      <a:pt x="133730" y="0"/>
                      <a:pt x="118731" y="6428"/>
                      <a:pt x="107156" y="16288"/>
                    </a:cubicBezTo>
                    <a:cubicBezTo>
                      <a:pt x="95582" y="6428"/>
                      <a:pt x="80581" y="0"/>
                      <a:pt x="64294" y="0"/>
                    </a:cubicBezTo>
                    <a:cubicBezTo>
                      <a:pt x="28716" y="0"/>
                      <a:pt x="0" y="28716"/>
                      <a:pt x="0" y="64294"/>
                    </a:cubicBezTo>
                    <a:lnTo>
                      <a:pt x="0" y="150019"/>
                    </a:lnTo>
                    <a:cubicBezTo>
                      <a:pt x="0" y="209169"/>
                      <a:pt x="48006" y="258604"/>
                      <a:pt x="107156" y="258604"/>
                    </a:cubicBezTo>
                    <a:cubicBezTo>
                      <a:pt x="122156" y="258604"/>
                      <a:pt x="136731" y="255603"/>
                      <a:pt x="150019" y="249601"/>
                    </a:cubicBezTo>
                    <a:cubicBezTo>
                      <a:pt x="187737" y="233313"/>
                      <a:pt x="214313" y="194165"/>
                      <a:pt x="214313" y="150019"/>
                    </a:cubicBezTo>
                    <a:lnTo>
                      <a:pt x="214313" y="64294"/>
                    </a:lnTo>
                    <a:cubicBezTo>
                      <a:pt x="214313" y="28716"/>
                      <a:pt x="185596" y="0"/>
                      <a:pt x="150019" y="0"/>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70" name="Freeform: Shape 169">
                <a:extLst>
                  <a:ext uri="{FF2B5EF4-FFF2-40B4-BE49-F238E27FC236}">
                    <a16:creationId xmlns:a16="http://schemas.microsoft.com/office/drawing/2014/main" id="{0B404529-7DFE-240F-5AAD-D50A5CF98CEB}"/>
                  </a:ext>
                </a:extLst>
              </p:cNvPr>
              <p:cNvSpPr/>
              <p:nvPr/>
            </p:nvSpPr>
            <p:spPr>
              <a:xfrm>
                <a:off x="6096000" y="1535906"/>
                <a:ext cx="64294" cy="249601"/>
              </a:xfrm>
              <a:custGeom>
                <a:avLst/>
                <a:gdLst>
                  <a:gd name="connsiteX0" fmla="*/ 64294 w 64294"/>
                  <a:gd name="connsiteY0" fmla="*/ 64294 h 249601"/>
                  <a:gd name="connsiteX1" fmla="*/ 64294 w 64294"/>
                  <a:gd name="connsiteY1" fmla="*/ 150019 h 249601"/>
                  <a:gd name="connsiteX2" fmla="*/ 0 w 64294"/>
                  <a:gd name="connsiteY2" fmla="*/ 249601 h 249601"/>
                  <a:gd name="connsiteX3" fmla="*/ 0 w 64294"/>
                  <a:gd name="connsiteY3" fmla="*/ 0 h 249601"/>
                  <a:gd name="connsiteX4" fmla="*/ 64294 w 64294"/>
                  <a:gd name="connsiteY4" fmla="*/ 64294 h 24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4" h="249601">
                    <a:moveTo>
                      <a:pt x="64294" y="64294"/>
                    </a:moveTo>
                    <a:lnTo>
                      <a:pt x="64294" y="150019"/>
                    </a:lnTo>
                    <a:cubicBezTo>
                      <a:pt x="64294" y="194165"/>
                      <a:pt x="37719" y="233313"/>
                      <a:pt x="0" y="249601"/>
                    </a:cubicBezTo>
                    <a:lnTo>
                      <a:pt x="0" y="0"/>
                    </a:lnTo>
                    <a:cubicBezTo>
                      <a:pt x="35578" y="0"/>
                      <a:pt x="64294" y="28716"/>
                      <a:pt x="64294" y="64294"/>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49" name="Group 148">
              <a:extLst>
                <a:ext uri="{FF2B5EF4-FFF2-40B4-BE49-F238E27FC236}">
                  <a16:creationId xmlns:a16="http://schemas.microsoft.com/office/drawing/2014/main" id="{61A469B9-D5C3-7BB9-9FA3-92680DFDCA32}"/>
                </a:ext>
              </a:extLst>
            </p:cNvPr>
            <p:cNvGrpSpPr/>
            <p:nvPr/>
          </p:nvGrpSpPr>
          <p:grpSpPr>
            <a:xfrm>
              <a:off x="7582357" y="1059817"/>
              <a:ext cx="731520" cy="731520"/>
              <a:chOff x="7582357" y="1059817"/>
              <a:chExt cx="731520" cy="731520"/>
            </a:xfrm>
          </p:grpSpPr>
          <p:sp>
            <p:nvSpPr>
              <p:cNvPr id="156" name="Freeform: Shape 155">
                <a:extLst>
                  <a:ext uri="{FF2B5EF4-FFF2-40B4-BE49-F238E27FC236}">
                    <a16:creationId xmlns:a16="http://schemas.microsoft.com/office/drawing/2014/main" id="{9904DD35-FEC0-B134-78BA-1A8899A65E76}"/>
                  </a:ext>
                </a:extLst>
              </p:cNvPr>
              <p:cNvSpPr/>
              <p:nvPr/>
            </p:nvSpPr>
            <p:spPr>
              <a:xfrm>
                <a:off x="7582357" y="1059817"/>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7" name="Freeform: Shape 156">
                <a:extLst>
                  <a:ext uri="{FF2B5EF4-FFF2-40B4-BE49-F238E27FC236}">
                    <a16:creationId xmlns:a16="http://schemas.microsoft.com/office/drawing/2014/main" id="{DC11267A-F1B9-31A5-EAEE-A56E4012B638}"/>
                  </a:ext>
                </a:extLst>
              </p:cNvPr>
              <p:cNvSpPr/>
              <p:nvPr/>
            </p:nvSpPr>
            <p:spPr>
              <a:xfrm>
                <a:off x="7691695" y="1170891"/>
                <a:ext cx="256418" cy="245043"/>
              </a:xfrm>
              <a:custGeom>
                <a:avLst/>
                <a:gdLst>
                  <a:gd name="connsiteX0" fmla="*/ 184217 w 256418"/>
                  <a:gd name="connsiteY0" fmla="*/ 242547 h 245043"/>
                  <a:gd name="connsiteX1" fmla="*/ 128212 w 256418"/>
                  <a:gd name="connsiteY1" fmla="*/ 213100 h 245043"/>
                  <a:gd name="connsiteX2" fmla="*/ 72206 w 256418"/>
                  <a:gd name="connsiteY2" fmla="*/ 242547 h 245043"/>
                  <a:gd name="connsiteX3" fmla="*/ 49623 w 256418"/>
                  <a:gd name="connsiteY3" fmla="*/ 240914 h 245043"/>
                  <a:gd name="connsiteX4" fmla="*/ 41105 w 256418"/>
                  <a:gd name="connsiteY4" fmla="*/ 219964 h 245043"/>
                  <a:gd name="connsiteX5" fmla="*/ 51799 w 256418"/>
                  <a:gd name="connsiteY5" fmla="*/ 157575 h 245043"/>
                  <a:gd name="connsiteX6" fmla="*/ 6466 w 256418"/>
                  <a:gd name="connsiteY6" fmla="*/ 113393 h 245043"/>
                  <a:gd name="connsiteX7" fmla="*/ 1046 w 256418"/>
                  <a:gd name="connsiteY7" fmla="*/ 91439 h 245043"/>
                  <a:gd name="connsiteX8" fmla="*/ 18354 w 256418"/>
                  <a:gd name="connsiteY8" fmla="*/ 76852 h 245043"/>
                  <a:gd name="connsiteX9" fmla="*/ 80973 w 256418"/>
                  <a:gd name="connsiteY9" fmla="*/ 67748 h 245043"/>
                  <a:gd name="connsiteX10" fmla="*/ 108996 w 256418"/>
                  <a:gd name="connsiteY10" fmla="*/ 10988 h 245043"/>
                  <a:gd name="connsiteX11" fmla="*/ 147423 w 256418"/>
                  <a:gd name="connsiteY11" fmla="*/ 10988 h 245043"/>
                  <a:gd name="connsiteX12" fmla="*/ 175446 w 256418"/>
                  <a:gd name="connsiteY12" fmla="*/ 67748 h 245043"/>
                  <a:gd name="connsiteX13" fmla="*/ 238065 w 256418"/>
                  <a:gd name="connsiteY13" fmla="*/ 76852 h 245043"/>
                  <a:gd name="connsiteX14" fmla="*/ 255373 w 256418"/>
                  <a:gd name="connsiteY14" fmla="*/ 91439 h 245043"/>
                  <a:gd name="connsiteX15" fmla="*/ 249952 w 256418"/>
                  <a:gd name="connsiteY15" fmla="*/ 113393 h 245043"/>
                  <a:gd name="connsiteX16" fmla="*/ 204620 w 256418"/>
                  <a:gd name="connsiteY16" fmla="*/ 157575 h 245043"/>
                  <a:gd name="connsiteX17" fmla="*/ 215314 w 256418"/>
                  <a:gd name="connsiteY17" fmla="*/ 219964 h 245043"/>
                  <a:gd name="connsiteX18" fmla="*/ 206796 w 256418"/>
                  <a:gd name="connsiteY18" fmla="*/ 240914 h 245043"/>
                  <a:gd name="connsiteX19" fmla="*/ 184217 w 256418"/>
                  <a:gd name="connsiteY19" fmla="*/ 242547 h 245043"/>
                  <a:gd name="connsiteX20" fmla="*/ 184217 w 256418"/>
                  <a:gd name="connsiteY20" fmla="*/ 242547 h 24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418" h="245043">
                    <a:moveTo>
                      <a:pt x="184217" y="242547"/>
                    </a:moveTo>
                    <a:lnTo>
                      <a:pt x="128212" y="213100"/>
                    </a:lnTo>
                    <a:lnTo>
                      <a:pt x="72206" y="242547"/>
                    </a:lnTo>
                    <a:cubicBezTo>
                      <a:pt x="65007" y="246397"/>
                      <a:pt x="56258" y="245749"/>
                      <a:pt x="49623" y="240914"/>
                    </a:cubicBezTo>
                    <a:cubicBezTo>
                      <a:pt x="43031" y="236122"/>
                      <a:pt x="39723" y="228001"/>
                      <a:pt x="41105" y="219964"/>
                    </a:cubicBezTo>
                    <a:lnTo>
                      <a:pt x="51799" y="157575"/>
                    </a:lnTo>
                    <a:lnTo>
                      <a:pt x="6466" y="113393"/>
                    </a:lnTo>
                    <a:cubicBezTo>
                      <a:pt x="627" y="107701"/>
                      <a:pt x="-1466" y="99183"/>
                      <a:pt x="1046" y="91439"/>
                    </a:cubicBezTo>
                    <a:cubicBezTo>
                      <a:pt x="3577" y="83674"/>
                      <a:pt x="10275" y="78023"/>
                      <a:pt x="18354" y="76852"/>
                    </a:cubicBezTo>
                    <a:lnTo>
                      <a:pt x="80973" y="67748"/>
                    </a:lnTo>
                    <a:lnTo>
                      <a:pt x="108996" y="10988"/>
                    </a:lnTo>
                    <a:cubicBezTo>
                      <a:pt x="116196" y="-3663"/>
                      <a:pt x="140222" y="-3663"/>
                      <a:pt x="147423" y="10988"/>
                    </a:cubicBezTo>
                    <a:lnTo>
                      <a:pt x="175446" y="67748"/>
                    </a:lnTo>
                    <a:lnTo>
                      <a:pt x="238065" y="76852"/>
                    </a:lnTo>
                    <a:cubicBezTo>
                      <a:pt x="246143" y="78023"/>
                      <a:pt x="252841" y="83674"/>
                      <a:pt x="255373" y="91439"/>
                    </a:cubicBezTo>
                    <a:cubicBezTo>
                      <a:pt x="257885" y="99183"/>
                      <a:pt x="255792" y="107701"/>
                      <a:pt x="249952" y="113393"/>
                    </a:cubicBezTo>
                    <a:lnTo>
                      <a:pt x="204620" y="157575"/>
                    </a:lnTo>
                    <a:lnTo>
                      <a:pt x="215314" y="219964"/>
                    </a:lnTo>
                    <a:cubicBezTo>
                      <a:pt x="216695" y="228001"/>
                      <a:pt x="213388" y="236122"/>
                      <a:pt x="206796" y="240914"/>
                    </a:cubicBezTo>
                    <a:cubicBezTo>
                      <a:pt x="200158" y="245737"/>
                      <a:pt x="191421" y="246342"/>
                      <a:pt x="184217" y="242547"/>
                    </a:cubicBezTo>
                    <a:lnTo>
                      <a:pt x="184217" y="242547"/>
                    </a:ln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8" name="Freeform: Shape 157">
                <a:extLst>
                  <a:ext uri="{FF2B5EF4-FFF2-40B4-BE49-F238E27FC236}">
                    <a16:creationId xmlns:a16="http://schemas.microsoft.com/office/drawing/2014/main" id="{EF54B650-3727-D872-BB40-99300698095A}"/>
                  </a:ext>
                </a:extLst>
              </p:cNvPr>
              <p:cNvSpPr/>
              <p:nvPr/>
            </p:nvSpPr>
            <p:spPr>
              <a:xfrm>
                <a:off x="7948117" y="1170891"/>
                <a:ext cx="256418" cy="245043"/>
              </a:xfrm>
              <a:custGeom>
                <a:avLst/>
                <a:gdLst>
                  <a:gd name="connsiteX0" fmla="*/ 184217 w 256418"/>
                  <a:gd name="connsiteY0" fmla="*/ 242547 h 245043"/>
                  <a:gd name="connsiteX1" fmla="*/ 128212 w 256418"/>
                  <a:gd name="connsiteY1" fmla="*/ 213100 h 245043"/>
                  <a:gd name="connsiteX2" fmla="*/ 72206 w 256418"/>
                  <a:gd name="connsiteY2" fmla="*/ 242547 h 245043"/>
                  <a:gd name="connsiteX3" fmla="*/ 49623 w 256418"/>
                  <a:gd name="connsiteY3" fmla="*/ 240914 h 245043"/>
                  <a:gd name="connsiteX4" fmla="*/ 41105 w 256418"/>
                  <a:gd name="connsiteY4" fmla="*/ 219964 h 245043"/>
                  <a:gd name="connsiteX5" fmla="*/ 51799 w 256418"/>
                  <a:gd name="connsiteY5" fmla="*/ 157575 h 245043"/>
                  <a:gd name="connsiteX6" fmla="*/ 6466 w 256418"/>
                  <a:gd name="connsiteY6" fmla="*/ 113393 h 245043"/>
                  <a:gd name="connsiteX7" fmla="*/ 1046 w 256418"/>
                  <a:gd name="connsiteY7" fmla="*/ 91439 h 245043"/>
                  <a:gd name="connsiteX8" fmla="*/ 18354 w 256418"/>
                  <a:gd name="connsiteY8" fmla="*/ 76852 h 245043"/>
                  <a:gd name="connsiteX9" fmla="*/ 80973 w 256418"/>
                  <a:gd name="connsiteY9" fmla="*/ 67748 h 245043"/>
                  <a:gd name="connsiteX10" fmla="*/ 108996 w 256418"/>
                  <a:gd name="connsiteY10" fmla="*/ 10988 h 245043"/>
                  <a:gd name="connsiteX11" fmla="*/ 147423 w 256418"/>
                  <a:gd name="connsiteY11" fmla="*/ 10988 h 245043"/>
                  <a:gd name="connsiteX12" fmla="*/ 175446 w 256418"/>
                  <a:gd name="connsiteY12" fmla="*/ 67748 h 245043"/>
                  <a:gd name="connsiteX13" fmla="*/ 238065 w 256418"/>
                  <a:gd name="connsiteY13" fmla="*/ 76852 h 245043"/>
                  <a:gd name="connsiteX14" fmla="*/ 255373 w 256418"/>
                  <a:gd name="connsiteY14" fmla="*/ 91439 h 245043"/>
                  <a:gd name="connsiteX15" fmla="*/ 249952 w 256418"/>
                  <a:gd name="connsiteY15" fmla="*/ 113393 h 245043"/>
                  <a:gd name="connsiteX16" fmla="*/ 204620 w 256418"/>
                  <a:gd name="connsiteY16" fmla="*/ 157575 h 245043"/>
                  <a:gd name="connsiteX17" fmla="*/ 215314 w 256418"/>
                  <a:gd name="connsiteY17" fmla="*/ 219964 h 245043"/>
                  <a:gd name="connsiteX18" fmla="*/ 206796 w 256418"/>
                  <a:gd name="connsiteY18" fmla="*/ 240914 h 245043"/>
                  <a:gd name="connsiteX19" fmla="*/ 184217 w 256418"/>
                  <a:gd name="connsiteY19" fmla="*/ 242547 h 245043"/>
                  <a:gd name="connsiteX20" fmla="*/ 184217 w 256418"/>
                  <a:gd name="connsiteY20" fmla="*/ 242547 h 24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418" h="245043">
                    <a:moveTo>
                      <a:pt x="184217" y="242547"/>
                    </a:moveTo>
                    <a:lnTo>
                      <a:pt x="128212" y="213100"/>
                    </a:lnTo>
                    <a:lnTo>
                      <a:pt x="72206" y="242547"/>
                    </a:lnTo>
                    <a:cubicBezTo>
                      <a:pt x="64985" y="246397"/>
                      <a:pt x="56257" y="245749"/>
                      <a:pt x="49623" y="240914"/>
                    </a:cubicBezTo>
                    <a:cubicBezTo>
                      <a:pt x="43031" y="236122"/>
                      <a:pt x="39723" y="228001"/>
                      <a:pt x="41105" y="219964"/>
                    </a:cubicBezTo>
                    <a:lnTo>
                      <a:pt x="51799" y="157575"/>
                    </a:lnTo>
                    <a:lnTo>
                      <a:pt x="6466" y="113393"/>
                    </a:lnTo>
                    <a:cubicBezTo>
                      <a:pt x="627" y="107701"/>
                      <a:pt x="-1466" y="99183"/>
                      <a:pt x="1046" y="91439"/>
                    </a:cubicBezTo>
                    <a:cubicBezTo>
                      <a:pt x="3577" y="83674"/>
                      <a:pt x="10275" y="78023"/>
                      <a:pt x="18354" y="76852"/>
                    </a:cubicBezTo>
                    <a:lnTo>
                      <a:pt x="80973" y="67748"/>
                    </a:lnTo>
                    <a:lnTo>
                      <a:pt x="108996" y="10988"/>
                    </a:lnTo>
                    <a:cubicBezTo>
                      <a:pt x="116196" y="-3663"/>
                      <a:pt x="140222" y="-3663"/>
                      <a:pt x="147423" y="10988"/>
                    </a:cubicBezTo>
                    <a:lnTo>
                      <a:pt x="175446" y="67748"/>
                    </a:lnTo>
                    <a:lnTo>
                      <a:pt x="238065" y="76852"/>
                    </a:lnTo>
                    <a:cubicBezTo>
                      <a:pt x="246143" y="78023"/>
                      <a:pt x="252841" y="83674"/>
                      <a:pt x="255373" y="91439"/>
                    </a:cubicBezTo>
                    <a:cubicBezTo>
                      <a:pt x="257885" y="99183"/>
                      <a:pt x="255792" y="107701"/>
                      <a:pt x="249952" y="113393"/>
                    </a:cubicBezTo>
                    <a:lnTo>
                      <a:pt x="204620" y="157575"/>
                    </a:lnTo>
                    <a:lnTo>
                      <a:pt x="215314" y="219964"/>
                    </a:lnTo>
                    <a:cubicBezTo>
                      <a:pt x="216695" y="228001"/>
                      <a:pt x="213388" y="236122"/>
                      <a:pt x="206796" y="240914"/>
                    </a:cubicBezTo>
                    <a:cubicBezTo>
                      <a:pt x="200158" y="245737"/>
                      <a:pt x="191421" y="246342"/>
                      <a:pt x="184217" y="242547"/>
                    </a:cubicBezTo>
                    <a:lnTo>
                      <a:pt x="184217" y="242547"/>
                    </a:ln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9" name="Freeform: Shape 158">
                <a:extLst>
                  <a:ext uri="{FF2B5EF4-FFF2-40B4-BE49-F238E27FC236}">
                    <a16:creationId xmlns:a16="http://schemas.microsoft.com/office/drawing/2014/main" id="{FDEAD43D-1758-F0A3-04F0-6D61C12377C4}"/>
                  </a:ext>
                </a:extLst>
              </p:cNvPr>
              <p:cNvSpPr/>
              <p:nvPr/>
            </p:nvSpPr>
            <p:spPr>
              <a:xfrm>
                <a:off x="7716666" y="1447008"/>
                <a:ext cx="462900" cy="171021"/>
              </a:xfrm>
              <a:custGeom>
                <a:avLst/>
                <a:gdLst>
                  <a:gd name="connsiteX0" fmla="*/ 462479 w 462900"/>
                  <a:gd name="connsiteY0" fmla="*/ 25716 h 171021"/>
                  <a:gd name="connsiteX1" fmla="*/ 366039 w 462900"/>
                  <a:gd name="connsiteY1" fmla="*/ 171021 h 171021"/>
                  <a:gd name="connsiteX2" fmla="*/ 96862 w 462900"/>
                  <a:gd name="connsiteY2" fmla="*/ 171021 h 171021"/>
                  <a:gd name="connsiteX3" fmla="*/ 422 w 462900"/>
                  <a:gd name="connsiteY3" fmla="*/ 25716 h 171021"/>
                  <a:gd name="connsiteX4" fmla="*/ 4709 w 462900"/>
                  <a:gd name="connsiteY4" fmla="*/ 7715 h 171021"/>
                  <a:gd name="connsiteX5" fmla="*/ 21424 w 462900"/>
                  <a:gd name="connsiteY5" fmla="*/ 0 h 171021"/>
                  <a:gd name="connsiteX6" fmla="*/ 441478 w 462900"/>
                  <a:gd name="connsiteY6" fmla="*/ 0 h 171021"/>
                  <a:gd name="connsiteX7" fmla="*/ 458193 w 462900"/>
                  <a:gd name="connsiteY7" fmla="*/ 7715 h 171021"/>
                  <a:gd name="connsiteX8" fmla="*/ 462479 w 462900"/>
                  <a:gd name="connsiteY8"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6"/>
                    </a:moveTo>
                    <a:cubicBezTo>
                      <a:pt x="450048" y="86154"/>
                      <a:pt x="414045" y="137160"/>
                      <a:pt x="366039" y="171021"/>
                    </a:cubicBezTo>
                    <a:lnTo>
                      <a:pt x="96862" y="171021"/>
                    </a:lnTo>
                    <a:cubicBezTo>
                      <a:pt x="48856" y="137160"/>
                      <a:pt x="12853" y="86154"/>
                      <a:pt x="422" y="25716"/>
                    </a:cubicBezTo>
                    <a:cubicBezTo>
                      <a:pt x="-863" y="19288"/>
                      <a:pt x="850" y="12857"/>
                      <a:pt x="4709" y="7715"/>
                    </a:cubicBezTo>
                    <a:cubicBezTo>
                      <a:pt x="8994" y="3000"/>
                      <a:pt x="14996" y="0"/>
                      <a:pt x="21424" y="0"/>
                    </a:cubicBezTo>
                    <a:lnTo>
                      <a:pt x="441478" y="0"/>
                    </a:lnTo>
                    <a:cubicBezTo>
                      <a:pt x="447906" y="0"/>
                      <a:pt x="453907" y="3000"/>
                      <a:pt x="458193" y="7715"/>
                    </a:cubicBezTo>
                    <a:cubicBezTo>
                      <a:pt x="462051" y="12859"/>
                      <a:pt x="463764" y="19288"/>
                      <a:pt x="46247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0" name="Freeform: Shape 159">
                <a:extLst>
                  <a:ext uri="{FF2B5EF4-FFF2-40B4-BE49-F238E27FC236}">
                    <a16:creationId xmlns:a16="http://schemas.microsoft.com/office/drawing/2014/main" id="{312E07CA-F919-DFC1-9F1C-03122FB1BB65}"/>
                  </a:ext>
                </a:extLst>
              </p:cNvPr>
              <p:cNvSpPr/>
              <p:nvPr/>
            </p:nvSpPr>
            <p:spPr>
              <a:xfrm>
                <a:off x="7948117" y="1447008"/>
                <a:ext cx="231450" cy="171021"/>
              </a:xfrm>
              <a:custGeom>
                <a:avLst/>
                <a:gdLst>
                  <a:gd name="connsiteX0" fmla="*/ 231029 w 231450"/>
                  <a:gd name="connsiteY0" fmla="*/ 25716 h 171021"/>
                  <a:gd name="connsiteX1" fmla="*/ 134588 w 231450"/>
                  <a:gd name="connsiteY1" fmla="*/ 171021 h 171021"/>
                  <a:gd name="connsiteX2" fmla="*/ 0 w 231450"/>
                  <a:gd name="connsiteY2" fmla="*/ 171021 h 171021"/>
                  <a:gd name="connsiteX3" fmla="*/ 0 w 231450"/>
                  <a:gd name="connsiteY3" fmla="*/ 0 h 171021"/>
                  <a:gd name="connsiteX4" fmla="*/ 210028 w 231450"/>
                  <a:gd name="connsiteY4" fmla="*/ 0 h 171021"/>
                  <a:gd name="connsiteX5" fmla="*/ 226743 w 231450"/>
                  <a:gd name="connsiteY5" fmla="*/ 7715 h 171021"/>
                  <a:gd name="connsiteX6" fmla="*/ 231029 w 231450"/>
                  <a:gd name="connsiteY6" fmla="*/ 25716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6"/>
                    </a:moveTo>
                    <a:cubicBezTo>
                      <a:pt x="218597" y="86154"/>
                      <a:pt x="182594" y="137160"/>
                      <a:pt x="134588" y="171021"/>
                    </a:cubicBezTo>
                    <a:lnTo>
                      <a:pt x="0" y="171021"/>
                    </a:lnTo>
                    <a:lnTo>
                      <a:pt x="0" y="0"/>
                    </a:lnTo>
                    <a:lnTo>
                      <a:pt x="210028" y="0"/>
                    </a:lnTo>
                    <a:cubicBezTo>
                      <a:pt x="216456" y="0"/>
                      <a:pt x="222456" y="3000"/>
                      <a:pt x="226743" y="7715"/>
                    </a:cubicBezTo>
                    <a:cubicBezTo>
                      <a:pt x="230600" y="12859"/>
                      <a:pt x="232313" y="19288"/>
                      <a:pt x="231029" y="25716"/>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1" name="Freeform: Shape 160">
                <a:extLst>
                  <a:ext uri="{FF2B5EF4-FFF2-40B4-BE49-F238E27FC236}">
                    <a16:creationId xmlns:a16="http://schemas.microsoft.com/office/drawing/2014/main" id="{F32D9C00-84E7-7813-B2B8-DAD30189301C}"/>
                  </a:ext>
                </a:extLst>
              </p:cNvPr>
              <p:cNvSpPr/>
              <p:nvPr/>
            </p:nvSpPr>
            <p:spPr>
              <a:xfrm>
                <a:off x="7813528" y="1532733"/>
                <a:ext cx="269176" cy="128587"/>
              </a:xfrm>
              <a:custGeom>
                <a:avLst/>
                <a:gdLst>
                  <a:gd name="connsiteX0" fmla="*/ 269177 w 269176"/>
                  <a:gd name="connsiteY0" fmla="*/ 85296 h 128587"/>
                  <a:gd name="connsiteX1" fmla="*/ 134588 w 269176"/>
                  <a:gd name="connsiteY1" fmla="*/ 128588 h 128587"/>
                  <a:gd name="connsiteX2" fmla="*/ 0 w 269176"/>
                  <a:gd name="connsiteY2" fmla="*/ 85296 h 128587"/>
                  <a:gd name="connsiteX3" fmla="*/ 134588 w 269176"/>
                  <a:gd name="connsiteY3" fmla="*/ 0 h 128587"/>
                  <a:gd name="connsiteX4" fmla="*/ 269177 w 269176"/>
                  <a:gd name="connsiteY4" fmla="*/ 85296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7">
                    <a:moveTo>
                      <a:pt x="269177" y="85296"/>
                    </a:moveTo>
                    <a:cubicBezTo>
                      <a:pt x="230600" y="112300"/>
                      <a:pt x="184307" y="128588"/>
                      <a:pt x="134588" y="128588"/>
                    </a:cubicBezTo>
                    <a:cubicBezTo>
                      <a:pt x="84869" y="128588"/>
                      <a:pt x="38576" y="112300"/>
                      <a:pt x="0" y="85296"/>
                    </a:cubicBezTo>
                    <a:cubicBezTo>
                      <a:pt x="24003" y="34719"/>
                      <a:pt x="75009" y="0"/>
                      <a:pt x="134588" y="0"/>
                    </a:cubicBezTo>
                    <a:cubicBezTo>
                      <a:pt x="194167" y="0"/>
                      <a:pt x="245175" y="34719"/>
                      <a:pt x="269177"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62" name="Freeform: Shape 161">
                <a:extLst>
                  <a:ext uri="{FF2B5EF4-FFF2-40B4-BE49-F238E27FC236}">
                    <a16:creationId xmlns:a16="http://schemas.microsoft.com/office/drawing/2014/main" id="{B4DA0F12-6672-1C98-7C44-32E8DCCAD587}"/>
                  </a:ext>
                </a:extLst>
              </p:cNvPr>
              <p:cNvSpPr/>
              <p:nvPr/>
            </p:nvSpPr>
            <p:spPr>
              <a:xfrm>
                <a:off x="7948117" y="1532733"/>
                <a:ext cx="134588" cy="128587"/>
              </a:xfrm>
              <a:custGeom>
                <a:avLst/>
                <a:gdLst>
                  <a:gd name="connsiteX0" fmla="*/ 134588 w 134588"/>
                  <a:gd name="connsiteY0" fmla="*/ 85296 h 128587"/>
                  <a:gd name="connsiteX1" fmla="*/ 0 w 134588"/>
                  <a:gd name="connsiteY1" fmla="*/ 128588 h 128587"/>
                  <a:gd name="connsiteX2" fmla="*/ 0 w 134588"/>
                  <a:gd name="connsiteY2" fmla="*/ 0 h 128587"/>
                  <a:gd name="connsiteX3" fmla="*/ 134588 w 134588"/>
                  <a:gd name="connsiteY3" fmla="*/ 85296 h 128587"/>
                </a:gdLst>
                <a:ahLst/>
                <a:cxnLst>
                  <a:cxn ang="0">
                    <a:pos x="connsiteX0" y="connsiteY0"/>
                  </a:cxn>
                  <a:cxn ang="0">
                    <a:pos x="connsiteX1" y="connsiteY1"/>
                  </a:cxn>
                  <a:cxn ang="0">
                    <a:pos x="connsiteX2" y="connsiteY2"/>
                  </a:cxn>
                  <a:cxn ang="0">
                    <a:pos x="connsiteX3" y="connsiteY3"/>
                  </a:cxn>
                </a:cxnLst>
                <a:rect l="l" t="t" r="r" b="b"/>
                <a:pathLst>
                  <a:path w="134588" h="128587">
                    <a:moveTo>
                      <a:pt x="134588" y="85296"/>
                    </a:moveTo>
                    <a:cubicBezTo>
                      <a:pt x="96012" y="112300"/>
                      <a:pt x="49719" y="128588"/>
                      <a:pt x="0" y="128588"/>
                    </a:cubicBezTo>
                    <a:lnTo>
                      <a:pt x="0" y="0"/>
                    </a:lnTo>
                    <a:cubicBezTo>
                      <a:pt x="59579" y="0"/>
                      <a:pt x="110587" y="34719"/>
                      <a:pt x="134588" y="85296"/>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50" name="Group 149">
              <a:extLst>
                <a:ext uri="{FF2B5EF4-FFF2-40B4-BE49-F238E27FC236}">
                  <a16:creationId xmlns:a16="http://schemas.microsoft.com/office/drawing/2014/main" id="{C56A3DA5-92D5-3139-93CA-5011B25E2301}"/>
                </a:ext>
              </a:extLst>
            </p:cNvPr>
            <p:cNvGrpSpPr/>
            <p:nvPr/>
          </p:nvGrpSpPr>
          <p:grpSpPr>
            <a:xfrm>
              <a:off x="9433866" y="1086803"/>
              <a:ext cx="731520" cy="731520"/>
              <a:chOff x="9433866" y="1086803"/>
              <a:chExt cx="731520" cy="731520"/>
            </a:xfrm>
          </p:grpSpPr>
          <p:grpSp>
            <p:nvGrpSpPr>
              <p:cNvPr id="151" name="Graphic 37">
                <a:extLst>
                  <a:ext uri="{FF2B5EF4-FFF2-40B4-BE49-F238E27FC236}">
                    <a16:creationId xmlns:a16="http://schemas.microsoft.com/office/drawing/2014/main" id="{0F213A37-8A83-BF65-EE33-332CFBC28417}"/>
                  </a:ext>
                </a:extLst>
              </p:cNvPr>
              <p:cNvGrpSpPr/>
              <p:nvPr/>
            </p:nvGrpSpPr>
            <p:grpSpPr>
              <a:xfrm>
                <a:off x="9433866" y="1086803"/>
                <a:ext cx="731520" cy="731520"/>
                <a:chOff x="9433866" y="1086803"/>
                <a:chExt cx="731520" cy="731520"/>
              </a:xfrm>
            </p:grpSpPr>
            <p:sp>
              <p:nvSpPr>
                <p:cNvPr id="153" name="Freeform: Shape 152">
                  <a:extLst>
                    <a:ext uri="{FF2B5EF4-FFF2-40B4-BE49-F238E27FC236}">
                      <a16:creationId xmlns:a16="http://schemas.microsoft.com/office/drawing/2014/main" id="{72F84A1C-50A8-27BE-BC30-02C0F05B3221}"/>
                    </a:ext>
                  </a:extLst>
                </p:cNvPr>
                <p:cNvSpPr/>
                <p:nvPr/>
              </p:nvSpPr>
              <p:spPr>
                <a:xfrm>
                  <a:off x="9433866" y="1086803"/>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4" name="Freeform: Shape 153">
                  <a:extLst>
                    <a:ext uri="{FF2B5EF4-FFF2-40B4-BE49-F238E27FC236}">
                      <a16:creationId xmlns:a16="http://schemas.microsoft.com/office/drawing/2014/main" id="{7B7FD68C-7046-D819-8D1C-62D26CD0FA1B}"/>
                    </a:ext>
                  </a:extLst>
                </p:cNvPr>
                <p:cNvSpPr/>
                <p:nvPr/>
              </p:nvSpPr>
              <p:spPr>
                <a:xfrm>
                  <a:off x="9606745" y="1259682"/>
                  <a:ext cx="171478" cy="171449"/>
                </a:xfrm>
                <a:custGeom>
                  <a:avLst/>
                  <a:gdLst>
                    <a:gd name="connsiteX0" fmla="*/ 6278 w 171478"/>
                    <a:gd name="connsiteY0" fmla="*/ 165171 h 171449"/>
                    <a:gd name="connsiteX1" fmla="*/ 6278 w 171478"/>
                    <a:gd name="connsiteY1" fmla="*/ 134865 h 171449"/>
                    <a:gd name="connsiteX2" fmla="*/ 112514 w 171478"/>
                    <a:gd name="connsiteY2" fmla="*/ 86184 h 171449"/>
                    <a:gd name="connsiteX3" fmla="*/ 21430 w 171478"/>
                    <a:gd name="connsiteY3" fmla="*/ 42862 h 171449"/>
                    <a:gd name="connsiteX4" fmla="*/ 0 w 171478"/>
                    <a:gd name="connsiteY4" fmla="*/ 21430 h 171449"/>
                    <a:gd name="connsiteX5" fmla="*/ 21430 w 171478"/>
                    <a:gd name="connsiteY5" fmla="*/ 0 h 171449"/>
                    <a:gd name="connsiteX6" fmla="*/ 169189 w 171478"/>
                    <a:gd name="connsiteY6" fmla="*/ 97570 h 171449"/>
                    <a:gd name="connsiteX7" fmla="*/ 150019 w 171478"/>
                    <a:gd name="connsiteY7" fmla="*/ 128587 h 171449"/>
                    <a:gd name="connsiteX8" fmla="*/ 124903 w 171478"/>
                    <a:gd name="connsiteY8" fmla="*/ 128587 h 171449"/>
                    <a:gd name="connsiteX9" fmla="*/ 36584 w 171478"/>
                    <a:gd name="connsiteY9" fmla="*/ 165171 h 171449"/>
                    <a:gd name="connsiteX10" fmla="*/ 6278 w 171478"/>
                    <a:gd name="connsiteY10" fmla="*/ 165171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78" h="171449">
                      <a:moveTo>
                        <a:pt x="6278" y="165171"/>
                      </a:moveTo>
                      <a:cubicBezTo>
                        <a:pt x="-2092" y="156799"/>
                        <a:pt x="-2092" y="143237"/>
                        <a:pt x="6278" y="134865"/>
                      </a:cubicBezTo>
                      <a:cubicBezTo>
                        <a:pt x="34575" y="106568"/>
                        <a:pt x="72749" y="89198"/>
                        <a:pt x="112514" y="86184"/>
                      </a:cubicBezTo>
                      <a:cubicBezTo>
                        <a:pt x="90559" y="58998"/>
                        <a:pt x="57471" y="42862"/>
                        <a:pt x="21430" y="42862"/>
                      </a:cubicBezTo>
                      <a:cubicBezTo>
                        <a:pt x="9585" y="42862"/>
                        <a:pt x="0" y="33276"/>
                        <a:pt x="0" y="21430"/>
                      </a:cubicBezTo>
                      <a:cubicBezTo>
                        <a:pt x="0" y="9585"/>
                        <a:pt x="9585" y="0"/>
                        <a:pt x="21430" y="0"/>
                      </a:cubicBezTo>
                      <a:cubicBezTo>
                        <a:pt x="131207" y="0"/>
                        <a:pt x="165377" y="93282"/>
                        <a:pt x="169189" y="97570"/>
                      </a:cubicBezTo>
                      <a:cubicBezTo>
                        <a:pt x="176330" y="111809"/>
                        <a:pt x="165889" y="128587"/>
                        <a:pt x="150019" y="128587"/>
                      </a:cubicBezTo>
                      <a:lnTo>
                        <a:pt x="124903" y="128587"/>
                      </a:lnTo>
                      <a:cubicBezTo>
                        <a:pt x="92024" y="128587"/>
                        <a:pt x="59835" y="141918"/>
                        <a:pt x="36584" y="165171"/>
                      </a:cubicBezTo>
                      <a:cubicBezTo>
                        <a:pt x="28212" y="173543"/>
                        <a:pt x="14650" y="173543"/>
                        <a:pt x="6278" y="16517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55" name="Freeform: Shape 154">
                  <a:extLst>
                    <a:ext uri="{FF2B5EF4-FFF2-40B4-BE49-F238E27FC236}">
                      <a16:creationId xmlns:a16="http://schemas.microsoft.com/office/drawing/2014/main" id="{F739234E-70B4-77A0-7933-D058CA769FDD}"/>
                    </a:ext>
                  </a:extLst>
                </p:cNvPr>
                <p:cNvSpPr/>
                <p:nvPr/>
              </p:nvSpPr>
              <p:spPr>
                <a:xfrm>
                  <a:off x="9863920" y="1302544"/>
                  <a:ext cx="128586" cy="128586"/>
                </a:xfrm>
                <a:custGeom>
                  <a:avLst/>
                  <a:gdLst>
                    <a:gd name="connsiteX0" fmla="*/ 64294 w 128586"/>
                    <a:gd name="connsiteY0" fmla="*/ 128587 h 128586"/>
                    <a:gd name="connsiteX1" fmla="*/ 0 w 128586"/>
                    <a:gd name="connsiteY1" fmla="*/ 64294 h 128586"/>
                    <a:gd name="connsiteX2" fmla="*/ 64294 w 128586"/>
                    <a:gd name="connsiteY2" fmla="*/ 0 h 128586"/>
                    <a:gd name="connsiteX3" fmla="*/ 128587 w 128586"/>
                    <a:gd name="connsiteY3" fmla="*/ 64294 h 128586"/>
                    <a:gd name="connsiteX4" fmla="*/ 64294 w 128586"/>
                    <a:gd name="connsiteY4" fmla="*/ 128587 h 12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6">
                      <a:moveTo>
                        <a:pt x="64294" y="128587"/>
                      </a:moveTo>
                      <a:cubicBezTo>
                        <a:pt x="28840" y="128587"/>
                        <a:pt x="0" y="99747"/>
                        <a:pt x="0" y="64294"/>
                      </a:cubicBezTo>
                      <a:cubicBezTo>
                        <a:pt x="0" y="28840"/>
                        <a:pt x="28840" y="0"/>
                        <a:pt x="64294" y="0"/>
                      </a:cubicBezTo>
                      <a:cubicBezTo>
                        <a:pt x="99747" y="0"/>
                        <a:pt x="128587" y="28840"/>
                        <a:pt x="128587" y="64294"/>
                      </a:cubicBezTo>
                      <a:cubicBezTo>
                        <a:pt x="128587" y="99747"/>
                        <a:pt x="99747" y="128587"/>
                        <a:pt x="64294"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152" name="Freeform: Shape 151">
                <a:extLst>
                  <a:ext uri="{FF2B5EF4-FFF2-40B4-BE49-F238E27FC236}">
                    <a16:creationId xmlns:a16="http://schemas.microsoft.com/office/drawing/2014/main" id="{56A449C3-3741-26B9-7110-FB62D10E6818}"/>
                  </a:ext>
                </a:extLst>
              </p:cNvPr>
              <p:cNvSpPr/>
              <p:nvPr/>
            </p:nvSpPr>
            <p:spPr>
              <a:xfrm>
                <a:off x="9624061" y="1496454"/>
                <a:ext cx="345687" cy="105871"/>
              </a:xfrm>
              <a:custGeom>
                <a:avLst/>
                <a:gdLst>
                  <a:gd name="connsiteX0" fmla="*/ 339578 w 345687"/>
                  <a:gd name="connsiteY0" fmla="*/ 36863 h 105871"/>
                  <a:gd name="connsiteX1" fmla="*/ 172843 w 345687"/>
                  <a:gd name="connsiteY1" fmla="*/ 105872 h 105871"/>
                  <a:gd name="connsiteX2" fmla="*/ 6107 w 345687"/>
                  <a:gd name="connsiteY2" fmla="*/ 36863 h 105871"/>
                  <a:gd name="connsiteX3" fmla="*/ 6107 w 345687"/>
                  <a:gd name="connsiteY3" fmla="*/ 6429 h 105871"/>
                  <a:gd name="connsiteX4" fmla="*/ 36541 w 345687"/>
                  <a:gd name="connsiteY4" fmla="*/ 6429 h 105871"/>
                  <a:gd name="connsiteX5" fmla="*/ 172843 w 345687"/>
                  <a:gd name="connsiteY5" fmla="*/ 63009 h 105871"/>
                  <a:gd name="connsiteX6" fmla="*/ 309145 w 345687"/>
                  <a:gd name="connsiteY6" fmla="*/ 6430 h 105871"/>
                  <a:gd name="connsiteX7" fmla="*/ 339579 w 345687"/>
                  <a:gd name="connsiteY7" fmla="*/ 6430 h 105871"/>
                  <a:gd name="connsiteX8" fmla="*/ 339578 w 345687"/>
                  <a:gd name="connsiteY8" fmla="*/ 36863 h 10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87" h="105871">
                    <a:moveTo>
                      <a:pt x="339578" y="36863"/>
                    </a:moveTo>
                    <a:cubicBezTo>
                      <a:pt x="294999" y="81441"/>
                      <a:pt x="235850" y="105872"/>
                      <a:pt x="172843" y="105872"/>
                    </a:cubicBezTo>
                    <a:cubicBezTo>
                      <a:pt x="109837" y="105872"/>
                      <a:pt x="50686" y="81441"/>
                      <a:pt x="6107" y="36863"/>
                    </a:cubicBezTo>
                    <a:cubicBezTo>
                      <a:pt x="-2036" y="28290"/>
                      <a:pt x="-2036" y="15002"/>
                      <a:pt x="6107" y="6429"/>
                    </a:cubicBezTo>
                    <a:cubicBezTo>
                      <a:pt x="14680" y="-2143"/>
                      <a:pt x="27968" y="-2143"/>
                      <a:pt x="36541" y="6429"/>
                    </a:cubicBezTo>
                    <a:cubicBezTo>
                      <a:pt x="72971" y="42862"/>
                      <a:pt x="121408" y="63009"/>
                      <a:pt x="172843" y="63009"/>
                    </a:cubicBezTo>
                    <a:cubicBezTo>
                      <a:pt x="224277" y="63009"/>
                      <a:pt x="272714" y="42862"/>
                      <a:pt x="309145" y="6430"/>
                    </a:cubicBezTo>
                    <a:cubicBezTo>
                      <a:pt x="317718" y="-2141"/>
                      <a:pt x="331006" y="-2141"/>
                      <a:pt x="339579" y="6430"/>
                    </a:cubicBezTo>
                    <a:cubicBezTo>
                      <a:pt x="347724" y="15002"/>
                      <a:pt x="347724" y="28290"/>
                      <a:pt x="339578" y="3686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grpSp>
        <p:nvGrpSpPr>
          <p:cNvPr id="9" name="Group 8">
            <a:extLst>
              <a:ext uri="{FF2B5EF4-FFF2-40B4-BE49-F238E27FC236}">
                <a16:creationId xmlns:a16="http://schemas.microsoft.com/office/drawing/2014/main" id="{9643148F-C83B-9D66-80F0-85C488A56DFB}"/>
              </a:ext>
            </a:extLst>
          </p:cNvPr>
          <p:cNvGrpSpPr/>
          <p:nvPr/>
        </p:nvGrpSpPr>
        <p:grpSpPr>
          <a:xfrm>
            <a:off x="763151" y="3665999"/>
            <a:ext cx="8870147" cy="1231781"/>
            <a:chOff x="1625245" y="2341245"/>
            <a:chExt cx="8962085" cy="1280160"/>
          </a:xfrm>
        </p:grpSpPr>
        <p:sp>
          <p:nvSpPr>
            <p:cNvPr id="94" name="Rectangle 93">
              <a:extLst>
                <a:ext uri="{FF2B5EF4-FFF2-40B4-BE49-F238E27FC236}">
                  <a16:creationId xmlns:a16="http://schemas.microsoft.com/office/drawing/2014/main" id="{DFCABFB9-0A34-3560-3F86-3274C850FB66}"/>
                </a:ext>
              </a:extLst>
            </p:cNvPr>
            <p:cNvSpPr/>
            <p:nvPr/>
          </p:nvSpPr>
          <p:spPr>
            <a:xfrm>
              <a:off x="3477362"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Grateful</a:t>
              </a:r>
            </a:p>
          </p:txBody>
        </p:sp>
        <p:sp>
          <p:nvSpPr>
            <p:cNvPr id="95" name="Rectangle 94">
              <a:extLst>
                <a:ext uri="{FF2B5EF4-FFF2-40B4-BE49-F238E27FC236}">
                  <a16:creationId xmlns:a16="http://schemas.microsoft.com/office/drawing/2014/main" id="{806DD362-F246-6F03-6C49-37C5C0DF68DE}"/>
                </a:ext>
              </a:extLst>
            </p:cNvPr>
            <p:cNvSpPr/>
            <p:nvPr/>
          </p:nvSpPr>
          <p:spPr>
            <a:xfrm>
              <a:off x="1625245"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Loved</a:t>
              </a:r>
            </a:p>
          </p:txBody>
        </p:sp>
        <p:sp>
          <p:nvSpPr>
            <p:cNvPr id="96" name="Rectangle 95">
              <a:extLst>
                <a:ext uri="{FF2B5EF4-FFF2-40B4-BE49-F238E27FC236}">
                  <a16:creationId xmlns:a16="http://schemas.microsoft.com/office/drawing/2014/main" id="{80A2595F-60B1-282F-0DA1-203F9A4E4676}"/>
                </a:ext>
              </a:extLst>
            </p:cNvPr>
            <p:cNvSpPr/>
            <p:nvPr/>
          </p:nvSpPr>
          <p:spPr>
            <a:xfrm>
              <a:off x="5318760"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Surprised</a:t>
              </a:r>
            </a:p>
          </p:txBody>
        </p:sp>
        <p:sp>
          <p:nvSpPr>
            <p:cNvPr id="97" name="Rectangle 96">
              <a:extLst>
                <a:ext uri="{FF2B5EF4-FFF2-40B4-BE49-F238E27FC236}">
                  <a16:creationId xmlns:a16="http://schemas.microsoft.com/office/drawing/2014/main" id="{930D7BB2-96DC-500B-FD36-1099B7E1AD20}"/>
                </a:ext>
              </a:extLst>
            </p:cNvPr>
            <p:cNvSpPr/>
            <p:nvPr/>
          </p:nvSpPr>
          <p:spPr>
            <a:xfrm>
              <a:off x="9032850"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Calm</a:t>
              </a:r>
            </a:p>
          </p:txBody>
        </p:sp>
        <p:sp>
          <p:nvSpPr>
            <p:cNvPr id="98" name="Rectangle 97">
              <a:extLst>
                <a:ext uri="{FF2B5EF4-FFF2-40B4-BE49-F238E27FC236}">
                  <a16:creationId xmlns:a16="http://schemas.microsoft.com/office/drawing/2014/main" id="{060588A8-BAC8-3CB1-33DD-58C75031BB24}"/>
                </a:ext>
              </a:extLst>
            </p:cNvPr>
            <p:cNvSpPr/>
            <p:nvPr/>
          </p:nvSpPr>
          <p:spPr>
            <a:xfrm>
              <a:off x="7170877" y="234124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Thoughtful</a:t>
              </a:r>
            </a:p>
          </p:txBody>
        </p:sp>
        <p:grpSp>
          <p:nvGrpSpPr>
            <p:cNvPr id="99" name="Group 98">
              <a:extLst>
                <a:ext uri="{FF2B5EF4-FFF2-40B4-BE49-F238E27FC236}">
                  <a16:creationId xmlns:a16="http://schemas.microsoft.com/office/drawing/2014/main" id="{79457822-8B97-DE32-329F-8215929DABF3}"/>
                </a:ext>
              </a:extLst>
            </p:cNvPr>
            <p:cNvGrpSpPr/>
            <p:nvPr/>
          </p:nvGrpSpPr>
          <p:grpSpPr>
            <a:xfrm>
              <a:off x="2025778" y="2510135"/>
              <a:ext cx="731520" cy="731520"/>
              <a:chOff x="2025778" y="2510135"/>
              <a:chExt cx="731520" cy="731520"/>
            </a:xfrm>
          </p:grpSpPr>
          <p:sp>
            <p:nvSpPr>
              <p:cNvPr id="134" name="Freeform: Shape 133">
                <a:extLst>
                  <a:ext uri="{FF2B5EF4-FFF2-40B4-BE49-F238E27FC236}">
                    <a16:creationId xmlns:a16="http://schemas.microsoft.com/office/drawing/2014/main" id="{5FF62E97-E5CB-6617-ED8E-3F73235E3953}"/>
                  </a:ext>
                </a:extLst>
              </p:cNvPr>
              <p:cNvSpPr/>
              <p:nvPr/>
            </p:nvSpPr>
            <p:spPr>
              <a:xfrm>
                <a:off x="2025778" y="251013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5" name="Freeform: Shape 134">
                <a:extLst>
                  <a:ext uri="{FF2B5EF4-FFF2-40B4-BE49-F238E27FC236}">
                    <a16:creationId xmlns:a16="http://schemas.microsoft.com/office/drawing/2014/main" id="{AC1A9DE4-4B78-6E8F-3340-A6E32E7C03F5}"/>
                  </a:ext>
                </a:extLst>
              </p:cNvPr>
              <p:cNvSpPr/>
              <p:nvPr/>
            </p:nvSpPr>
            <p:spPr>
              <a:xfrm>
                <a:off x="2155794" y="2661582"/>
                <a:ext cx="223738" cy="199579"/>
              </a:xfrm>
              <a:custGeom>
                <a:avLst/>
                <a:gdLst>
                  <a:gd name="connsiteX0" fmla="*/ 111844 w 223738"/>
                  <a:gd name="connsiteY0" fmla="*/ 199580 h 199579"/>
                  <a:gd name="connsiteX1" fmla="*/ 97800 w 223738"/>
                  <a:gd name="connsiteY1" fmla="*/ 194347 h 199579"/>
                  <a:gd name="connsiteX2" fmla="*/ 0 w 223738"/>
                  <a:gd name="connsiteY2" fmla="*/ 70510 h 199579"/>
                  <a:gd name="connsiteX3" fmla="*/ 66639 w 223738"/>
                  <a:gd name="connsiteY3" fmla="*/ 0 h 199579"/>
                  <a:gd name="connsiteX4" fmla="*/ 111845 w 223738"/>
                  <a:gd name="connsiteY4" fmla="*/ 19171 h 199579"/>
                  <a:gd name="connsiteX5" fmla="*/ 157052 w 223738"/>
                  <a:gd name="connsiteY5" fmla="*/ 0 h 199579"/>
                  <a:gd name="connsiteX6" fmla="*/ 223692 w 223738"/>
                  <a:gd name="connsiteY6" fmla="*/ 70510 h 199579"/>
                  <a:gd name="connsiteX7" fmla="*/ 125891 w 223738"/>
                  <a:gd name="connsiteY7" fmla="*/ 194347 h 199579"/>
                  <a:gd name="connsiteX8" fmla="*/ 111844 w 223738"/>
                  <a:gd name="connsiteY8" fmla="*/ 199580 h 199579"/>
                  <a:gd name="connsiteX9" fmla="*/ 111844 w 223738"/>
                  <a:gd name="connsiteY9" fmla="*/ 199580 h 19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738" h="199579">
                    <a:moveTo>
                      <a:pt x="111844" y="199580"/>
                    </a:moveTo>
                    <a:cubicBezTo>
                      <a:pt x="106842" y="199580"/>
                      <a:pt x="101840" y="197842"/>
                      <a:pt x="97800" y="194347"/>
                    </a:cubicBezTo>
                    <a:cubicBezTo>
                      <a:pt x="27946" y="135255"/>
                      <a:pt x="0" y="112654"/>
                      <a:pt x="0" y="70510"/>
                    </a:cubicBezTo>
                    <a:cubicBezTo>
                      <a:pt x="0" y="30976"/>
                      <a:pt x="29279" y="0"/>
                      <a:pt x="66639" y="0"/>
                    </a:cubicBezTo>
                    <a:cubicBezTo>
                      <a:pt x="86270" y="0"/>
                      <a:pt x="101129" y="8308"/>
                      <a:pt x="111845" y="19171"/>
                    </a:cubicBezTo>
                    <a:cubicBezTo>
                      <a:pt x="122561" y="8308"/>
                      <a:pt x="137419" y="0"/>
                      <a:pt x="157052" y="0"/>
                    </a:cubicBezTo>
                    <a:cubicBezTo>
                      <a:pt x="194410" y="0"/>
                      <a:pt x="223692" y="30976"/>
                      <a:pt x="223692" y="70510"/>
                    </a:cubicBezTo>
                    <a:cubicBezTo>
                      <a:pt x="223692" y="84729"/>
                      <a:pt x="229033" y="110419"/>
                      <a:pt x="125891" y="194347"/>
                    </a:cubicBezTo>
                    <a:cubicBezTo>
                      <a:pt x="121848" y="197842"/>
                      <a:pt x="116846" y="199580"/>
                      <a:pt x="111844" y="199580"/>
                    </a:cubicBezTo>
                    <a:lnTo>
                      <a:pt x="111844" y="199580"/>
                    </a:ln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6" name="Freeform: Shape 135">
                <a:extLst>
                  <a:ext uri="{FF2B5EF4-FFF2-40B4-BE49-F238E27FC236}">
                    <a16:creationId xmlns:a16="http://schemas.microsoft.com/office/drawing/2014/main" id="{04BC95AD-490E-D313-D4BF-BD5C736B66F3}"/>
                  </a:ext>
                </a:extLst>
              </p:cNvPr>
              <p:cNvSpPr/>
              <p:nvPr/>
            </p:nvSpPr>
            <p:spPr>
              <a:xfrm>
                <a:off x="2403593" y="2661582"/>
                <a:ext cx="223689" cy="199579"/>
              </a:xfrm>
              <a:custGeom>
                <a:avLst/>
                <a:gdLst>
                  <a:gd name="connsiteX0" fmla="*/ 111845 w 223689"/>
                  <a:gd name="connsiteY0" fmla="*/ 199580 h 199579"/>
                  <a:gd name="connsiteX1" fmla="*/ 97801 w 223689"/>
                  <a:gd name="connsiteY1" fmla="*/ 194347 h 199579"/>
                  <a:gd name="connsiteX2" fmla="*/ 0 w 223689"/>
                  <a:gd name="connsiteY2" fmla="*/ 70510 h 199579"/>
                  <a:gd name="connsiteX3" fmla="*/ 66638 w 223689"/>
                  <a:gd name="connsiteY3" fmla="*/ 0 h 199579"/>
                  <a:gd name="connsiteX4" fmla="*/ 111846 w 223689"/>
                  <a:gd name="connsiteY4" fmla="*/ 19171 h 199579"/>
                  <a:gd name="connsiteX5" fmla="*/ 157052 w 223689"/>
                  <a:gd name="connsiteY5" fmla="*/ 0 h 199579"/>
                  <a:gd name="connsiteX6" fmla="*/ 223689 w 223689"/>
                  <a:gd name="connsiteY6" fmla="*/ 70510 h 199579"/>
                  <a:gd name="connsiteX7" fmla="*/ 125888 w 223689"/>
                  <a:gd name="connsiteY7" fmla="*/ 194347 h 199579"/>
                  <a:gd name="connsiteX8" fmla="*/ 111845 w 223689"/>
                  <a:gd name="connsiteY8" fmla="*/ 199580 h 199579"/>
                  <a:gd name="connsiteX9" fmla="*/ 111845 w 223689"/>
                  <a:gd name="connsiteY9" fmla="*/ 199580 h 19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689" h="199579">
                    <a:moveTo>
                      <a:pt x="111845" y="199580"/>
                    </a:moveTo>
                    <a:cubicBezTo>
                      <a:pt x="106843" y="199580"/>
                      <a:pt x="101841" y="197842"/>
                      <a:pt x="97801" y="194347"/>
                    </a:cubicBezTo>
                    <a:cubicBezTo>
                      <a:pt x="27947" y="135255"/>
                      <a:pt x="0" y="112654"/>
                      <a:pt x="0" y="70510"/>
                    </a:cubicBezTo>
                    <a:cubicBezTo>
                      <a:pt x="0" y="30976"/>
                      <a:pt x="29280" y="0"/>
                      <a:pt x="66638" y="0"/>
                    </a:cubicBezTo>
                    <a:cubicBezTo>
                      <a:pt x="86269" y="0"/>
                      <a:pt x="101130" y="8308"/>
                      <a:pt x="111846" y="19171"/>
                    </a:cubicBezTo>
                    <a:cubicBezTo>
                      <a:pt x="122562" y="8308"/>
                      <a:pt x="137420" y="0"/>
                      <a:pt x="157052" y="0"/>
                    </a:cubicBezTo>
                    <a:cubicBezTo>
                      <a:pt x="194409" y="0"/>
                      <a:pt x="223689" y="30976"/>
                      <a:pt x="223689" y="70510"/>
                    </a:cubicBezTo>
                    <a:cubicBezTo>
                      <a:pt x="223689" y="116996"/>
                      <a:pt x="183785" y="145194"/>
                      <a:pt x="125888" y="194347"/>
                    </a:cubicBezTo>
                    <a:cubicBezTo>
                      <a:pt x="121848" y="197842"/>
                      <a:pt x="116847" y="199580"/>
                      <a:pt x="111845" y="199580"/>
                    </a:cubicBezTo>
                    <a:lnTo>
                      <a:pt x="111845" y="199580"/>
                    </a:ln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7" name="Freeform: Shape 136">
                <a:extLst>
                  <a:ext uri="{FF2B5EF4-FFF2-40B4-BE49-F238E27FC236}">
                    <a16:creationId xmlns:a16="http://schemas.microsoft.com/office/drawing/2014/main" id="{D085343F-0E2B-6C3C-5822-B9E8B35C405E}"/>
                  </a:ext>
                </a:extLst>
              </p:cNvPr>
              <p:cNvSpPr/>
              <p:nvPr/>
            </p:nvSpPr>
            <p:spPr>
              <a:xfrm>
                <a:off x="2160087" y="2897326"/>
                <a:ext cx="462900" cy="171021"/>
              </a:xfrm>
              <a:custGeom>
                <a:avLst/>
                <a:gdLst>
                  <a:gd name="connsiteX0" fmla="*/ 462479 w 462900"/>
                  <a:gd name="connsiteY0" fmla="*/ 25715 h 171021"/>
                  <a:gd name="connsiteX1" fmla="*/ 366039 w 462900"/>
                  <a:gd name="connsiteY1" fmla="*/ 171021 h 171021"/>
                  <a:gd name="connsiteX2" fmla="*/ 96862 w 462900"/>
                  <a:gd name="connsiteY2" fmla="*/ 171021 h 171021"/>
                  <a:gd name="connsiteX3" fmla="*/ 422 w 462900"/>
                  <a:gd name="connsiteY3" fmla="*/ 25715 h 171021"/>
                  <a:gd name="connsiteX4" fmla="*/ 4709 w 462900"/>
                  <a:gd name="connsiteY4" fmla="*/ 7715 h 171021"/>
                  <a:gd name="connsiteX5" fmla="*/ 21424 w 462900"/>
                  <a:gd name="connsiteY5" fmla="*/ 0 h 171021"/>
                  <a:gd name="connsiteX6" fmla="*/ 441478 w 462900"/>
                  <a:gd name="connsiteY6" fmla="*/ 0 h 171021"/>
                  <a:gd name="connsiteX7" fmla="*/ 458192 w 462900"/>
                  <a:gd name="connsiteY7" fmla="*/ 7715 h 171021"/>
                  <a:gd name="connsiteX8" fmla="*/ 462479 w 462900"/>
                  <a:gd name="connsiteY8" fmla="*/ 25715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00" h="171021">
                    <a:moveTo>
                      <a:pt x="462479" y="25715"/>
                    </a:moveTo>
                    <a:cubicBezTo>
                      <a:pt x="450048" y="86154"/>
                      <a:pt x="414044" y="137160"/>
                      <a:pt x="366039" y="171021"/>
                    </a:cubicBezTo>
                    <a:lnTo>
                      <a:pt x="96862" y="171021"/>
                    </a:lnTo>
                    <a:cubicBezTo>
                      <a:pt x="48857" y="137160"/>
                      <a:pt x="12853" y="86154"/>
                      <a:pt x="422" y="25715"/>
                    </a:cubicBezTo>
                    <a:cubicBezTo>
                      <a:pt x="-863" y="19288"/>
                      <a:pt x="850" y="12857"/>
                      <a:pt x="4709" y="7715"/>
                    </a:cubicBezTo>
                    <a:cubicBezTo>
                      <a:pt x="8994" y="2999"/>
                      <a:pt x="14996" y="0"/>
                      <a:pt x="21424" y="0"/>
                    </a:cubicBezTo>
                    <a:lnTo>
                      <a:pt x="441478" y="0"/>
                    </a:lnTo>
                    <a:cubicBezTo>
                      <a:pt x="447906" y="0"/>
                      <a:pt x="453907" y="2999"/>
                      <a:pt x="458192" y="7715"/>
                    </a:cubicBezTo>
                    <a:cubicBezTo>
                      <a:pt x="462050" y="12859"/>
                      <a:pt x="463763" y="19288"/>
                      <a:pt x="462479" y="25715"/>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8" name="Freeform: Shape 137">
                <a:extLst>
                  <a:ext uri="{FF2B5EF4-FFF2-40B4-BE49-F238E27FC236}">
                    <a16:creationId xmlns:a16="http://schemas.microsoft.com/office/drawing/2014/main" id="{B55BA11A-D347-0374-1696-B83716E5A2D4}"/>
                  </a:ext>
                </a:extLst>
              </p:cNvPr>
              <p:cNvSpPr/>
              <p:nvPr/>
            </p:nvSpPr>
            <p:spPr>
              <a:xfrm>
                <a:off x="2391538" y="2897326"/>
                <a:ext cx="231450" cy="171021"/>
              </a:xfrm>
              <a:custGeom>
                <a:avLst/>
                <a:gdLst>
                  <a:gd name="connsiteX0" fmla="*/ 231029 w 231450"/>
                  <a:gd name="connsiteY0" fmla="*/ 25715 h 171021"/>
                  <a:gd name="connsiteX1" fmla="*/ 134588 w 231450"/>
                  <a:gd name="connsiteY1" fmla="*/ 171021 h 171021"/>
                  <a:gd name="connsiteX2" fmla="*/ 0 w 231450"/>
                  <a:gd name="connsiteY2" fmla="*/ 171021 h 171021"/>
                  <a:gd name="connsiteX3" fmla="*/ 0 w 231450"/>
                  <a:gd name="connsiteY3" fmla="*/ 0 h 171021"/>
                  <a:gd name="connsiteX4" fmla="*/ 210027 w 231450"/>
                  <a:gd name="connsiteY4" fmla="*/ 0 h 171021"/>
                  <a:gd name="connsiteX5" fmla="*/ 226742 w 231450"/>
                  <a:gd name="connsiteY5" fmla="*/ 7715 h 171021"/>
                  <a:gd name="connsiteX6" fmla="*/ 231029 w 231450"/>
                  <a:gd name="connsiteY6" fmla="*/ 25715 h 17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0" h="171021">
                    <a:moveTo>
                      <a:pt x="231029" y="25715"/>
                    </a:moveTo>
                    <a:cubicBezTo>
                      <a:pt x="218598" y="86154"/>
                      <a:pt x="182594" y="137160"/>
                      <a:pt x="134588" y="171021"/>
                    </a:cubicBezTo>
                    <a:lnTo>
                      <a:pt x="0" y="171021"/>
                    </a:lnTo>
                    <a:lnTo>
                      <a:pt x="0" y="0"/>
                    </a:lnTo>
                    <a:lnTo>
                      <a:pt x="210027" y="0"/>
                    </a:lnTo>
                    <a:cubicBezTo>
                      <a:pt x="216455" y="0"/>
                      <a:pt x="222457" y="2999"/>
                      <a:pt x="226742" y="7715"/>
                    </a:cubicBezTo>
                    <a:cubicBezTo>
                      <a:pt x="230600" y="12859"/>
                      <a:pt x="232313" y="19288"/>
                      <a:pt x="231029" y="25715"/>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9" name="Freeform: Shape 138">
                <a:extLst>
                  <a:ext uri="{FF2B5EF4-FFF2-40B4-BE49-F238E27FC236}">
                    <a16:creationId xmlns:a16="http://schemas.microsoft.com/office/drawing/2014/main" id="{2E44C320-5E40-B894-BB4D-A106A5AAC365}"/>
                  </a:ext>
                </a:extLst>
              </p:cNvPr>
              <p:cNvSpPr/>
              <p:nvPr/>
            </p:nvSpPr>
            <p:spPr>
              <a:xfrm>
                <a:off x="2256949" y="2983051"/>
                <a:ext cx="269176" cy="128588"/>
              </a:xfrm>
              <a:custGeom>
                <a:avLst/>
                <a:gdLst>
                  <a:gd name="connsiteX0" fmla="*/ 269177 w 269176"/>
                  <a:gd name="connsiteY0" fmla="*/ 85297 h 128588"/>
                  <a:gd name="connsiteX1" fmla="*/ 134588 w 269176"/>
                  <a:gd name="connsiteY1" fmla="*/ 128588 h 128588"/>
                  <a:gd name="connsiteX2" fmla="*/ 0 w 269176"/>
                  <a:gd name="connsiteY2" fmla="*/ 85297 h 128588"/>
                  <a:gd name="connsiteX3" fmla="*/ 134588 w 269176"/>
                  <a:gd name="connsiteY3" fmla="*/ 0 h 128588"/>
                  <a:gd name="connsiteX4" fmla="*/ 269177 w 269176"/>
                  <a:gd name="connsiteY4" fmla="*/ 85297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76" h="128588">
                    <a:moveTo>
                      <a:pt x="269177" y="85297"/>
                    </a:moveTo>
                    <a:cubicBezTo>
                      <a:pt x="230599" y="112300"/>
                      <a:pt x="184307" y="128588"/>
                      <a:pt x="134588" y="128588"/>
                    </a:cubicBezTo>
                    <a:cubicBezTo>
                      <a:pt x="84869" y="128588"/>
                      <a:pt x="38577" y="112300"/>
                      <a:pt x="0" y="85297"/>
                    </a:cubicBezTo>
                    <a:cubicBezTo>
                      <a:pt x="24004" y="34718"/>
                      <a:pt x="75010" y="0"/>
                      <a:pt x="134588" y="0"/>
                    </a:cubicBezTo>
                    <a:cubicBezTo>
                      <a:pt x="194167" y="0"/>
                      <a:pt x="245175" y="34718"/>
                      <a:pt x="269177" y="85297"/>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40" name="Freeform: Shape 139">
                <a:extLst>
                  <a:ext uri="{FF2B5EF4-FFF2-40B4-BE49-F238E27FC236}">
                    <a16:creationId xmlns:a16="http://schemas.microsoft.com/office/drawing/2014/main" id="{0EF68D0A-3E16-C502-15CA-E56EE937CB9E}"/>
                  </a:ext>
                </a:extLst>
              </p:cNvPr>
              <p:cNvSpPr/>
              <p:nvPr/>
            </p:nvSpPr>
            <p:spPr>
              <a:xfrm>
                <a:off x="2391538" y="2983051"/>
                <a:ext cx="134588" cy="128588"/>
              </a:xfrm>
              <a:custGeom>
                <a:avLst/>
                <a:gdLst>
                  <a:gd name="connsiteX0" fmla="*/ 134588 w 134588"/>
                  <a:gd name="connsiteY0" fmla="*/ 85297 h 128588"/>
                  <a:gd name="connsiteX1" fmla="*/ 0 w 134588"/>
                  <a:gd name="connsiteY1" fmla="*/ 128588 h 128588"/>
                  <a:gd name="connsiteX2" fmla="*/ 0 w 134588"/>
                  <a:gd name="connsiteY2" fmla="*/ 0 h 128588"/>
                  <a:gd name="connsiteX3" fmla="*/ 134588 w 134588"/>
                  <a:gd name="connsiteY3" fmla="*/ 85297 h 128588"/>
                </a:gdLst>
                <a:ahLst/>
                <a:cxnLst>
                  <a:cxn ang="0">
                    <a:pos x="connsiteX0" y="connsiteY0"/>
                  </a:cxn>
                  <a:cxn ang="0">
                    <a:pos x="connsiteX1" y="connsiteY1"/>
                  </a:cxn>
                  <a:cxn ang="0">
                    <a:pos x="connsiteX2" y="connsiteY2"/>
                  </a:cxn>
                  <a:cxn ang="0">
                    <a:pos x="connsiteX3" y="connsiteY3"/>
                  </a:cxn>
                </a:cxnLst>
                <a:rect l="l" t="t" r="r" b="b"/>
                <a:pathLst>
                  <a:path w="134588" h="128588">
                    <a:moveTo>
                      <a:pt x="134588" y="85297"/>
                    </a:moveTo>
                    <a:cubicBezTo>
                      <a:pt x="96011" y="112300"/>
                      <a:pt x="49719" y="128588"/>
                      <a:pt x="0" y="128588"/>
                    </a:cubicBezTo>
                    <a:lnTo>
                      <a:pt x="0" y="0"/>
                    </a:lnTo>
                    <a:cubicBezTo>
                      <a:pt x="59578" y="0"/>
                      <a:pt x="110586" y="34718"/>
                      <a:pt x="134588" y="85297"/>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00" name="Group 99">
              <a:extLst>
                <a:ext uri="{FF2B5EF4-FFF2-40B4-BE49-F238E27FC236}">
                  <a16:creationId xmlns:a16="http://schemas.microsoft.com/office/drawing/2014/main" id="{6BA12F2F-B435-FDD9-1320-5846CAE811EA}"/>
                </a:ext>
              </a:extLst>
            </p:cNvPr>
            <p:cNvGrpSpPr/>
            <p:nvPr/>
          </p:nvGrpSpPr>
          <p:grpSpPr>
            <a:xfrm>
              <a:off x="3899205" y="2510135"/>
              <a:ext cx="731520" cy="731520"/>
              <a:chOff x="3899205" y="2510135"/>
              <a:chExt cx="731520" cy="731520"/>
            </a:xfrm>
          </p:grpSpPr>
          <p:sp>
            <p:nvSpPr>
              <p:cNvPr id="125" name="Freeform: Shape 124">
                <a:extLst>
                  <a:ext uri="{FF2B5EF4-FFF2-40B4-BE49-F238E27FC236}">
                    <a16:creationId xmlns:a16="http://schemas.microsoft.com/office/drawing/2014/main" id="{6F31AED8-EED9-9519-102D-CC9172DE4676}"/>
                  </a:ext>
                </a:extLst>
              </p:cNvPr>
              <p:cNvSpPr/>
              <p:nvPr/>
            </p:nvSpPr>
            <p:spPr>
              <a:xfrm>
                <a:off x="3899205" y="251013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6" name="Freeform: Shape 125">
                <a:extLst>
                  <a:ext uri="{FF2B5EF4-FFF2-40B4-BE49-F238E27FC236}">
                    <a16:creationId xmlns:a16="http://schemas.microsoft.com/office/drawing/2014/main" id="{44956EC7-BDD6-D300-65FD-D55109C7F74A}"/>
                  </a:ext>
                </a:extLst>
              </p:cNvPr>
              <p:cNvSpPr/>
              <p:nvPr/>
            </p:nvSpPr>
            <p:spPr>
              <a:xfrm>
                <a:off x="4066935" y="2683013"/>
                <a:ext cx="133735" cy="80576"/>
              </a:xfrm>
              <a:custGeom>
                <a:avLst/>
                <a:gdLst>
                  <a:gd name="connsiteX0" fmla="*/ 6278 w 133735"/>
                  <a:gd name="connsiteY0" fmla="*/ 74298 h 80576"/>
                  <a:gd name="connsiteX1" fmla="*/ 6278 w 133735"/>
                  <a:gd name="connsiteY1" fmla="*/ 43993 h 80576"/>
                  <a:gd name="connsiteX2" fmla="*/ 112304 w 133735"/>
                  <a:gd name="connsiteY2" fmla="*/ 0 h 80576"/>
                  <a:gd name="connsiteX3" fmla="*/ 133736 w 133735"/>
                  <a:gd name="connsiteY3" fmla="*/ 21431 h 80576"/>
                  <a:gd name="connsiteX4" fmla="*/ 112304 w 133735"/>
                  <a:gd name="connsiteY4" fmla="*/ 42863 h 80576"/>
                  <a:gd name="connsiteX5" fmla="*/ 36583 w 133735"/>
                  <a:gd name="connsiteY5" fmla="*/ 74298 h 80576"/>
                  <a:gd name="connsiteX6" fmla="*/ 6278 w 133735"/>
                  <a:gd name="connsiteY6" fmla="*/ 74298 h 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6">
                    <a:moveTo>
                      <a:pt x="6278" y="74298"/>
                    </a:moveTo>
                    <a:cubicBezTo>
                      <a:pt x="-2093" y="65947"/>
                      <a:pt x="-2093" y="52364"/>
                      <a:pt x="6278" y="43993"/>
                    </a:cubicBezTo>
                    <a:cubicBezTo>
                      <a:pt x="34615" y="15633"/>
                      <a:pt x="72268" y="0"/>
                      <a:pt x="112304" y="0"/>
                    </a:cubicBezTo>
                    <a:cubicBezTo>
                      <a:pt x="124150" y="0"/>
                      <a:pt x="133736" y="9585"/>
                      <a:pt x="133736" y="21431"/>
                    </a:cubicBezTo>
                    <a:cubicBezTo>
                      <a:pt x="133736" y="33277"/>
                      <a:pt x="124150" y="42863"/>
                      <a:pt x="112304" y="42863"/>
                    </a:cubicBezTo>
                    <a:cubicBezTo>
                      <a:pt x="83737" y="42863"/>
                      <a:pt x="56843" y="54018"/>
                      <a:pt x="36583" y="74298"/>
                    </a:cubicBezTo>
                    <a:cubicBezTo>
                      <a:pt x="28212" y="82669"/>
                      <a:pt x="14651" y="82669"/>
                      <a:pt x="6278"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7" name="Freeform: Shape 126">
                <a:extLst>
                  <a:ext uri="{FF2B5EF4-FFF2-40B4-BE49-F238E27FC236}">
                    <a16:creationId xmlns:a16="http://schemas.microsoft.com/office/drawing/2014/main" id="{426CECB5-1BE9-66A2-2188-885717D98787}"/>
                  </a:ext>
                </a:extLst>
              </p:cNvPr>
              <p:cNvSpPr/>
              <p:nvPr/>
            </p:nvSpPr>
            <p:spPr>
              <a:xfrm>
                <a:off x="4114946" y="2768738"/>
                <a:ext cx="128587" cy="85725"/>
              </a:xfrm>
              <a:custGeom>
                <a:avLst/>
                <a:gdLst>
                  <a:gd name="connsiteX0" fmla="*/ 107156 w 128587"/>
                  <a:gd name="connsiteY0" fmla="*/ 85725 h 85725"/>
                  <a:gd name="connsiteX1" fmla="*/ 85725 w 128587"/>
                  <a:gd name="connsiteY1" fmla="*/ 64294 h 85725"/>
                  <a:gd name="connsiteX2" fmla="*/ 64294 w 128587"/>
                  <a:gd name="connsiteY2" fmla="*/ 42863 h 85725"/>
                  <a:gd name="connsiteX3" fmla="*/ 42863 w 128587"/>
                  <a:gd name="connsiteY3" fmla="*/ 64294 h 85725"/>
                  <a:gd name="connsiteX4" fmla="*/ 21431 w 128587"/>
                  <a:gd name="connsiteY4" fmla="*/ 85725 h 85725"/>
                  <a:gd name="connsiteX5" fmla="*/ 0 w 128587"/>
                  <a:gd name="connsiteY5" fmla="*/ 64294 h 85725"/>
                  <a:gd name="connsiteX6" fmla="*/ 64294 w 128587"/>
                  <a:gd name="connsiteY6" fmla="*/ 0 h 85725"/>
                  <a:gd name="connsiteX7" fmla="*/ 128588 w 128587"/>
                  <a:gd name="connsiteY7" fmla="*/ 64294 h 85725"/>
                  <a:gd name="connsiteX8" fmla="*/ 107156 w 128587"/>
                  <a:gd name="connsiteY8"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 h="85725">
                    <a:moveTo>
                      <a:pt x="107156" y="85725"/>
                    </a:moveTo>
                    <a:cubicBezTo>
                      <a:pt x="95310" y="85725"/>
                      <a:pt x="85725" y="76140"/>
                      <a:pt x="85725" y="64294"/>
                    </a:cubicBezTo>
                    <a:cubicBezTo>
                      <a:pt x="85725" y="52469"/>
                      <a:pt x="76118" y="42863"/>
                      <a:pt x="64294" y="42863"/>
                    </a:cubicBezTo>
                    <a:cubicBezTo>
                      <a:pt x="52469" y="42863"/>
                      <a:pt x="42863" y="52469"/>
                      <a:pt x="42863" y="64294"/>
                    </a:cubicBezTo>
                    <a:cubicBezTo>
                      <a:pt x="42863" y="76140"/>
                      <a:pt x="33277" y="85725"/>
                      <a:pt x="21431" y="85725"/>
                    </a:cubicBezTo>
                    <a:cubicBezTo>
                      <a:pt x="9585" y="85725"/>
                      <a:pt x="0" y="76140"/>
                      <a:pt x="0" y="64294"/>
                    </a:cubicBezTo>
                    <a:cubicBezTo>
                      <a:pt x="0" y="28841"/>
                      <a:pt x="28841" y="0"/>
                      <a:pt x="64294" y="0"/>
                    </a:cubicBezTo>
                    <a:cubicBezTo>
                      <a:pt x="99747" y="0"/>
                      <a:pt x="128588" y="28841"/>
                      <a:pt x="128588" y="64294"/>
                    </a:cubicBezTo>
                    <a:cubicBezTo>
                      <a:pt x="128588" y="76140"/>
                      <a:pt x="119002" y="85725"/>
                      <a:pt x="107156" y="85725"/>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8" name="Freeform: Shape 127">
                <a:extLst>
                  <a:ext uri="{FF2B5EF4-FFF2-40B4-BE49-F238E27FC236}">
                    <a16:creationId xmlns:a16="http://schemas.microsoft.com/office/drawing/2014/main" id="{0E36F393-D116-4F5A-155A-1B16076306E7}"/>
                  </a:ext>
                </a:extLst>
              </p:cNvPr>
              <p:cNvSpPr/>
              <p:nvPr/>
            </p:nvSpPr>
            <p:spPr>
              <a:xfrm>
                <a:off x="4329258" y="2683013"/>
                <a:ext cx="133735" cy="80576"/>
              </a:xfrm>
              <a:custGeom>
                <a:avLst/>
                <a:gdLst>
                  <a:gd name="connsiteX0" fmla="*/ 97152 w 133735"/>
                  <a:gd name="connsiteY0" fmla="*/ 74298 h 80576"/>
                  <a:gd name="connsiteX1" fmla="*/ 21431 w 133735"/>
                  <a:gd name="connsiteY1" fmla="*/ 42863 h 80576"/>
                  <a:gd name="connsiteX2" fmla="*/ 0 w 133735"/>
                  <a:gd name="connsiteY2" fmla="*/ 21431 h 80576"/>
                  <a:gd name="connsiteX3" fmla="*/ 21431 w 133735"/>
                  <a:gd name="connsiteY3" fmla="*/ 0 h 80576"/>
                  <a:gd name="connsiteX4" fmla="*/ 127457 w 133735"/>
                  <a:gd name="connsiteY4" fmla="*/ 43993 h 80576"/>
                  <a:gd name="connsiteX5" fmla="*/ 127457 w 133735"/>
                  <a:gd name="connsiteY5" fmla="*/ 74298 h 80576"/>
                  <a:gd name="connsiteX6" fmla="*/ 97152 w 133735"/>
                  <a:gd name="connsiteY6" fmla="*/ 74298 h 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6">
                    <a:moveTo>
                      <a:pt x="97152" y="74298"/>
                    </a:moveTo>
                    <a:cubicBezTo>
                      <a:pt x="76892" y="54018"/>
                      <a:pt x="49999" y="42863"/>
                      <a:pt x="21431" y="42863"/>
                    </a:cubicBezTo>
                    <a:cubicBezTo>
                      <a:pt x="9585" y="42863"/>
                      <a:pt x="0" y="33277"/>
                      <a:pt x="0" y="21431"/>
                    </a:cubicBezTo>
                    <a:cubicBezTo>
                      <a:pt x="0" y="9585"/>
                      <a:pt x="9585" y="0"/>
                      <a:pt x="21431" y="0"/>
                    </a:cubicBezTo>
                    <a:cubicBezTo>
                      <a:pt x="61468" y="0"/>
                      <a:pt x="99118" y="15633"/>
                      <a:pt x="127457" y="43993"/>
                    </a:cubicBezTo>
                    <a:cubicBezTo>
                      <a:pt x="135828" y="52364"/>
                      <a:pt x="135828" y="65947"/>
                      <a:pt x="127457" y="74298"/>
                    </a:cubicBezTo>
                    <a:cubicBezTo>
                      <a:pt x="119086" y="82669"/>
                      <a:pt x="105525" y="82669"/>
                      <a:pt x="97152"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9" name="Freeform: Shape 128">
                <a:extLst>
                  <a:ext uri="{FF2B5EF4-FFF2-40B4-BE49-F238E27FC236}">
                    <a16:creationId xmlns:a16="http://schemas.microsoft.com/office/drawing/2014/main" id="{3EAF0DE6-35B9-3269-C4EA-AC94B6CFA130}"/>
                  </a:ext>
                </a:extLst>
              </p:cNvPr>
              <p:cNvSpPr/>
              <p:nvPr/>
            </p:nvSpPr>
            <p:spPr>
              <a:xfrm>
                <a:off x="4286396" y="2768738"/>
                <a:ext cx="128587" cy="85725"/>
              </a:xfrm>
              <a:custGeom>
                <a:avLst/>
                <a:gdLst>
                  <a:gd name="connsiteX0" fmla="*/ 107156 w 128587"/>
                  <a:gd name="connsiteY0" fmla="*/ 85725 h 85725"/>
                  <a:gd name="connsiteX1" fmla="*/ 85725 w 128587"/>
                  <a:gd name="connsiteY1" fmla="*/ 64294 h 85725"/>
                  <a:gd name="connsiteX2" fmla="*/ 64294 w 128587"/>
                  <a:gd name="connsiteY2" fmla="*/ 42863 h 85725"/>
                  <a:gd name="connsiteX3" fmla="*/ 42863 w 128587"/>
                  <a:gd name="connsiteY3" fmla="*/ 64294 h 85725"/>
                  <a:gd name="connsiteX4" fmla="*/ 21431 w 128587"/>
                  <a:gd name="connsiteY4" fmla="*/ 85725 h 85725"/>
                  <a:gd name="connsiteX5" fmla="*/ 0 w 128587"/>
                  <a:gd name="connsiteY5" fmla="*/ 64294 h 85725"/>
                  <a:gd name="connsiteX6" fmla="*/ 64294 w 128587"/>
                  <a:gd name="connsiteY6" fmla="*/ 0 h 85725"/>
                  <a:gd name="connsiteX7" fmla="*/ 128588 w 128587"/>
                  <a:gd name="connsiteY7" fmla="*/ 64294 h 85725"/>
                  <a:gd name="connsiteX8" fmla="*/ 107156 w 128587"/>
                  <a:gd name="connsiteY8"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 h="85725">
                    <a:moveTo>
                      <a:pt x="107156" y="85725"/>
                    </a:moveTo>
                    <a:cubicBezTo>
                      <a:pt x="95310" y="85725"/>
                      <a:pt x="85725" y="76140"/>
                      <a:pt x="85725" y="64294"/>
                    </a:cubicBezTo>
                    <a:cubicBezTo>
                      <a:pt x="85725" y="52469"/>
                      <a:pt x="76118" y="42863"/>
                      <a:pt x="64294" y="42863"/>
                    </a:cubicBezTo>
                    <a:cubicBezTo>
                      <a:pt x="52469" y="42863"/>
                      <a:pt x="42863" y="52469"/>
                      <a:pt x="42863" y="64294"/>
                    </a:cubicBezTo>
                    <a:cubicBezTo>
                      <a:pt x="42863" y="76140"/>
                      <a:pt x="33277" y="85725"/>
                      <a:pt x="21431" y="85725"/>
                    </a:cubicBezTo>
                    <a:cubicBezTo>
                      <a:pt x="9585" y="85725"/>
                      <a:pt x="0" y="76140"/>
                      <a:pt x="0" y="64294"/>
                    </a:cubicBezTo>
                    <a:cubicBezTo>
                      <a:pt x="0" y="28841"/>
                      <a:pt x="28841" y="0"/>
                      <a:pt x="64294" y="0"/>
                    </a:cubicBezTo>
                    <a:cubicBezTo>
                      <a:pt x="99747" y="0"/>
                      <a:pt x="128588" y="28841"/>
                      <a:pt x="128588" y="64294"/>
                    </a:cubicBezTo>
                    <a:cubicBezTo>
                      <a:pt x="128588" y="76140"/>
                      <a:pt x="119002" y="85725"/>
                      <a:pt x="107156" y="85725"/>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0" name="Freeform: Shape 129">
                <a:extLst>
                  <a:ext uri="{FF2B5EF4-FFF2-40B4-BE49-F238E27FC236}">
                    <a16:creationId xmlns:a16="http://schemas.microsoft.com/office/drawing/2014/main" id="{2680E0DB-3BBF-D41B-326F-216E72C493BA}"/>
                  </a:ext>
                </a:extLst>
              </p:cNvPr>
              <p:cNvSpPr/>
              <p:nvPr/>
            </p:nvSpPr>
            <p:spPr>
              <a:xfrm>
                <a:off x="4029221" y="2897326"/>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FFA2C3"/>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1" name="Freeform: Shape 130">
                <a:extLst>
                  <a:ext uri="{FF2B5EF4-FFF2-40B4-BE49-F238E27FC236}">
                    <a16:creationId xmlns:a16="http://schemas.microsoft.com/office/drawing/2014/main" id="{EEA17EE6-48CE-96A1-288C-AD8B44A38A34}"/>
                  </a:ext>
                </a:extLst>
              </p:cNvPr>
              <p:cNvSpPr/>
              <p:nvPr/>
            </p:nvSpPr>
            <p:spPr>
              <a:xfrm>
                <a:off x="4372121" y="2897326"/>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FF7CB9"/>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2" name="Freeform: Shape 131">
                <a:extLst>
                  <a:ext uri="{FF2B5EF4-FFF2-40B4-BE49-F238E27FC236}">
                    <a16:creationId xmlns:a16="http://schemas.microsoft.com/office/drawing/2014/main" id="{AEEE1422-EE2B-1171-E9E3-72D3A6635484}"/>
                  </a:ext>
                </a:extLst>
              </p:cNvPr>
              <p:cNvSpPr/>
              <p:nvPr/>
            </p:nvSpPr>
            <p:spPr>
              <a:xfrm>
                <a:off x="4157810" y="3025913"/>
                <a:ext cx="214310" cy="78437"/>
              </a:xfrm>
              <a:custGeom>
                <a:avLst/>
                <a:gdLst>
                  <a:gd name="connsiteX0" fmla="*/ 207880 w 214310"/>
                  <a:gd name="connsiteY0" fmla="*/ 36432 h 78437"/>
                  <a:gd name="connsiteX1" fmla="*/ 107155 w 214310"/>
                  <a:gd name="connsiteY1" fmla="*/ 78437 h 78437"/>
                  <a:gd name="connsiteX2" fmla="*/ 6429 w 214310"/>
                  <a:gd name="connsiteY2" fmla="*/ 36433 h 78437"/>
                  <a:gd name="connsiteX3" fmla="*/ 6429 w 214310"/>
                  <a:gd name="connsiteY3" fmla="*/ 6430 h 78437"/>
                  <a:gd name="connsiteX4" fmla="*/ 36432 w 214310"/>
                  <a:gd name="connsiteY4" fmla="*/ 6430 h 78437"/>
                  <a:gd name="connsiteX5" fmla="*/ 107155 w 214310"/>
                  <a:gd name="connsiteY5" fmla="*/ 35148 h 78437"/>
                  <a:gd name="connsiteX6" fmla="*/ 177879 w 214310"/>
                  <a:gd name="connsiteY6" fmla="*/ 6428 h 78437"/>
                  <a:gd name="connsiteX7" fmla="*/ 207882 w 214310"/>
                  <a:gd name="connsiteY7" fmla="*/ 6428 h 78437"/>
                  <a:gd name="connsiteX8" fmla="*/ 207880 w 214310"/>
                  <a:gd name="connsiteY8" fmla="*/ 36432 h 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0" h="78437">
                    <a:moveTo>
                      <a:pt x="207880" y="36432"/>
                    </a:moveTo>
                    <a:cubicBezTo>
                      <a:pt x="180021" y="64294"/>
                      <a:pt x="143587" y="78437"/>
                      <a:pt x="107155" y="78437"/>
                    </a:cubicBezTo>
                    <a:cubicBezTo>
                      <a:pt x="70723" y="78437"/>
                      <a:pt x="34289" y="64294"/>
                      <a:pt x="6429" y="36433"/>
                    </a:cubicBezTo>
                    <a:cubicBezTo>
                      <a:pt x="-2143" y="28290"/>
                      <a:pt x="-2143" y="14574"/>
                      <a:pt x="6429" y="6430"/>
                    </a:cubicBezTo>
                    <a:cubicBezTo>
                      <a:pt x="14573" y="-2141"/>
                      <a:pt x="28286" y="-2141"/>
                      <a:pt x="36432" y="6430"/>
                    </a:cubicBezTo>
                    <a:cubicBezTo>
                      <a:pt x="55720" y="25716"/>
                      <a:pt x="81439" y="35148"/>
                      <a:pt x="107155" y="35148"/>
                    </a:cubicBezTo>
                    <a:cubicBezTo>
                      <a:pt x="132871" y="35148"/>
                      <a:pt x="158590" y="25716"/>
                      <a:pt x="177879" y="6428"/>
                    </a:cubicBezTo>
                    <a:cubicBezTo>
                      <a:pt x="186023" y="-2143"/>
                      <a:pt x="199736" y="-2143"/>
                      <a:pt x="207882" y="6428"/>
                    </a:cubicBezTo>
                    <a:cubicBezTo>
                      <a:pt x="216454" y="14572"/>
                      <a:pt x="216454" y="28288"/>
                      <a:pt x="207880" y="36432"/>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33" name="Freeform: Shape 132">
                <a:extLst>
                  <a:ext uri="{FF2B5EF4-FFF2-40B4-BE49-F238E27FC236}">
                    <a16:creationId xmlns:a16="http://schemas.microsoft.com/office/drawing/2014/main" id="{B5D17BB7-8F66-D87E-3CDA-7EB5B0891BF1}"/>
                  </a:ext>
                </a:extLst>
              </p:cNvPr>
              <p:cNvSpPr/>
              <p:nvPr/>
            </p:nvSpPr>
            <p:spPr>
              <a:xfrm>
                <a:off x="4264965" y="3025913"/>
                <a:ext cx="107156" cy="78437"/>
              </a:xfrm>
              <a:custGeom>
                <a:avLst/>
                <a:gdLst>
                  <a:gd name="connsiteX0" fmla="*/ 100725 w 107156"/>
                  <a:gd name="connsiteY0" fmla="*/ 36432 h 78437"/>
                  <a:gd name="connsiteX1" fmla="*/ 0 w 107156"/>
                  <a:gd name="connsiteY1" fmla="*/ 78437 h 78437"/>
                  <a:gd name="connsiteX2" fmla="*/ 0 w 107156"/>
                  <a:gd name="connsiteY2" fmla="*/ 35148 h 78437"/>
                  <a:gd name="connsiteX3" fmla="*/ 70725 w 107156"/>
                  <a:gd name="connsiteY3" fmla="*/ 6428 h 78437"/>
                  <a:gd name="connsiteX4" fmla="*/ 100727 w 107156"/>
                  <a:gd name="connsiteY4" fmla="*/ 6428 h 78437"/>
                  <a:gd name="connsiteX5" fmla="*/ 100725 w 107156"/>
                  <a:gd name="connsiteY5" fmla="*/ 36432 h 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56" h="78437">
                    <a:moveTo>
                      <a:pt x="100725" y="36432"/>
                    </a:moveTo>
                    <a:cubicBezTo>
                      <a:pt x="72866" y="64294"/>
                      <a:pt x="36432" y="78437"/>
                      <a:pt x="0" y="78437"/>
                    </a:cubicBezTo>
                    <a:lnTo>
                      <a:pt x="0" y="35148"/>
                    </a:lnTo>
                    <a:cubicBezTo>
                      <a:pt x="25716" y="35148"/>
                      <a:pt x="51435" y="25716"/>
                      <a:pt x="70725" y="6428"/>
                    </a:cubicBezTo>
                    <a:cubicBezTo>
                      <a:pt x="78868" y="-2143"/>
                      <a:pt x="92582" y="-2143"/>
                      <a:pt x="100727" y="6428"/>
                    </a:cubicBezTo>
                    <a:cubicBezTo>
                      <a:pt x="109299" y="14572"/>
                      <a:pt x="109299" y="28288"/>
                      <a:pt x="100725" y="36432"/>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01" name="Group 100">
              <a:extLst>
                <a:ext uri="{FF2B5EF4-FFF2-40B4-BE49-F238E27FC236}">
                  <a16:creationId xmlns:a16="http://schemas.microsoft.com/office/drawing/2014/main" id="{0A59F883-AA23-7FD3-7119-F883B994F843}"/>
                </a:ext>
              </a:extLst>
            </p:cNvPr>
            <p:cNvGrpSpPr/>
            <p:nvPr/>
          </p:nvGrpSpPr>
          <p:grpSpPr>
            <a:xfrm>
              <a:off x="5730240" y="2510135"/>
              <a:ext cx="731520" cy="731520"/>
              <a:chOff x="5730240" y="2510135"/>
              <a:chExt cx="731520" cy="731520"/>
            </a:xfrm>
          </p:grpSpPr>
          <p:grpSp>
            <p:nvGrpSpPr>
              <p:cNvPr id="114" name="Graphic 40">
                <a:extLst>
                  <a:ext uri="{FF2B5EF4-FFF2-40B4-BE49-F238E27FC236}">
                    <a16:creationId xmlns:a16="http://schemas.microsoft.com/office/drawing/2014/main" id="{A1492CD5-E690-D3F6-B763-9AB70CC86226}"/>
                  </a:ext>
                </a:extLst>
              </p:cNvPr>
              <p:cNvGrpSpPr/>
              <p:nvPr/>
            </p:nvGrpSpPr>
            <p:grpSpPr>
              <a:xfrm>
                <a:off x="5730240" y="2510135"/>
                <a:ext cx="731520" cy="731520"/>
                <a:chOff x="5730240" y="2510135"/>
                <a:chExt cx="731520" cy="731520"/>
              </a:xfrm>
            </p:grpSpPr>
            <p:sp>
              <p:nvSpPr>
                <p:cNvPr id="120" name="Freeform: Shape 119">
                  <a:extLst>
                    <a:ext uri="{FF2B5EF4-FFF2-40B4-BE49-F238E27FC236}">
                      <a16:creationId xmlns:a16="http://schemas.microsoft.com/office/drawing/2014/main" id="{9977E67D-9288-E8B6-EDDB-E6FA80156ADF}"/>
                    </a:ext>
                  </a:extLst>
                </p:cNvPr>
                <p:cNvSpPr/>
                <p:nvPr/>
              </p:nvSpPr>
              <p:spPr>
                <a:xfrm>
                  <a:off x="5730240" y="2510135"/>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1" name="Freeform: Shape 120">
                  <a:extLst>
                    <a:ext uri="{FF2B5EF4-FFF2-40B4-BE49-F238E27FC236}">
                      <a16:creationId xmlns:a16="http://schemas.microsoft.com/office/drawing/2014/main" id="{D53AE844-63AF-DEB6-60A5-FF0C521F9AF9}"/>
                    </a:ext>
                  </a:extLst>
                </p:cNvPr>
                <p:cNvSpPr/>
                <p:nvPr/>
              </p:nvSpPr>
              <p:spPr>
                <a:xfrm>
                  <a:off x="5853055" y="2674154"/>
                  <a:ext cx="204825" cy="204825"/>
                </a:xfrm>
                <a:custGeom>
                  <a:avLst/>
                  <a:gdLst>
                    <a:gd name="connsiteX0" fmla="*/ 102413 w 204825"/>
                    <a:gd name="connsiteY0" fmla="*/ 204826 h 204825"/>
                    <a:gd name="connsiteX1" fmla="*/ 0 w 204825"/>
                    <a:gd name="connsiteY1" fmla="*/ 102413 h 204825"/>
                    <a:gd name="connsiteX2" fmla="*/ 102413 w 204825"/>
                    <a:gd name="connsiteY2" fmla="*/ 0 h 204825"/>
                    <a:gd name="connsiteX3" fmla="*/ 204826 w 204825"/>
                    <a:gd name="connsiteY3" fmla="*/ 102413 h 204825"/>
                    <a:gd name="connsiteX4" fmla="*/ 102413 w 204825"/>
                    <a:gd name="connsiteY4" fmla="*/ 204826 h 2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25" h="204825">
                      <a:moveTo>
                        <a:pt x="102413" y="204826"/>
                      </a:moveTo>
                      <a:cubicBezTo>
                        <a:pt x="45940" y="204826"/>
                        <a:pt x="0" y="158886"/>
                        <a:pt x="0" y="102413"/>
                      </a:cubicBezTo>
                      <a:cubicBezTo>
                        <a:pt x="0" y="45941"/>
                        <a:pt x="45940" y="0"/>
                        <a:pt x="102413" y="0"/>
                      </a:cubicBezTo>
                      <a:cubicBezTo>
                        <a:pt x="158885" y="0"/>
                        <a:pt x="204826" y="45941"/>
                        <a:pt x="204826" y="102413"/>
                      </a:cubicBezTo>
                      <a:cubicBezTo>
                        <a:pt x="204826" y="158886"/>
                        <a:pt x="158885" y="204826"/>
                        <a:pt x="102413" y="204826"/>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2" name="Freeform: Shape 121">
                  <a:extLst>
                    <a:ext uri="{FF2B5EF4-FFF2-40B4-BE49-F238E27FC236}">
                      <a16:creationId xmlns:a16="http://schemas.microsoft.com/office/drawing/2014/main" id="{62162296-FF2C-138E-F514-604EC37C3148}"/>
                    </a:ext>
                  </a:extLst>
                </p:cNvPr>
                <p:cNvSpPr/>
                <p:nvPr/>
              </p:nvSpPr>
              <p:spPr>
                <a:xfrm>
                  <a:off x="6139891" y="2674154"/>
                  <a:ext cx="204825" cy="204825"/>
                </a:xfrm>
                <a:custGeom>
                  <a:avLst/>
                  <a:gdLst>
                    <a:gd name="connsiteX0" fmla="*/ 102413 w 204825"/>
                    <a:gd name="connsiteY0" fmla="*/ 204826 h 204825"/>
                    <a:gd name="connsiteX1" fmla="*/ 0 w 204825"/>
                    <a:gd name="connsiteY1" fmla="*/ 102413 h 204825"/>
                    <a:gd name="connsiteX2" fmla="*/ 102413 w 204825"/>
                    <a:gd name="connsiteY2" fmla="*/ 0 h 204825"/>
                    <a:gd name="connsiteX3" fmla="*/ 204826 w 204825"/>
                    <a:gd name="connsiteY3" fmla="*/ 102413 h 204825"/>
                    <a:gd name="connsiteX4" fmla="*/ 102413 w 204825"/>
                    <a:gd name="connsiteY4" fmla="*/ 204826 h 2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25" h="204825">
                      <a:moveTo>
                        <a:pt x="102413" y="204826"/>
                      </a:moveTo>
                      <a:cubicBezTo>
                        <a:pt x="45939" y="204826"/>
                        <a:pt x="0" y="158886"/>
                        <a:pt x="0" y="102413"/>
                      </a:cubicBezTo>
                      <a:cubicBezTo>
                        <a:pt x="0" y="45941"/>
                        <a:pt x="45939" y="0"/>
                        <a:pt x="102413" y="0"/>
                      </a:cubicBezTo>
                      <a:cubicBezTo>
                        <a:pt x="158886" y="0"/>
                        <a:pt x="204826" y="45941"/>
                        <a:pt x="204826" y="102413"/>
                      </a:cubicBezTo>
                      <a:cubicBezTo>
                        <a:pt x="204826" y="158886"/>
                        <a:pt x="158886" y="204826"/>
                        <a:pt x="102413" y="204826"/>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3" name="Freeform: Shape 122">
                  <a:extLst>
                    <a:ext uri="{FF2B5EF4-FFF2-40B4-BE49-F238E27FC236}">
                      <a16:creationId xmlns:a16="http://schemas.microsoft.com/office/drawing/2014/main" id="{169BF0E1-5713-8E4E-046D-C4FD1DB62963}"/>
                    </a:ext>
                  </a:extLst>
                </p:cNvPr>
                <p:cNvSpPr/>
                <p:nvPr/>
              </p:nvSpPr>
              <p:spPr>
                <a:xfrm>
                  <a:off x="5926207" y="2747306"/>
                  <a:ext cx="58521" cy="58521"/>
                </a:xfrm>
                <a:custGeom>
                  <a:avLst/>
                  <a:gdLst>
                    <a:gd name="connsiteX0" fmla="*/ 58522 w 58521"/>
                    <a:gd name="connsiteY0" fmla="*/ 29261 h 58521"/>
                    <a:gd name="connsiteX1" fmla="*/ 29261 w 58521"/>
                    <a:gd name="connsiteY1" fmla="*/ 58522 h 58521"/>
                    <a:gd name="connsiteX2" fmla="*/ 0 w 58521"/>
                    <a:gd name="connsiteY2" fmla="*/ 29261 h 58521"/>
                    <a:gd name="connsiteX3" fmla="*/ 29261 w 58521"/>
                    <a:gd name="connsiteY3" fmla="*/ 0 h 58521"/>
                    <a:gd name="connsiteX4" fmla="*/ 58522 w 58521"/>
                    <a:gd name="connsiteY4" fmla="*/ 29261 h 5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21" h="58521">
                      <a:moveTo>
                        <a:pt x="58522" y="29261"/>
                      </a:moveTo>
                      <a:cubicBezTo>
                        <a:pt x="58522" y="45421"/>
                        <a:pt x="45421" y="58522"/>
                        <a:pt x="29261" y="58522"/>
                      </a:cubicBezTo>
                      <a:cubicBezTo>
                        <a:pt x="13100" y="58522"/>
                        <a:pt x="0" y="45421"/>
                        <a:pt x="0" y="29261"/>
                      </a:cubicBezTo>
                      <a:cubicBezTo>
                        <a:pt x="0" y="13100"/>
                        <a:pt x="13100" y="0"/>
                        <a:pt x="29261" y="0"/>
                      </a:cubicBezTo>
                      <a:cubicBezTo>
                        <a:pt x="45421" y="0"/>
                        <a:pt x="58522" y="13100"/>
                        <a:pt x="58522" y="29261"/>
                      </a:cubicBez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24" name="Freeform: Shape 123">
                  <a:extLst>
                    <a:ext uri="{FF2B5EF4-FFF2-40B4-BE49-F238E27FC236}">
                      <a16:creationId xmlns:a16="http://schemas.microsoft.com/office/drawing/2014/main" id="{ABA24328-FC38-174E-7494-3951CE754AAF}"/>
                    </a:ext>
                  </a:extLst>
                </p:cNvPr>
                <p:cNvSpPr/>
                <p:nvPr/>
              </p:nvSpPr>
              <p:spPr>
                <a:xfrm>
                  <a:off x="6213043" y="2747306"/>
                  <a:ext cx="58521" cy="58521"/>
                </a:xfrm>
                <a:custGeom>
                  <a:avLst/>
                  <a:gdLst>
                    <a:gd name="connsiteX0" fmla="*/ 58522 w 58521"/>
                    <a:gd name="connsiteY0" fmla="*/ 29261 h 58521"/>
                    <a:gd name="connsiteX1" fmla="*/ 29261 w 58521"/>
                    <a:gd name="connsiteY1" fmla="*/ 58522 h 58521"/>
                    <a:gd name="connsiteX2" fmla="*/ 0 w 58521"/>
                    <a:gd name="connsiteY2" fmla="*/ 29261 h 58521"/>
                    <a:gd name="connsiteX3" fmla="*/ 29261 w 58521"/>
                    <a:gd name="connsiteY3" fmla="*/ 0 h 58521"/>
                    <a:gd name="connsiteX4" fmla="*/ 58522 w 58521"/>
                    <a:gd name="connsiteY4" fmla="*/ 29261 h 5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21" h="58521">
                      <a:moveTo>
                        <a:pt x="58522" y="29261"/>
                      </a:moveTo>
                      <a:cubicBezTo>
                        <a:pt x="58522" y="45421"/>
                        <a:pt x="45421" y="58522"/>
                        <a:pt x="29261" y="58522"/>
                      </a:cubicBezTo>
                      <a:cubicBezTo>
                        <a:pt x="13101" y="58522"/>
                        <a:pt x="0" y="45421"/>
                        <a:pt x="0" y="29261"/>
                      </a:cubicBezTo>
                      <a:cubicBezTo>
                        <a:pt x="0" y="13100"/>
                        <a:pt x="13101" y="0"/>
                        <a:pt x="29261" y="0"/>
                      </a:cubicBezTo>
                      <a:cubicBezTo>
                        <a:pt x="45421" y="0"/>
                        <a:pt x="58522" y="13100"/>
                        <a:pt x="58522" y="29261"/>
                      </a:cubicBez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15" name="Graphic 40">
                <a:extLst>
                  <a:ext uri="{FF2B5EF4-FFF2-40B4-BE49-F238E27FC236}">
                    <a16:creationId xmlns:a16="http://schemas.microsoft.com/office/drawing/2014/main" id="{6C4632F1-0448-1720-4AC9-C2391BDC21CC}"/>
                  </a:ext>
                </a:extLst>
              </p:cNvPr>
              <p:cNvGrpSpPr/>
              <p:nvPr/>
            </p:nvGrpSpPr>
            <p:grpSpPr>
              <a:xfrm>
                <a:off x="6008217" y="2904527"/>
                <a:ext cx="175564" cy="175564"/>
                <a:chOff x="6008217" y="2904527"/>
                <a:chExt cx="175564" cy="175564"/>
              </a:xfrm>
            </p:grpSpPr>
            <p:sp>
              <p:nvSpPr>
                <p:cNvPr id="116" name="Freeform: Shape 115">
                  <a:extLst>
                    <a:ext uri="{FF2B5EF4-FFF2-40B4-BE49-F238E27FC236}">
                      <a16:creationId xmlns:a16="http://schemas.microsoft.com/office/drawing/2014/main" id="{53D7360A-C188-FAC9-BE97-1CDEDCBD85C1}"/>
                    </a:ext>
                  </a:extLst>
                </p:cNvPr>
                <p:cNvSpPr/>
                <p:nvPr/>
              </p:nvSpPr>
              <p:spPr>
                <a:xfrm>
                  <a:off x="6008217" y="2904527"/>
                  <a:ext cx="175564" cy="102412"/>
                </a:xfrm>
                <a:custGeom>
                  <a:avLst/>
                  <a:gdLst>
                    <a:gd name="connsiteX0" fmla="*/ 175582 w 175564"/>
                    <a:gd name="connsiteY0" fmla="*/ 83694 h 102412"/>
                    <a:gd name="connsiteX1" fmla="*/ 175582 w 175564"/>
                    <a:gd name="connsiteY1" fmla="*/ 102436 h 102412"/>
                    <a:gd name="connsiteX2" fmla="*/ 17 w 175564"/>
                    <a:gd name="connsiteY2" fmla="*/ 102436 h 102412"/>
                    <a:gd name="connsiteX3" fmla="*/ 17 w 175564"/>
                    <a:gd name="connsiteY3" fmla="*/ 83694 h 102412"/>
                    <a:gd name="connsiteX4" fmla="*/ 87800 w 175564"/>
                    <a:gd name="connsiteY4" fmla="*/ 23 h 102412"/>
                    <a:gd name="connsiteX5" fmla="*/ 175582 w 175564"/>
                    <a:gd name="connsiteY5" fmla="*/ 83694 h 10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64" h="102412">
                      <a:moveTo>
                        <a:pt x="175582" y="83694"/>
                      </a:moveTo>
                      <a:lnTo>
                        <a:pt x="175582" y="102436"/>
                      </a:lnTo>
                      <a:lnTo>
                        <a:pt x="17" y="102436"/>
                      </a:lnTo>
                      <a:lnTo>
                        <a:pt x="17" y="83694"/>
                      </a:lnTo>
                      <a:cubicBezTo>
                        <a:pt x="17" y="37508"/>
                        <a:pt x="39344" y="23"/>
                        <a:pt x="87800" y="23"/>
                      </a:cubicBezTo>
                      <a:cubicBezTo>
                        <a:pt x="136255" y="23"/>
                        <a:pt x="175582" y="37508"/>
                        <a:pt x="175582" y="83694"/>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7" name="Freeform: Shape 116">
                  <a:extLst>
                    <a:ext uri="{FF2B5EF4-FFF2-40B4-BE49-F238E27FC236}">
                      <a16:creationId xmlns:a16="http://schemas.microsoft.com/office/drawing/2014/main" id="{709D5FE5-FA3E-3FA0-E4F0-8AEF4D5F4646}"/>
                    </a:ext>
                  </a:extLst>
                </p:cNvPr>
                <p:cNvSpPr/>
                <p:nvPr/>
              </p:nvSpPr>
              <p:spPr>
                <a:xfrm>
                  <a:off x="6096000" y="2904527"/>
                  <a:ext cx="87782" cy="102412"/>
                </a:xfrm>
                <a:custGeom>
                  <a:avLst/>
                  <a:gdLst>
                    <a:gd name="connsiteX0" fmla="*/ 87800 w 87782"/>
                    <a:gd name="connsiteY0" fmla="*/ 83694 h 102412"/>
                    <a:gd name="connsiteX1" fmla="*/ 87800 w 87782"/>
                    <a:gd name="connsiteY1" fmla="*/ 102436 h 102412"/>
                    <a:gd name="connsiteX2" fmla="*/ 17 w 87782"/>
                    <a:gd name="connsiteY2" fmla="*/ 102436 h 102412"/>
                    <a:gd name="connsiteX3" fmla="*/ 17 w 87782"/>
                    <a:gd name="connsiteY3" fmla="*/ 23 h 102412"/>
                    <a:gd name="connsiteX4" fmla="*/ 87800 w 87782"/>
                    <a:gd name="connsiteY4" fmla="*/ 83694 h 1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2" h="102412">
                      <a:moveTo>
                        <a:pt x="87800" y="83694"/>
                      </a:moveTo>
                      <a:lnTo>
                        <a:pt x="87800" y="102436"/>
                      </a:lnTo>
                      <a:lnTo>
                        <a:pt x="17" y="102436"/>
                      </a:lnTo>
                      <a:lnTo>
                        <a:pt x="17" y="23"/>
                      </a:lnTo>
                      <a:cubicBezTo>
                        <a:pt x="48473" y="23"/>
                        <a:pt x="87800" y="37508"/>
                        <a:pt x="87800" y="83694"/>
                      </a:cubicBezTo>
                      <a:close/>
                    </a:path>
                  </a:pathLst>
                </a:custGeom>
                <a:solidFill>
                  <a:srgbClr val="F03800"/>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8" name="Freeform: Shape 117">
                  <a:extLst>
                    <a:ext uri="{FF2B5EF4-FFF2-40B4-BE49-F238E27FC236}">
                      <a16:creationId xmlns:a16="http://schemas.microsoft.com/office/drawing/2014/main" id="{C165722F-5594-ABA5-E1FD-87B5D84B89EF}"/>
                    </a:ext>
                  </a:extLst>
                </p:cNvPr>
                <p:cNvSpPr/>
                <p:nvPr/>
              </p:nvSpPr>
              <p:spPr>
                <a:xfrm>
                  <a:off x="6008217" y="2963048"/>
                  <a:ext cx="175564" cy="117042"/>
                </a:xfrm>
                <a:custGeom>
                  <a:avLst/>
                  <a:gdLst>
                    <a:gd name="connsiteX0" fmla="*/ 87800 w 175564"/>
                    <a:gd name="connsiteY0" fmla="*/ 23 h 117042"/>
                    <a:gd name="connsiteX1" fmla="*/ 17 w 175564"/>
                    <a:gd name="connsiteY1" fmla="*/ 31040 h 117042"/>
                    <a:gd name="connsiteX2" fmla="*/ 17 w 175564"/>
                    <a:gd name="connsiteY2" fmla="*/ 43915 h 117042"/>
                    <a:gd name="connsiteX3" fmla="*/ 87800 w 175564"/>
                    <a:gd name="connsiteY3" fmla="*/ 117066 h 117042"/>
                    <a:gd name="connsiteX4" fmla="*/ 175582 w 175564"/>
                    <a:gd name="connsiteY4" fmla="*/ 43915 h 117042"/>
                    <a:gd name="connsiteX5" fmla="*/ 175582 w 175564"/>
                    <a:gd name="connsiteY5" fmla="*/ 31040 h 117042"/>
                    <a:gd name="connsiteX6" fmla="*/ 87800 w 175564"/>
                    <a:gd name="connsiteY6" fmla="*/ 23 h 11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64" h="117042">
                      <a:moveTo>
                        <a:pt x="87800" y="23"/>
                      </a:moveTo>
                      <a:cubicBezTo>
                        <a:pt x="53390" y="23"/>
                        <a:pt x="22138" y="11729"/>
                        <a:pt x="17" y="31040"/>
                      </a:cubicBezTo>
                      <a:lnTo>
                        <a:pt x="17" y="43915"/>
                      </a:lnTo>
                      <a:cubicBezTo>
                        <a:pt x="17" y="84295"/>
                        <a:pt x="39344" y="117066"/>
                        <a:pt x="87800" y="117066"/>
                      </a:cubicBezTo>
                      <a:cubicBezTo>
                        <a:pt x="136255" y="117066"/>
                        <a:pt x="175582" y="84295"/>
                        <a:pt x="175582" y="43915"/>
                      </a:cubicBezTo>
                      <a:lnTo>
                        <a:pt x="175582" y="31040"/>
                      </a:lnTo>
                      <a:cubicBezTo>
                        <a:pt x="153461" y="11729"/>
                        <a:pt x="122209" y="23"/>
                        <a:pt x="87800" y="23"/>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9" name="Freeform: Shape 118">
                  <a:extLst>
                    <a:ext uri="{FF2B5EF4-FFF2-40B4-BE49-F238E27FC236}">
                      <a16:creationId xmlns:a16="http://schemas.microsoft.com/office/drawing/2014/main" id="{EEE7EECA-7581-B997-7FF6-6A4844EDC99F}"/>
                    </a:ext>
                  </a:extLst>
                </p:cNvPr>
                <p:cNvSpPr/>
                <p:nvPr/>
              </p:nvSpPr>
              <p:spPr>
                <a:xfrm>
                  <a:off x="6096000" y="2963048"/>
                  <a:ext cx="87782" cy="117042"/>
                </a:xfrm>
                <a:custGeom>
                  <a:avLst/>
                  <a:gdLst>
                    <a:gd name="connsiteX0" fmla="*/ 87800 w 87782"/>
                    <a:gd name="connsiteY0" fmla="*/ 31040 h 117042"/>
                    <a:gd name="connsiteX1" fmla="*/ 87800 w 87782"/>
                    <a:gd name="connsiteY1" fmla="*/ 43915 h 117042"/>
                    <a:gd name="connsiteX2" fmla="*/ 17 w 87782"/>
                    <a:gd name="connsiteY2" fmla="*/ 117066 h 117042"/>
                    <a:gd name="connsiteX3" fmla="*/ 17 w 87782"/>
                    <a:gd name="connsiteY3" fmla="*/ 23 h 117042"/>
                    <a:gd name="connsiteX4" fmla="*/ 87800 w 87782"/>
                    <a:gd name="connsiteY4" fmla="*/ 31040 h 11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2" h="117042">
                      <a:moveTo>
                        <a:pt x="87800" y="31040"/>
                      </a:moveTo>
                      <a:lnTo>
                        <a:pt x="87800" y="43915"/>
                      </a:lnTo>
                      <a:cubicBezTo>
                        <a:pt x="87800" y="84295"/>
                        <a:pt x="48473" y="117066"/>
                        <a:pt x="17" y="117066"/>
                      </a:cubicBezTo>
                      <a:lnTo>
                        <a:pt x="17" y="23"/>
                      </a:lnTo>
                      <a:cubicBezTo>
                        <a:pt x="34427" y="23"/>
                        <a:pt x="65678" y="11729"/>
                        <a:pt x="87800" y="31040"/>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grpSp>
          <p:nvGrpSpPr>
            <p:cNvPr id="102" name="Group 101">
              <a:extLst>
                <a:ext uri="{FF2B5EF4-FFF2-40B4-BE49-F238E27FC236}">
                  <a16:creationId xmlns:a16="http://schemas.microsoft.com/office/drawing/2014/main" id="{1E4FA48F-997E-A322-7439-18E44CEEB925}"/>
                </a:ext>
              </a:extLst>
            </p:cNvPr>
            <p:cNvGrpSpPr/>
            <p:nvPr/>
          </p:nvGrpSpPr>
          <p:grpSpPr>
            <a:xfrm>
              <a:off x="7582357" y="2510135"/>
              <a:ext cx="731520" cy="731520"/>
              <a:chOff x="7582357" y="2510135"/>
              <a:chExt cx="731520" cy="731520"/>
            </a:xfrm>
          </p:grpSpPr>
          <p:sp>
            <p:nvSpPr>
              <p:cNvPr id="108" name="Freeform: Shape 107">
                <a:extLst>
                  <a:ext uri="{FF2B5EF4-FFF2-40B4-BE49-F238E27FC236}">
                    <a16:creationId xmlns:a16="http://schemas.microsoft.com/office/drawing/2014/main" id="{B724784F-7174-5D6F-18BF-44A3B1ED2774}"/>
                  </a:ext>
                </a:extLst>
              </p:cNvPr>
              <p:cNvSpPr/>
              <p:nvPr/>
            </p:nvSpPr>
            <p:spPr>
              <a:xfrm>
                <a:off x="7582357" y="2510135"/>
                <a:ext cx="731520" cy="731520"/>
              </a:xfrm>
              <a:custGeom>
                <a:avLst/>
                <a:gdLst>
                  <a:gd name="connsiteX0" fmla="*/ 731520 w 731520"/>
                  <a:gd name="connsiteY0" fmla="*/ 367189 h 731520"/>
                  <a:gd name="connsiteX1" fmla="*/ 365760 w 731520"/>
                  <a:gd name="connsiteY1" fmla="*/ 731520 h 731520"/>
                  <a:gd name="connsiteX2" fmla="*/ 0 w 731520"/>
                  <a:gd name="connsiteY2" fmla="*/ 367189 h 731520"/>
                  <a:gd name="connsiteX3" fmla="*/ 365760 w 731520"/>
                  <a:gd name="connsiteY3" fmla="*/ 0 h 731520"/>
                  <a:gd name="connsiteX4" fmla="*/ 731520 w 731520"/>
                  <a:gd name="connsiteY4" fmla="*/ 367189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7189"/>
                    </a:moveTo>
                    <a:cubicBezTo>
                      <a:pt x="731520" y="568214"/>
                      <a:pt x="566785" y="731520"/>
                      <a:pt x="365760" y="731520"/>
                    </a:cubicBezTo>
                    <a:cubicBezTo>
                      <a:pt x="164735" y="731520"/>
                      <a:pt x="0" y="568214"/>
                      <a:pt x="0" y="367189"/>
                    </a:cubicBezTo>
                    <a:cubicBezTo>
                      <a:pt x="0" y="166164"/>
                      <a:pt x="164735" y="0"/>
                      <a:pt x="365760" y="0"/>
                    </a:cubicBezTo>
                    <a:cubicBezTo>
                      <a:pt x="566785" y="0"/>
                      <a:pt x="731520" y="166164"/>
                      <a:pt x="731520" y="367189"/>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9" name="Freeform: Shape 108">
                <a:extLst>
                  <a:ext uri="{FF2B5EF4-FFF2-40B4-BE49-F238E27FC236}">
                    <a16:creationId xmlns:a16="http://schemas.microsoft.com/office/drawing/2014/main" id="{DFC6F7A2-F882-C8E7-F624-C840AD4B87B6}"/>
                  </a:ext>
                </a:extLst>
              </p:cNvPr>
              <p:cNvSpPr/>
              <p:nvPr/>
            </p:nvSpPr>
            <p:spPr>
              <a:xfrm>
                <a:off x="7798072" y="2798992"/>
                <a:ext cx="214338" cy="99761"/>
              </a:xfrm>
              <a:custGeom>
                <a:avLst/>
                <a:gdLst>
                  <a:gd name="connsiteX0" fmla="*/ 207908 w 214338"/>
                  <a:gd name="connsiteY0" fmla="*/ 93333 h 99761"/>
                  <a:gd name="connsiteX1" fmla="*/ 177906 w 214338"/>
                  <a:gd name="connsiteY1" fmla="*/ 93333 h 99761"/>
                  <a:gd name="connsiteX2" fmla="*/ 159902 w 214338"/>
                  <a:gd name="connsiteY2" fmla="*/ 75331 h 99761"/>
                  <a:gd name="connsiteX3" fmla="*/ 150045 w 214338"/>
                  <a:gd name="connsiteY3" fmla="*/ 66759 h 99761"/>
                  <a:gd name="connsiteX4" fmla="*/ 30885 w 214338"/>
                  <a:gd name="connsiteY4" fmla="*/ 54759 h 99761"/>
                  <a:gd name="connsiteX5" fmla="*/ 2169 w 214338"/>
                  <a:gd name="connsiteY5" fmla="*/ 44898 h 99761"/>
                  <a:gd name="connsiteX6" fmla="*/ 12030 w 214338"/>
                  <a:gd name="connsiteY6" fmla="*/ 16182 h 99761"/>
                  <a:gd name="connsiteX7" fmla="*/ 150045 w 214338"/>
                  <a:gd name="connsiteY7" fmla="*/ 16611 h 99761"/>
                  <a:gd name="connsiteX8" fmla="*/ 189906 w 214338"/>
                  <a:gd name="connsiteY8" fmla="*/ 45327 h 99761"/>
                  <a:gd name="connsiteX9" fmla="*/ 207908 w 214338"/>
                  <a:gd name="connsiteY9" fmla="*/ 63330 h 99761"/>
                  <a:gd name="connsiteX10" fmla="*/ 207908 w 214338"/>
                  <a:gd name="connsiteY10" fmla="*/ 93333 h 99761"/>
                  <a:gd name="connsiteX11" fmla="*/ 207908 w 214338"/>
                  <a:gd name="connsiteY11" fmla="*/ 93333 h 9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38" h="99761">
                    <a:moveTo>
                      <a:pt x="207908" y="93333"/>
                    </a:moveTo>
                    <a:cubicBezTo>
                      <a:pt x="199764" y="101904"/>
                      <a:pt x="186050" y="101904"/>
                      <a:pt x="177906" y="93333"/>
                    </a:cubicBezTo>
                    <a:lnTo>
                      <a:pt x="159902" y="75331"/>
                    </a:lnTo>
                    <a:cubicBezTo>
                      <a:pt x="156902" y="72331"/>
                      <a:pt x="153473" y="69331"/>
                      <a:pt x="150045" y="66759"/>
                    </a:cubicBezTo>
                    <a:cubicBezTo>
                      <a:pt x="116185" y="40184"/>
                      <a:pt x="69891" y="35040"/>
                      <a:pt x="30885" y="54759"/>
                    </a:cubicBezTo>
                    <a:cubicBezTo>
                      <a:pt x="20598" y="59902"/>
                      <a:pt x="7741" y="55614"/>
                      <a:pt x="2169" y="44898"/>
                    </a:cubicBezTo>
                    <a:cubicBezTo>
                      <a:pt x="-2975" y="34611"/>
                      <a:pt x="1314" y="21754"/>
                      <a:pt x="12030" y="16182"/>
                    </a:cubicBezTo>
                    <a:cubicBezTo>
                      <a:pt x="56605" y="-5678"/>
                      <a:pt x="107610" y="-5249"/>
                      <a:pt x="150045" y="16611"/>
                    </a:cubicBezTo>
                    <a:cubicBezTo>
                      <a:pt x="164620" y="23897"/>
                      <a:pt x="177908" y="33327"/>
                      <a:pt x="189906" y="45327"/>
                    </a:cubicBezTo>
                    <a:lnTo>
                      <a:pt x="207908" y="63330"/>
                    </a:lnTo>
                    <a:cubicBezTo>
                      <a:pt x="216482" y="71475"/>
                      <a:pt x="216482" y="85188"/>
                      <a:pt x="207908" y="93333"/>
                    </a:cubicBezTo>
                    <a:lnTo>
                      <a:pt x="207908" y="93333"/>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0" name="Freeform: Shape 109">
                <a:extLst>
                  <a:ext uri="{FF2B5EF4-FFF2-40B4-BE49-F238E27FC236}">
                    <a16:creationId xmlns:a16="http://schemas.microsoft.com/office/drawing/2014/main" id="{1DE36F95-EE20-F64E-0024-A929E87A8D7E}"/>
                  </a:ext>
                </a:extLst>
              </p:cNvPr>
              <p:cNvSpPr/>
              <p:nvPr/>
            </p:nvSpPr>
            <p:spPr>
              <a:xfrm>
                <a:off x="7798098" y="2598717"/>
                <a:ext cx="128586" cy="128587"/>
              </a:xfrm>
              <a:custGeom>
                <a:avLst/>
                <a:gdLst>
                  <a:gd name="connsiteX0" fmla="*/ 64294 w 128586"/>
                  <a:gd name="connsiteY0" fmla="*/ 128588 h 128587"/>
                  <a:gd name="connsiteX1" fmla="*/ 0 w 128586"/>
                  <a:gd name="connsiteY1" fmla="*/ 64294 h 128587"/>
                  <a:gd name="connsiteX2" fmla="*/ 64294 w 128586"/>
                  <a:gd name="connsiteY2" fmla="*/ 0 h 128587"/>
                  <a:gd name="connsiteX3" fmla="*/ 128587 w 128586"/>
                  <a:gd name="connsiteY3" fmla="*/ 64294 h 128587"/>
                  <a:gd name="connsiteX4" fmla="*/ 64294 w 128586"/>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7">
                    <a:moveTo>
                      <a:pt x="64294" y="128588"/>
                    </a:moveTo>
                    <a:cubicBezTo>
                      <a:pt x="28840" y="128588"/>
                      <a:pt x="0" y="99746"/>
                      <a:pt x="0" y="64294"/>
                    </a:cubicBezTo>
                    <a:cubicBezTo>
                      <a:pt x="0" y="28841"/>
                      <a:pt x="28840" y="0"/>
                      <a:pt x="64294" y="0"/>
                    </a:cubicBezTo>
                    <a:cubicBezTo>
                      <a:pt x="99747" y="0"/>
                      <a:pt x="128587" y="28841"/>
                      <a:pt x="128587" y="64294"/>
                    </a:cubicBezTo>
                    <a:cubicBezTo>
                      <a:pt x="128587" y="99746"/>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1" name="Freeform: Shape 110">
                <a:extLst>
                  <a:ext uri="{FF2B5EF4-FFF2-40B4-BE49-F238E27FC236}">
                    <a16:creationId xmlns:a16="http://schemas.microsoft.com/office/drawing/2014/main" id="{F3CC2357-0CC6-CB51-8AE6-5277FFC5AEC2}"/>
                  </a:ext>
                </a:extLst>
              </p:cNvPr>
              <p:cNvSpPr/>
              <p:nvPr/>
            </p:nvSpPr>
            <p:spPr>
              <a:xfrm>
                <a:off x="8012411" y="2663011"/>
                <a:ext cx="128586" cy="128588"/>
              </a:xfrm>
              <a:custGeom>
                <a:avLst/>
                <a:gdLst>
                  <a:gd name="connsiteX0" fmla="*/ 64294 w 128586"/>
                  <a:gd name="connsiteY0" fmla="*/ 128588 h 128588"/>
                  <a:gd name="connsiteX1" fmla="*/ 0 w 128586"/>
                  <a:gd name="connsiteY1" fmla="*/ 64294 h 128588"/>
                  <a:gd name="connsiteX2" fmla="*/ 64294 w 128586"/>
                  <a:gd name="connsiteY2" fmla="*/ 0 h 128588"/>
                  <a:gd name="connsiteX3" fmla="*/ 128587 w 128586"/>
                  <a:gd name="connsiteY3" fmla="*/ 64294 h 128588"/>
                  <a:gd name="connsiteX4" fmla="*/ 64294 w 128586"/>
                  <a:gd name="connsiteY4" fmla="*/ 128588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8">
                    <a:moveTo>
                      <a:pt x="64294" y="128588"/>
                    </a:moveTo>
                    <a:cubicBezTo>
                      <a:pt x="28840" y="128588"/>
                      <a:pt x="0" y="99747"/>
                      <a:pt x="0" y="64294"/>
                    </a:cubicBezTo>
                    <a:cubicBezTo>
                      <a:pt x="0" y="28841"/>
                      <a:pt x="28840" y="0"/>
                      <a:pt x="64294" y="0"/>
                    </a:cubicBezTo>
                    <a:cubicBezTo>
                      <a:pt x="99747" y="0"/>
                      <a:pt x="128587" y="28841"/>
                      <a:pt x="128587" y="64294"/>
                    </a:cubicBezTo>
                    <a:cubicBezTo>
                      <a:pt x="128587"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2" name="Freeform: Shape 111">
                <a:extLst>
                  <a:ext uri="{FF2B5EF4-FFF2-40B4-BE49-F238E27FC236}">
                    <a16:creationId xmlns:a16="http://schemas.microsoft.com/office/drawing/2014/main" id="{B8F73F2C-55A5-B587-1955-40E7254CF4B2}"/>
                  </a:ext>
                </a:extLst>
              </p:cNvPr>
              <p:cNvSpPr/>
              <p:nvPr/>
            </p:nvSpPr>
            <p:spPr>
              <a:xfrm>
                <a:off x="7582357" y="2855892"/>
                <a:ext cx="387164" cy="385762"/>
              </a:xfrm>
              <a:custGeom>
                <a:avLst/>
                <a:gdLst>
                  <a:gd name="connsiteX0" fmla="*/ 377763 w 387164"/>
                  <a:gd name="connsiteY0" fmla="*/ 210883 h 385762"/>
                  <a:gd name="connsiteX1" fmla="*/ 365760 w 387164"/>
                  <a:gd name="connsiteY1" fmla="*/ 218598 h 385762"/>
                  <a:gd name="connsiteX2" fmla="*/ 332326 w 387164"/>
                  <a:gd name="connsiteY2" fmla="*/ 210883 h 385762"/>
                  <a:gd name="connsiteX3" fmla="*/ 292894 w 387164"/>
                  <a:gd name="connsiteY3" fmla="*/ 171450 h 385762"/>
                  <a:gd name="connsiteX4" fmla="*/ 194310 w 387164"/>
                  <a:gd name="connsiteY4" fmla="*/ 171450 h 385762"/>
                  <a:gd name="connsiteX5" fmla="*/ 172879 w 387164"/>
                  <a:gd name="connsiteY5" fmla="*/ 192882 h 385762"/>
                  <a:gd name="connsiteX6" fmla="*/ 194310 w 387164"/>
                  <a:gd name="connsiteY6" fmla="*/ 214313 h 385762"/>
                  <a:gd name="connsiteX7" fmla="*/ 269320 w 387164"/>
                  <a:gd name="connsiteY7" fmla="*/ 214313 h 385762"/>
                  <a:gd name="connsiteX8" fmla="*/ 301466 w 387164"/>
                  <a:gd name="connsiteY8" fmla="*/ 246460 h 385762"/>
                  <a:gd name="connsiteX9" fmla="*/ 269320 w 387164"/>
                  <a:gd name="connsiteY9" fmla="*/ 278607 h 385762"/>
                  <a:gd name="connsiteX10" fmla="*/ 194310 w 387164"/>
                  <a:gd name="connsiteY10" fmla="*/ 278607 h 385762"/>
                  <a:gd name="connsiteX11" fmla="*/ 172879 w 387164"/>
                  <a:gd name="connsiteY11" fmla="*/ 300039 h 385762"/>
                  <a:gd name="connsiteX12" fmla="*/ 194310 w 387164"/>
                  <a:gd name="connsiteY12" fmla="*/ 321469 h 385762"/>
                  <a:gd name="connsiteX13" fmla="*/ 226457 w 387164"/>
                  <a:gd name="connsiteY13" fmla="*/ 321469 h 385762"/>
                  <a:gd name="connsiteX14" fmla="*/ 258604 w 387164"/>
                  <a:gd name="connsiteY14" fmla="*/ 353617 h 385762"/>
                  <a:gd name="connsiteX15" fmla="*/ 226457 w 387164"/>
                  <a:gd name="connsiteY15" fmla="*/ 385763 h 385762"/>
                  <a:gd name="connsiteX16" fmla="*/ 144591 w 387164"/>
                  <a:gd name="connsiteY16" fmla="*/ 385763 h 385762"/>
                  <a:gd name="connsiteX17" fmla="*/ 0 w 387164"/>
                  <a:gd name="connsiteY17" fmla="*/ 242601 h 385762"/>
                  <a:gd name="connsiteX18" fmla="*/ 84582 w 387164"/>
                  <a:gd name="connsiteY18" fmla="*/ 112300 h 385762"/>
                  <a:gd name="connsiteX19" fmla="*/ 130016 w 387164"/>
                  <a:gd name="connsiteY19" fmla="*/ 42862 h 385762"/>
                  <a:gd name="connsiteX20" fmla="*/ 130016 w 387164"/>
                  <a:gd name="connsiteY20" fmla="*/ 21432 h 385762"/>
                  <a:gd name="connsiteX21" fmla="*/ 151448 w 387164"/>
                  <a:gd name="connsiteY21" fmla="*/ 0 h 385762"/>
                  <a:gd name="connsiteX22" fmla="*/ 215742 w 387164"/>
                  <a:gd name="connsiteY22" fmla="*/ 64294 h 385762"/>
                  <a:gd name="connsiteX23" fmla="*/ 215742 w 387164"/>
                  <a:gd name="connsiteY23" fmla="*/ 107156 h 385762"/>
                  <a:gd name="connsiteX24" fmla="*/ 301466 w 387164"/>
                  <a:gd name="connsiteY24" fmla="*/ 107156 h 385762"/>
                  <a:gd name="connsiteX25" fmla="*/ 331900 w 387164"/>
                  <a:gd name="connsiteY25" fmla="*/ 119586 h 385762"/>
                  <a:gd name="connsiteX26" fmla="*/ 365760 w 387164"/>
                  <a:gd name="connsiteY26" fmla="*/ 153449 h 385762"/>
                  <a:gd name="connsiteX27" fmla="*/ 380335 w 387164"/>
                  <a:gd name="connsiteY27" fmla="*/ 168879 h 385762"/>
                  <a:gd name="connsiteX28" fmla="*/ 377763 w 387164"/>
                  <a:gd name="connsiteY28" fmla="*/ 210883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7164" h="385762">
                    <a:moveTo>
                      <a:pt x="377763" y="210883"/>
                    </a:moveTo>
                    <a:cubicBezTo>
                      <a:pt x="374332" y="214313"/>
                      <a:pt x="370045" y="216883"/>
                      <a:pt x="365760" y="218598"/>
                    </a:cubicBezTo>
                    <a:cubicBezTo>
                      <a:pt x="354617" y="222886"/>
                      <a:pt x="341756" y="220314"/>
                      <a:pt x="332326" y="210883"/>
                    </a:cubicBezTo>
                    <a:lnTo>
                      <a:pt x="292894" y="171450"/>
                    </a:lnTo>
                    <a:lnTo>
                      <a:pt x="194310" y="171450"/>
                    </a:lnTo>
                    <a:cubicBezTo>
                      <a:pt x="182308" y="171450"/>
                      <a:pt x="172879" y="180879"/>
                      <a:pt x="172879" y="192882"/>
                    </a:cubicBezTo>
                    <a:cubicBezTo>
                      <a:pt x="172879" y="204884"/>
                      <a:pt x="182308" y="214313"/>
                      <a:pt x="194310" y="214313"/>
                    </a:cubicBezTo>
                    <a:lnTo>
                      <a:pt x="269320" y="214313"/>
                    </a:lnTo>
                    <a:cubicBezTo>
                      <a:pt x="286891" y="214313"/>
                      <a:pt x="301466" y="228888"/>
                      <a:pt x="301466" y="246460"/>
                    </a:cubicBezTo>
                    <a:cubicBezTo>
                      <a:pt x="301466" y="264032"/>
                      <a:pt x="286891" y="278607"/>
                      <a:pt x="269320" y="278607"/>
                    </a:cubicBezTo>
                    <a:lnTo>
                      <a:pt x="194310" y="278607"/>
                    </a:lnTo>
                    <a:cubicBezTo>
                      <a:pt x="182308" y="278607"/>
                      <a:pt x="172879" y="288035"/>
                      <a:pt x="172879" y="300039"/>
                    </a:cubicBezTo>
                    <a:cubicBezTo>
                      <a:pt x="172879" y="312040"/>
                      <a:pt x="182308" y="321469"/>
                      <a:pt x="194310" y="321469"/>
                    </a:cubicBezTo>
                    <a:lnTo>
                      <a:pt x="226457" y="321469"/>
                    </a:lnTo>
                    <a:cubicBezTo>
                      <a:pt x="244029" y="321469"/>
                      <a:pt x="258604" y="336044"/>
                      <a:pt x="258604" y="353617"/>
                    </a:cubicBezTo>
                    <a:cubicBezTo>
                      <a:pt x="258604" y="371188"/>
                      <a:pt x="244029" y="385763"/>
                      <a:pt x="226457" y="385763"/>
                    </a:cubicBezTo>
                    <a:lnTo>
                      <a:pt x="144591" y="385763"/>
                    </a:lnTo>
                    <a:cubicBezTo>
                      <a:pt x="65723" y="385763"/>
                      <a:pt x="0" y="321469"/>
                      <a:pt x="0" y="242601"/>
                    </a:cubicBezTo>
                    <a:cubicBezTo>
                      <a:pt x="0" y="187739"/>
                      <a:pt x="33147" y="138017"/>
                      <a:pt x="84582" y="112300"/>
                    </a:cubicBezTo>
                    <a:cubicBezTo>
                      <a:pt x="114157" y="97728"/>
                      <a:pt x="130016" y="73723"/>
                      <a:pt x="130016" y="42862"/>
                    </a:cubicBezTo>
                    <a:lnTo>
                      <a:pt x="130016" y="21432"/>
                    </a:lnTo>
                    <a:cubicBezTo>
                      <a:pt x="130016" y="9428"/>
                      <a:pt x="139445" y="0"/>
                      <a:pt x="151448" y="0"/>
                    </a:cubicBezTo>
                    <a:cubicBezTo>
                      <a:pt x="187025" y="0"/>
                      <a:pt x="215742" y="28716"/>
                      <a:pt x="215742" y="64294"/>
                    </a:cubicBezTo>
                    <a:lnTo>
                      <a:pt x="215742" y="107156"/>
                    </a:lnTo>
                    <a:lnTo>
                      <a:pt x="301466" y="107156"/>
                    </a:lnTo>
                    <a:cubicBezTo>
                      <a:pt x="312611" y="107156"/>
                      <a:pt x="323756" y="111872"/>
                      <a:pt x="331900" y="119586"/>
                    </a:cubicBezTo>
                    <a:cubicBezTo>
                      <a:pt x="348615" y="136302"/>
                      <a:pt x="358903" y="147018"/>
                      <a:pt x="365760" y="153449"/>
                    </a:cubicBezTo>
                    <a:cubicBezTo>
                      <a:pt x="379477" y="167164"/>
                      <a:pt x="378189" y="165449"/>
                      <a:pt x="380335" y="168879"/>
                    </a:cubicBezTo>
                    <a:cubicBezTo>
                      <a:pt x="390622" y="181737"/>
                      <a:pt x="388904" y="199739"/>
                      <a:pt x="377763" y="210883"/>
                    </a:cubicBez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13" name="Freeform: Shape 112">
                <a:extLst>
                  <a:ext uri="{FF2B5EF4-FFF2-40B4-BE49-F238E27FC236}">
                    <a16:creationId xmlns:a16="http://schemas.microsoft.com/office/drawing/2014/main" id="{6561C4D6-2B70-D54C-EAFC-571D98DFCF3E}"/>
                  </a:ext>
                </a:extLst>
              </p:cNvPr>
              <p:cNvSpPr/>
              <p:nvPr/>
            </p:nvSpPr>
            <p:spPr>
              <a:xfrm>
                <a:off x="7948117" y="2815601"/>
                <a:ext cx="64293" cy="83152"/>
              </a:xfrm>
              <a:custGeom>
                <a:avLst/>
                <a:gdLst>
                  <a:gd name="connsiteX0" fmla="*/ 57863 w 64293"/>
                  <a:gd name="connsiteY0" fmla="*/ 76723 h 83152"/>
                  <a:gd name="connsiteX1" fmla="*/ 27861 w 64293"/>
                  <a:gd name="connsiteY1" fmla="*/ 76723 h 83152"/>
                  <a:gd name="connsiteX2" fmla="*/ 9858 w 64293"/>
                  <a:gd name="connsiteY2" fmla="*/ 58722 h 83152"/>
                  <a:gd name="connsiteX3" fmla="*/ 0 w 64293"/>
                  <a:gd name="connsiteY3" fmla="*/ 50150 h 83152"/>
                  <a:gd name="connsiteX4" fmla="*/ 0 w 64293"/>
                  <a:gd name="connsiteY4" fmla="*/ 0 h 83152"/>
                  <a:gd name="connsiteX5" fmla="*/ 39861 w 64293"/>
                  <a:gd name="connsiteY5" fmla="*/ 28716 h 83152"/>
                  <a:gd name="connsiteX6" fmla="*/ 57863 w 64293"/>
                  <a:gd name="connsiteY6" fmla="*/ 46720 h 83152"/>
                  <a:gd name="connsiteX7" fmla="*/ 57863 w 64293"/>
                  <a:gd name="connsiteY7" fmla="*/ 76723 h 83152"/>
                  <a:gd name="connsiteX8" fmla="*/ 57863 w 64293"/>
                  <a:gd name="connsiteY8" fmla="*/ 76723 h 8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93" h="83152">
                    <a:moveTo>
                      <a:pt x="57863" y="76723"/>
                    </a:moveTo>
                    <a:cubicBezTo>
                      <a:pt x="49719" y="85295"/>
                      <a:pt x="36005" y="85295"/>
                      <a:pt x="27861" y="76723"/>
                    </a:cubicBezTo>
                    <a:lnTo>
                      <a:pt x="9858" y="58722"/>
                    </a:lnTo>
                    <a:cubicBezTo>
                      <a:pt x="6857" y="55722"/>
                      <a:pt x="3428" y="52721"/>
                      <a:pt x="0" y="50150"/>
                    </a:cubicBezTo>
                    <a:lnTo>
                      <a:pt x="0" y="0"/>
                    </a:lnTo>
                    <a:cubicBezTo>
                      <a:pt x="14575" y="7286"/>
                      <a:pt x="27863" y="16716"/>
                      <a:pt x="39861" y="28716"/>
                    </a:cubicBezTo>
                    <a:lnTo>
                      <a:pt x="57863" y="46720"/>
                    </a:lnTo>
                    <a:cubicBezTo>
                      <a:pt x="66437" y="54866"/>
                      <a:pt x="66437" y="68579"/>
                      <a:pt x="57863" y="76723"/>
                    </a:cubicBezTo>
                    <a:lnTo>
                      <a:pt x="57863" y="76723"/>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103" name="Group 102">
              <a:extLst>
                <a:ext uri="{FF2B5EF4-FFF2-40B4-BE49-F238E27FC236}">
                  <a16:creationId xmlns:a16="http://schemas.microsoft.com/office/drawing/2014/main" id="{802DB00F-A967-7010-C521-523A555C9750}"/>
                </a:ext>
              </a:extLst>
            </p:cNvPr>
            <p:cNvGrpSpPr/>
            <p:nvPr/>
          </p:nvGrpSpPr>
          <p:grpSpPr>
            <a:xfrm>
              <a:off x="9433866" y="2534919"/>
              <a:ext cx="731520" cy="731520"/>
              <a:chOff x="9433866" y="2534919"/>
              <a:chExt cx="731520" cy="731520"/>
            </a:xfrm>
          </p:grpSpPr>
          <p:sp>
            <p:nvSpPr>
              <p:cNvPr id="104" name="Freeform: Shape 103">
                <a:extLst>
                  <a:ext uri="{FF2B5EF4-FFF2-40B4-BE49-F238E27FC236}">
                    <a16:creationId xmlns:a16="http://schemas.microsoft.com/office/drawing/2014/main" id="{7B5C0EEF-B414-39E8-E60E-9D6403ADC68F}"/>
                  </a:ext>
                </a:extLst>
              </p:cNvPr>
              <p:cNvSpPr/>
              <p:nvPr/>
            </p:nvSpPr>
            <p:spPr>
              <a:xfrm>
                <a:off x="9433866" y="2534919"/>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16288 w 731520"/>
                  <a:gd name="connsiteY3" fmla="*/ 258604 h 731520"/>
                  <a:gd name="connsiteX4" fmla="*/ 65723 w 731520"/>
                  <a:gd name="connsiteY4" fmla="*/ 237172 h 731520"/>
                  <a:gd name="connsiteX5" fmla="*/ 32576 w 731520"/>
                  <a:gd name="connsiteY5" fmla="*/ 215742 h 731520"/>
                  <a:gd name="connsiteX6" fmla="*/ 365760 w 731520"/>
                  <a:gd name="connsiteY6" fmla="*/ 0 h 731520"/>
                  <a:gd name="connsiteX7" fmla="*/ 698945 w 731520"/>
                  <a:gd name="connsiteY7" fmla="*/ 215742 h 731520"/>
                  <a:gd name="connsiteX8" fmla="*/ 667226 w 731520"/>
                  <a:gd name="connsiteY8" fmla="*/ 237172 h 731520"/>
                  <a:gd name="connsiteX9" fmla="*/ 715232 w 731520"/>
                  <a:gd name="connsiteY9" fmla="*/ 258604 h 731520"/>
                  <a:gd name="connsiteX10" fmla="*/ 731520 w 731520"/>
                  <a:gd name="connsiteY10" fmla="*/ 36576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520" h="731520">
                    <a:moveTo>
                      <a:pt x="731520" y="365760"/>
                    </a:moveTo>
                    <a:cubicBezTo>
                      <a:pt x="731520" y="566785"/>
                      <a:pt x="566785" y="731520"/>
                      <a:pt x="365760" y="731520"/>
                    </a:cubicBezTo>
                    <a:cubicBezTo>
                      <a:pt x="164735" y="731520"/>
                      <a:pt x="0" y="566785"/>
                      <a:pt x="0" y="365760"/>
                    </a:cubicBezTo>
                    <a:cubicBezTo>
                      <a:pt x="0" y="328470"/>
                      <a:pt x="5572" y="292463"/>
                      <a:pt x="16288" y="258604"/>
                    </a:cubicBezTo>
                    <a:lnTo>
                      <a:pt x="65723" y="237172"/>
                    </a:lnTo>
                    <a:lnTo>
                      <a:pt x="32576" y="215742"/>
                    </a:lnTo>
                    <a:cubicBezTo>
                      <a:pt x="90010" y="89725"/>
                      <a:pt x="218313" y="0"/>
                      <a:pt x="365760" y="0"/>
                    </a:cubicBezTo>
                    <a:cubicBezTo>
                      <a:pt x="513207" y="0"/>
                      <a:pt x="641511" y="89725"/>
                      <a:pt x="698945" y="215742"/>
                    </a:cubicBezTo>
                    <a:lnTo>
                      <a:pt x="667226" y="237172"/>
                    </a:lnTo>
                    <a:lnTo>
                      <a:pt x="715232" y="258604"/>
                    </a:lnTo>
                    <a:cubicBezTo>
                      <a:pt x="725947" y="292463"/>
                      <a:pt x="731520" y="328470"/>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5" name="Freeform: Shape 104">
                <a:extLst>
                  <a:ext uri="{FF2B5EF4-FFF2-40B4-BE49-F238E27FC236}">
                    <a16:creationId xmlns:a16="http://schemas.microsoft.com/office/drawing/2014/main" id="{243E2F7E-4263-A74E-AA66-B4B68F31FB27}"/>
                  </a:ext>
                </a:extLst>
              </p:cNvPr>
              <p:cNvSpPr/>
              <p:nvPr/>
            </p:nvSpPr>
            <p:spPr>
              <a:xfrm>
                <a:off x="9449972" y="2750660"/>
                <a:ext cx="699305" cy="214312"/>
              </a:xfrm>
              <a:custGeom>
                <a:avLst/>
                <a:gdLst>
                  <a:gd name="connsiteX0" fmla="*/ 699306 w 699305"/>
                  <a:gd name="connsiteY0" fmla="*/ 42862 h 214312"/>
                  <a:gd name="connsiteX1" fmla="*/ 682760 w 699305"/>
                  <a:gd name="connsiteY1" fmla="*/ 0 h 214312"/>
                  <a:gd name="connsiteX2" fmla="*/ 628260 w 699305"/>
                  <a:gd name="connsiteY2" fmla="*/ 0 h 214312"/>
                  <a:gd name="connsiteX3" fmla="*/ 349654 w 699305"/>
                  <a:gd name="connsiteY3" fmla="*/ 0 h 214312"/>
                  <a:gd name="connsiteX4" fmla="*/ 349654 w 699305"/>
                  <a:gd name="connsiteY4" fmla="*/ 42862 h 214312"/>
                  <a:gd name="connsiteX5" fmla="*/ 349654 w 699305"/>
                  <a:gd name="connsiteY5" fmla="*/ 0 h 214312"/>
                  <a:gd name="connsiteX6" fmla="*/ 221065 w 699305"/>
                  <a:gd name="connsiteY6" fmla="*/ 0 h 214312"/>
                  <a:gd name="connsiteX7" fmla="*/ 71047 w 699305"/>
                  <a:gd name="connsiteY7" fmla="*/ 0 h 214312"/>
                  <a:gd name="connsiteX8" fmla="*/ 16545 w 699305"/>
                  <a:gd name="connsiteY8" fmla="*/ 0 h 214312"/>
                  <a:gd name="connsiteX9" fmla="*/ 0 w 699305"/>
                  <a:gd name="connsiteY9" fmla="*/ 42862 h 214312"/>
                  <a:gd name="connsiteX10" fmla="*/ 71047 w 699305"/>
                  <a:gd name="connsiteY10" fmla="*/ 42862 h 214312"/>
                  <a:gd name="connsiteX11" fmla="*/ 71047 w 699305"/>
                  <a:gd name="connsiteY11" fmla="*/ 64294 h 214312"/>
                  <a:gd name="connsiteX12" fmla="*/ 221065 w 699305"/>
                  <a:gd name="connsiteY12" fmla="*/ 214313 h 214312"/>
                  <a:gd name="connsiteX13" fmla="*/ 328222 w 699305"/>
                  <a:gd name="connsiteY13" fmla="*/ 107156 h 214312"/>
                  <a:gd name="connsiteX14" fmla="*/ 349654 w 699305"/>
                  <a:gd name="connsiteY14" fmla="*/ 85724 h 214312"/>
                  <a:gd name="connsiteX15" fmla="*/ 371086 w 699305"/>
                  <a:gd name="connsiteY15" fmla="*/ 107156 h 214312"/>
                  <a:gd name="connsiteX16" fmla="*/ 478242 w 699305"/>
                  <a:gd name="connsiteY16" fmla="*/ 214313 h 214312"/>
                  <a:gd name="connsiteX17" fmla="*/ 628260 w 699305"/>
                  <a:gd name="connsiteY17" fmla="*/ 64294 h 214312"/>
                  <a:gd name="connsiteX18" fmla="*/ 628260 w 699305"/>
                  <a:gd name="connsiteY18" fmla="*/ 42862 h 214312"/>
                  <a:gd name="connsiteX19" fmla="*/ 699306 w 699305"/>
                  <a:gd name="connsiteY19" fmla="*/ 42862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9305" h="214312">
                    <a:moveTo>
                      <a:pt x="699306" y="42862"/>
                    </a:moveTo>
                    <a:cubicBezTo>
                      <a:pt x="694762" y="28108"/>
                      <a:pt x="689066" y="13891"/>
                      <a:pt x="682760" y="0"/>
                    </a:cubicBezTo>
                    <a:lnTo>
                      <a:pt x="628260" y="0"/>
                    </a:lnTo>
                    <a:cubicBezTo>
                      <a:pt x="442524" y="0"/>
                      <a:pt x="349655" y="0"/>
                      <a:pt x="349654" y="0"/>
                    </a:cubicBezTo>
                    <a:cubicBezTo>
                      <a:pt x="349654" y="0"/>
                      <a:pt x="349654" y="42862"/>
                      <a:pt x="349654" y="42862"/>
                    </a:cubicBezTo>
                    <a:cubicBezTo>
                      <a:pt x="349654" y="21430"/>
                      <a:pt x="349654" y="0"/>
                      <a:pt x="349654" y="0"/>
                    </a:cubicBezTo>
                    <a:cubicBezTo>
                      <a:pt x="349654" y="0"/>
                      <a:pt x="260688" y="0"/>
                      <a:pt x="221065" y="0"/>
                    </a:cubicBezTo>
                    <a:lnTo>
                      <a:pt x="71047" y="0"/>
                    </a:lnTo>
                    <a:lnTo>
                      <a:pt x="16545" y="0"/>
                    </a:lnTo>
                    <a:cubicBezTo>
                      <a:pt x="10240" y="13891"/>
                      <a:pt x="4545" y="28108"/>
                      <a:pt x="0" y="42862"/>
                    </a:cubicBezTo>
                    <a:lnTo>
                      <a:pt x="71047" y="42862"/>
                    </a:lnTo>
                    <a:lnTo>
                      <a:pt x="71047" y="64294"/>
                    </a:lnTo>
                    <a:cubicBezTo>
                      <a:pt x="71047" y="147005"/>
                      <a:pt x="138354" y="214313"/>
                      <a:pt x="221065" y="214313"/>
                    </a:cubicBezTo>
                    <a:cubicBezTo>
                      <a:pt x="280150" y="214313"/>
                      <a:pt x="328222" y="166239"/>
                      <a:pt x="328222" y="107156"/>
                    </a:cubicBezTo>
                    <a:cubicBezTo>
                      <a:pt x="328222" y="95153"/>
                      <a:pt x="337650" y="85724"/>
                      <a:pt x="349654" y="85724"/>
                    </a:cubicBezTo>
                    <a:cubicBezTo>
                      <a:pt x="361657" y="85724"/>
                      <a:pt x="371086" y="95153"/>
                      <a:pt x="371086" y="107156"/>
                    </a:cubicBezTo>
                    <a:cubicBezTo>
                      <a:pt x="371086" y="166239"/>
                      <a:pt x="419158" y="214313"/>
                      <a:pt x="478242" y="214313"/>
                    </a:cubicBezTo>
                    <a:cubicBezTo>
                      <a:pt x="560952" y="214313"/>
                      <a:pt x="628260" y="147005"/>
                      <a:pt x="628260" y="64294"/>
                    </a:cubicBezTo>
                    <a:lnTo>
                      <a:pt x="628260" y="42862"/>
                    </a:lnTo>
                    <a:lnTo>
                      <a:pt x="699306" y="42862"/>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6" name="Freeform: Shape 105">
                <a:extLst>
                  <a:ext uri="{FF2B5EF4-FFF2-40B4-BE49-F238E27FC236}">
                    <a16:creationId xmlns:a16="http://schemas.microsoft.com/office/drawing/2014/main" id="{E328130D-61DB-196F-DCB6-F34EBCF725FB}"/>
                  </a:ext>
                </a:extLst>
              </p:cNvPr>
              <p:cNvSpPr/>
              <p:nvPr/>
            </p:nvSpPr>
            <p:spPr>
              <a:xfrm>
                <a:off x="9799626" y="2750660"/>
                <a:ext cx="349651" cy="214312"/>
              </a:xfrm>
              <a:custGeom>
                <a:avLst/>
                <a:gdLst>
                  <a:gd name="connsiteX0" fmla="*/ 21432 w 349651"/>
                  <a:gd name="connsiteY0" fmla="*/ 107156 h 214312"/>
                  <a:gd name="connsiteX1" fmla="*/ 128588 w 349651"/>
                  <a:gd name="connsiteY1" fmla="*/ 214313 h 214312"/>
                  <a:gd name="connsiteX2" fmla="*/ 278607 w 349651"/>
                  <a:gd name="connsiteY2" fmla="*/ 64294 h 214312"/>
                  <a:gd name="connsiteX3" fmla="*/ 278607 w 349651"/>
                  <a:gd name="connsiteY3" fmla="*/ 42862 h 214312"/>
                  <a:gd name="connsiteX4" fmla="*/ 349652 w 349651"/>
                  <a:gd name="connsiteY4" fmla="*/ 42862 h 214312"/>
                  <a:gd name="connsiteX5" fmla="*/ 333107 w 349651"/>
                  <a:gd name="connsiteY5" fmla="*/ 0 h 214312"/>
                  <a:gd name="connsiteX6" fmla="*/ 278607 w 349651"/>
                  <a:gd name="connsiteY6" fmla="*/ 0 h 214312"/>
                  <a:gd name="connsiteX7" fmla="*/ 0 w 349651"/>
                  <a:gd name="connsiteY7" fmla="*/ 0 h 214312"/>
                  <a:gd name="connsiteX8" fmla="*/ 0 w 349651"/>
                  <a:gd name="connsiteY8" fmla="*/ 42862 h 214312"/>
                  <a:gd name="connsiteX9" fmla="*/ 0 w 349651"/>
                  <a:gd name="connsiteY9" fmla="*/ 85724 h 214312"/>
                  <a:gd name="connsiteX10" fmla="*/ 21432 w 349651"/>
                  <a:gd name="connsiteY10" fmla="*/ 107156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651" h="214312">
                    <a:moveTo>
                      <a:pt x="21432" y="107156"/>
                    </a:moveTo>
                    <a:cubicBezTo>
                      <a:pt x="21432" y="166239"/>
                      <a:pt x="69504" y="214313"/>
                      <a:pt x="128588" y="214313"/>
                    </a:cubicBezTo>
                    <a:cubicBezTo>
                      <a:pt x="211299" y="214313"/>
                      <a:pt x="278607" y="147005"/>
                      <a:pt x="278607" y="64294"/>
                    </a:cubicBezTo>
                    <a:lnTo>
                      <a:pt x="278607" y="42862"/>
                    </a:lnTo>
                    <a:lnTo>
                      <a:pt x="349652" y="42862"/>
                    </a:lnTo>
                    <a:cubicBezTo>
                      <a:pt x="345108" y="28108"/>
                      <a:pt x="339412" y="13891"/>
                      <a:pt x="333107" y="0"/>
                    </a:cubicBezTo>
                    <a:lnTo>
                      <a:pt x="278607" y="0"/>
                    </a:lnTo>
                    <a:lnTo>
                      <a:pt x="0" y="0"/>
                    </a:lnTo>
                    <a:cubicBezTo>
                      <a:pt x="0" y="0"/>
                      <a:pt x="0" y="42862"/>
                      <a:pt x="0" y="42862"/>
                    </a:cubicBezTo>
                    <a:lnTo>
                      <a:pt x="0" y="85724"/>
                    </a:lnTo>
                    <a:cubicBezTo>
                      <a:pt x="12003" y="85724"/>
                      <a:pt x="21432" y="95153"/>
                      <a:pt x="21432" y="107156"/>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107" name="Freeform: Shape 106">
                <a:extLst>
                  <a:ext uri="{FF2B5EF4-FFF2-40B4-BE49-F238E27FC236}">
                    <a16:creationId xmlns:a16="http://schemas.microsoft.com/office/drawing/2014/main" id="{46C999DD-3461-4DF3-9E5F-F6E9F7FC09A4}"/>
                  </a:ext>
                </a:extLst>
              </p:cNvPr>
              <p:cNvSpPr/>
              <p:nvPr/>
            </p:nvSpPr>
            <p:spPr>
              <a:xfrm>
                <a:off x="9626783" y="3030550"/>
                <a:ext cx="345686" cy="105872"/>
              </a:xfrm>
              <a:custGeom>
                <a:avLst/>
                <a:gdLst>
                  <a:gd name="connsiteX0" fmla="*/ 339577 w 345686"/>
                  <a:gd name="connsiteY0" fmla="*/ 36863 h 105872"/>
                  <a:gd name="connsiteX1" fmla="*/ 172843 w 345686"/>
                  <a:gd name="connsiteY1" fmla="*/ 105873 h 105872"/>
                  <a:gd name="connsiteX2" fmla="*/ 6108 w 345686"/>
                  <a:gd name="connsiteY2" fmla="*/ 36863 h 105872"/>
                  <a:gd name="connsiteX3" fmla="*/ 6108 w 345686"/>
                  <a:gd name="connsiteY3" fmla="*/ 6430 h 105872"/>
                  <a:gd name="connsiteX4" fmla="*/ 36541 w 345686"/>
                  <a:gd name="connsiteY4" fmla="*/ 6430 h 105872"/>
                  <a:gd name="connsiteX5" fmla="*/ 172843 w 345686"/>
                  <a:gd name="connsiteY5" fmla="*/ 63009 h 105872"/>
                  <a:gd name="connsiteX6" fmla="*/ 309146 w 345686"/>
                  <a:gd name="connsiteY6" fmla="*/ 6432 h 105872"/>
                  <a:gd name="connsiteX7" fmla="*/ 339579 w 345686"/>
                  <a:gd name="connsiteY7" fmla="*/ 6432 h 105872"/>
                  <a:gd name="connsiteX8" fmla="*/ 339577 w 345686"/>
                  <a:gd name="connsiteY8" fmla="*/ 36863 h 10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86" h="105872">
                    <a:moveTo>
                      <a:pt x="339577" y="36863"/>
                    </a:moveTo>
                    <a:cubicBezTo>
                      <a:pt x="295000" y="81440"/>
                      <a:pt x="235849" y="105873"/>
                      <a:pt x="172843" y="105873"/>
                    </a:cubicBezTo>
                    <a:cubicBezTo>
                      <a:pt x="109836" y="105873"/>
                      <a:pt x="50685" y="81440"/>
                      <a:pt x="6108" y="36863"/>
                    </a:cubicBezTo>
                    <a:cubicBezTo>
                      <a:pt x="-2036" y="28291"/>
                      <a:pt x="-2036" y="15003"/>
                      <a:pt x="6108" y="6430"/>
                    </a:cubicBezTo>
                    <a:cubicBezTo>
                      <a:pt x="14680" y="-2143"/>
                      <a:pt x="27968" y="-2143"/>
                      <a:pt x="36541" y="6430"/>
                    </a:cubicBezTo>
                    <a:cubicBezTo>
                      <a:pt x="72972" y="42863"/>
                      <a:pt x="121407" y="63009"/>
                      <a:pt x="172843" y="63009"/>
                    </a:cubicBezTo>
                    <a:cubicBezTo>
                      <a:pt x="224278" y="63009"/>
                      <a:pt x="272713" y="42863"/>
                      <a:pt x="309146" y="6432"/>
                    </a:cubicBezTo>
                    <a:cubicBezTo>
                      <a:pt x="317718" y="-2142"/>
                      <a:pt x="331005" y="-2142"/>
                      <a:pt x="339579" y="6432"/>
                    </a:cubicBezTo>
                    <a:cubicBezTo>
                      <a:pt x="347723" y="15003"/>
                      <a:pt x="347723" y="28291"/>
                      <a:pt x="339577" y="3686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grpSp>
        <p:nvGrpSpPr>
          <p:cNvPr id="10" name="Group 9">
            <a:extLst>
              <a:ext uri="{FF2B5EF4-FFF2-40B4-BE49-F238E27FC236}">
                <a16:creationId xmlns:a16="http://schemas.microsoft.com/office/drawing/2014/main" id="{6808AA89-CE8B-2290-80E5-E654F7B56BCA}"/>
              </a:ext>
            </a:extLst>
          </p:cNvPr>
          <p:cNvGrpSpPr/>
          <p:nvPr/>
        </p:nvGrpSpPr>
        <p:grpSpPr>
          <a:xfrm>
            <a:off x="772906" y="5124005"/>
            <a:ext cx="8860392" cy="1247057"/>
            <a:chOff x="1625245" y="3789680"/>
            <a:chExt cx="8952229" cy="1296035"/>
          </a:xfrm>
        </p:grpSpPr>
        <p:sp>
          <p:nvSpPr>
            <p:cNvPr id="58" name="Rectangle 57">
              <a:extLst>
                <a:ext uri="{FF2B5EF4-FFF2-40B4-BE49-F238E27FC236}">
                  <a16:creationId xmlns:a16="http://schemas.microsoft.com/office/drawing/2014/main" id="{8F2BAE49-80AA-B8FF-8C29-6926D99BAF35}"/>
                </a:ext>
              </a:extLst>
            </p:cNvPr>
            <p:cNvSpPr/>
            <p:nvPr/>
          </p:nvSpPr>
          <p:spPr>
            <a:xfrm>
              <a:off x="3466643" y="380555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Tired</a:t>
              </a:r>
            </a:p>
          </p:txBody>
        </p:sp>
        <p:sp>
          <p:nvSpPr>
            <p:cNvPr id="59" name="Rectangle 58">
              <a:extLst>
                <a:ext uri="{FF2B5EF4-FFF2-40B4-BE49-F238E27FC236}">
                  <a16:creationId xmlns:a16="http://schemas.microsoft.com/office/drawing/2014/main" id="{7E09ED2A-61D4-6E35-5F6C-96966C4C6176}"/>
                </a:ext>
              </a:extLst>
            </p:cNvPr>
            <p:cNvSpPr/>
            <p:nvPr/>
          </p:nvSpPr>
          <p:spPr>
            <a:xfrm>
              <a:off x="1625245" y="3805555"/>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Sensitive</a:t>
              </a:r>
            </a:p>
          </p:txBody>
        </p:sp>
        <p:sp>
          <p:nvSpPr>
            <p:cNvPr id="60" name="Rectangle 59">
              <a:extLst>
                <a:ext uri="{FF2B5EF4-FFF2-40B4-BE49-F238E27FC236}">
                  <a16:creationId xmlns:a16="http://schemas.microsoft.com/office/drawing/2014/main" id="{17314CA0-1DAA-A6B4-97B3-A5E4E391A9F2}"/>
                </a:ext>
              </a:extLst>
            </p:cNvPr>
            <p:cNvSpPr/>
            <p:nvPr/>
          </p:nvSpPr>
          <p:spPr>
            <a:xfrm>
              <a:off x="7170877" y="378968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Sad</a:t>
              </a:r>
            </a:p>
          </p:txBody>
        </p:sp>
        <p:sp>
          <p:nvSpPr>
            <p:cNvPr id="61" name="Rectangle 60">
              <a:extLst>
                <a:ext uri="{FF2B5EF4-FFF2-40B4-BE49-F238E27FC236}">
                  <a16:creationId xmlns:a16="http://schemas.microsoft.com/office/drawing/2014/main" id="{0004F186-6065-E0AD-563C-9DA473472E41}"/>
                </a:ext>
              </a:extLst>
            </p:cNvPr>
            <p:cNvSpPr/>
            <p:nvPr/>
          </p:nvSpPr>
          <p:spPr>
            <a:xfrm>
              <a:off x="5318760" y="378968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Bored</a:t>
              </a:r>
            </a:p>
          </p:txBody>
        </p:sp>
        <p:sp>
          <p:nvSpPr>
            <p:cNvPr id="62" name="Rectangle 61">
              <a:extLst>
                <a:ext uri="{FF2B5EF4-FFF2-40B4-BE49-F238E27FC236}">
                  <a16:creationId xmlns:a16="http://schemas.microsoft.com/office/drawing/2014/main" id="{E80FA4CF-BC88-CAB3-5639-F670E15662C7}"/>
                </a:ext>
              </a:extLst>
            </p:cNvPr>
            <p:cNvSpPr/>
            <p:nvPr/>
          </p:nvSpPr>
          <p:spPr>
            <a:xfrm>
              <a:off x="9022994" y="3789680"/>
              <a:ext cx="1554480" cy="128016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Jealous</a:t>
              </a:r>
            </a:p>
          </p:txBody>
        </p:sp>
        <p:grpSp>
          <p:nvGrpSpPr>
            <p:cNvPr id="63" name="Group 62">
              <a:extLst>
                <a:ext uri="{FF2B5EF4-FFF2-40B4-BE49-F238E27FC236}">
                  <a16:creationId xmlns:a16="http://schemas.microsoft.com/office/drawing/2014/main" id="{805A69E7-1F80-B8AA-BAB7-242C8F79AE4A}"/>
                </a:ext>
              </a:extLst>
            </p:cNvPr>
            <p:cNvGrpSpPr/>
            <p:nvPr/>
          </p:nvGrpSpPr>
          <p:grpSpPr>
            <a:xfrm>
              <a:off x="2025778" y="3968782"/>
              <a:ext cx="731520" cy="731520"/>
              <a:chOff x="2025778" y="3968782"/>
              <a:chExt cx="731520" cy="731520"/>
            </a:xfrm>
          </p:grpSpPr>
          <p:grpSp>
            <p:nvGrpSpPr>
              <p:cNvPr id="87" name="Graphic 43">
                <a:extLst>
                  <a:ext uri="{FF2B5EF4-FFF2-40B4-BE49-F238E27FC236}">
                    <a16:creationId xmlns:a16="http://schemas.microsoft.com/office/drawing/2014/main" id="{1475F026-9575-AAF0-8C79-07E4733019E4}"/>
                  </a:ext>
                </a:extLst>
              </p:cNvPr>
              <p:cNvGrpSpPr/>
              <p:nvPr/>
            </p:nvGrpSpPr>
            <p:grpSpPr>
              <a:xfrm>
                <a:off x="2025778" y="3968782"/>
                <a:ext cx="731520" cy="731520"/>
                <a:chOff x="2025778" y="3968782"/>
                <a:chExt cx="731520" cy="731520"/>
              </a:xfrm>
            </p:grpSpPr>
            <p:sp>
              <p:nvSpPr>
                <p:cNvPr id="90" name="Freeform: Shape 89">
                  <a:extLst>
                    <a:ext uri="{FF2B5EF4-FFF2-40B4-BE49-F238E27FC236}">
                      <a16:creationId xmlns:a16="http://schemas.microsoft.com/office/drawing/2014/main" id="{C0E2A029-6BA9-E983-5C46-B47CE6557BF6}"/>
                    </a:ext>
                  </a:extLst>
                </p:cNvPr>
                <p:cNvSpPr/>
                <p:nvPr/>
              </p:nvSpPr>
              <p:spPr>
                <a:xfrm>
                  <a:off x="2025778" y="3968782"/>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91" name="Freeform: Shape 90">
                  <a:extLst>
                    <a:ext uri="{FF2B5EF4-FFF2-40B4-BE49-F238E27FC236}">
                      <a16:creationId xmlns:a16="http://schemas.microsoft.com/office/drawing/2014/main" id="{D3BA1CA0-660A-BE38-3793-CBFC1114F234}"/>
                    </a:ext>
                  </a:extLst>
                </p:cNvPr>
                <p:cNvSpPr/>
                <p:nvPr/>
              </p:nvSpPr>
              <p:spPr>
                <a:xfrm>
                  <a:off x="2193508" y="4141661"/>
                  <a:ext cx="133735" cy="80575"/>
                </a:xfrm>
                <a:custGeom>
                  <a:avLst/>
                  <a:gdLst>
                    <a:gd name="connsiteX0" fmla="*/ 6279 w 133735"/>
                    <a:gd name="connsiteY0" fmla="*/ 74298 h 80575"/>
                    <a:gd name="connsiteX1" fmla="*/ 6279 w 133735"/>
                    <a:gd name="connsiteY1" fmla="*/ 43992 h 80575"/>
                    <a:gd name="connsiteX2" fmla="*/ 112305 w 133735"/>
                    <a:gd name="connsiteY2" fmla="*/ 0 h 80575"/>
                    <a:gd name="connsiteX3" fmla="*/ 133736 w 133735"/>
                    <a:gd name="connsiteY3" fmla="*/ 21430 h 80575"/>
                    <a:gd name="connsiteX4" fmla="*/ 112305 w 133735"/>
                    <a:gd name="connsiteY4" fmla="*/ 42862 h 80575"/>
                    <a:gd name="connsiteX5" fmla="*/ 36583 w 133735"/>
                    <a:gd name="connsiteY5" fmla="*/ 74298 h 80575"/>
                    <a:gd name="connsiteX6" fmla="*/ 6279 w 133735"/>
                    <a:gd name="connsiteY6" fmla="*/ 74298 h 8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5">
                      <a:moveTo>
                        <a:pt x="6279" y="74298"/>
                      </a:moveTo>
                      <a:cubicBezTo>
                        <a:pt x="-2093" y="65946"/>
                        <a:pt x="-2093" y="52364"/>
                        <a:pt x="6279" y="43992"/>
                      </a:cubicBezTo>
                      <a:cubicBezTo>
                        <a:pt x="34615" y="15633"/>
                        <a:pt x="72268" y="0"/>
                        <a:pt x="112305" y="0"/>
                      </a:cubicBezTo>
                      <a:cubicBezTo>
                        <a:pt x="124151" y="0"/>
                        <a:pt x="133736" y="9585"/>
                        <a:pt x="133736" y="21430"/>
                      </a:cubicBezTo>
                      <a:cubicBezTo>
                        <a:pt x="133736" y="33276"/>
                        <a:pt x="124151" y="42862"/>
                        <a:pt x="112305" y="42862"/>
                      </a:cubicBezTo>
                      <a:cubicBezTo>
                        <a:pt x="83737" y="42862"/>
                        <a:pt x="56843" y="54017"/>
                        <a:pt x="36583" y="74298"/>
                      </a:cubicBezTo>
                      <a:cubicBezTo>
                        <a:pt x="28213" y="82668"/>
                        <a:pt x="14651" y="82668"/>
                        <a:pt x="6279"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92" name="Freeform: Shape 91">
                  <a:extLst>
                    <a:ext uri="{FF2B5EF4-FFF2-40B4-BE49-F238E27FC236}">
                      <a16:creationId xmlns:a16="http://schemas.microsoft.com/office/drawing/2014/main" id="{6E1A83A2-8B1F-6CCD-9E07-EE3CD09B86EE}"/>
                    </a:ext>
                  </a:extLst>
                </p:cNvPr>
                <p:cNvSpPr/>
                <p:nvPr/>
              </p:nvSpPr>
              <p:spPr>
                <a:xfrm>
                  <a:off x="2455832" y="4141661"/>
                  <a:ext cx="133735" cy="80575"/>
                </a:xfrm>
                <a:custGeom>
                  <a:avLst/>
                  <a:gdLst>
                    <a:gd name="connsiteX0" fmla="*/ 97152 w 133735"/>
                    <a:gd name="connsiteY0" fmla="*/ 74298 h 80575"/>
                    <a:gd name="connsiteX1" fmla="*/ 21430 w 133735"/>
                    <a:gd name="connsiteY1" fmla="*/ 42862 h 80575"/>
                    <a:gd name="connsiteX2" fmla="*/ 0 w 133735"/>
                    <a:gd name="connsiteY2" fmla="*/ 21430 h 80575"/>
                    <a:gd name="connsiteX3" fmla="*/ 21430 w 133735"/>
                    <a:gd name="connsiteY3" fmla="*/ 0 h 80575"/>
                    <a:gd name="connsiteX4" fmla="*/ 127457 w 133735"/>
                    <a:gd name="connsiteY4" fmla="*/ 43992 h 80575"/>
                    <a:gd name="connsiteX5" fmla="*/ 127457 w 133735"/>
                    <a:gd name="connsiteY5" fmla="*/ 74298 h 80575"/>
                    <a:gd name="connsiteX6" fmla="*/ 97152 w 133735"/>
                    <a:gd name="connsiteY6" fmla="*/ 74298 h 8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35" h="80575">
                      <a:moveTo>
                        <a:pt x="97152" y="74298"/>
                      </a:moveTo>
                      <a:cubicBezTo>
                        <a:pt x="76893" y="54017"/>
                        <a:pt x="49999" y="42862"/>
                        <a:pt x="21430" y="42862"/>
                      </a:cubicBezTo>
                      <a:cubicBezTo>
                        <a:pt x="9585" y="42862"/>
                        <a:pt x="0" y="33276"/>
                        <a:pt x="0" y="21430"/>
                      </a:cubicBezTo>
                      <a:cubicBezTo>
                        <a:pt x="0" y="9585"/>
                        <a:pt x="9585" y="0"/>
                        <a:pt x="21430" y="0"/>
                      </a:cubicBezTo>
                      <a:cubicBezTo>
                        <a:pt x="61467" y="0"/>
                        <a:pt x="99118" y="15633"/>
                        <a:pt x="127457" y="43992"/>
                      </a:cubicBezTo>
                      <a:cubicBezTo>
                        <a:pt x="135829" y="52364"/>
                        <a:pt x="135829" y="65946"/>
                        <a:pt x="127457" y="74298"/>
                      </a:cubicBezTo>
                      <a:cubicBezTo>
                        <a:pt x="119087" y="82668"/>
                        <a:pt x="105524" y="82668"/>
                        <a:pt x="97152" y="7429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93" name="Freeform: Shape 92">
                  <a:extLst>
                    <a:ext uri="{FF2B5EF4-FFF2-40B4-BE49-F238E27FC236}">
                      <a16:creationId xmlns:a16="http://schemas.microsoft.com/office/drawing/2014/main" id="{2D0BA0A8-8BF4-BB0A-F393-6E9BA6099FFC}"/>
                    </a:ext>
                  </a:extLst>
                </p:cNvPr>
                <p:cNvSpPr/>
                <p:nvPr/>
              </p:nvSpPr>
              <p:spPr>
                <a:xfrm>
                  <a:off x="2284383" y="4500816"/>
                  <a:ext cx="214309" cy="63417"/>
                </a:xfrm>
                <a:custGeom>
                  <a:avLst/>
                  <a:gdLst>
                    <a:gd name="connsiteX0" fmla="*/ 207880 w 214309"/>
                    <a:gd name="connsiteY0" fmla="*/ 36431 h 63417"/>
                    <a:gd name="connsiteX1" fmla="*/ 107154 w 214309"/>
                    <a:gd name="connsiteY1" fmla="*/ 63415 h 63417"/>
                    <a:gd name="connsiteX2" fmla="*/ 6429 w 214309"/>
                    <a:gd name="connsiteY2" fmla="*/ 36433 h 63417"/>
                    <a:gd name="connsiteX3" fmla="*/ 6429 w 214309"/>
                    <a:gd name="connsiteY3" fmla="*/ 6429 h 63417"/>
                    <a:gd name="connsiteX4" fmla="*/ 36431 w 214309"/>
                    <a:gd name="connsiteY4" fmla="*/ 6429 h 63417"/>
                    <a:gd name="connsiteX5" fmla="*/ 107154 w 214309"/>
                    <a:gd name="connsiteY5" fmla="*/ 22726 h 63417"/>
                    <a:gd name="connsiteX6" fmla="*/ 177879 w 214309"/>
                    <a:gd name="connsiteY6" fmla="*/ 6428 h 63417"/>
                    <a:gd name="connsiteX7" fmla="*/ 207881 w 214309"/>
                    <a:gd name="connsiteY7" fmla="*/ 6428 h 63417"/>
                    <a:gd name="connsiteX8" fmla="*/ 207880 w 214309"/>
                    <a:gd name="connsiteY8" fmla="*/ 36431 h 6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09" h="63417">
                      <a:moveTo>
                        <a:pt x="207880" y="36431"/>
                      </a:moveTo>
                      <a:cubicBezTo>
                        <a:pt x="180020" y="64294"/>
                        <a:pt x="143587" y="63415"/>
                        <a:pt x="107154" y="63415"/>
                      </a:cubicBezTo>
                      <a:cubicBezTo>
                        <a:pt x="70723" y="63415"/>
                        <a:pt x="34288" y="64294"/>
                        <a:pt x="6429" y="36433"/>
                      </a:cubicBezTo>
                      <a:cubicBezTo>
                        <a:pt x="-2143" y="28290"/>
                        <a:pt x="-2143" y="14574"/>
                        <a:pt x="6429" y="6429"/>
                      </a:cubicBezTo>
                      <a:cubicBezTo>
                        <a:pt x="14573" y="-2141"/>
                        <a:pt x="28285" y="-2141"/>
                        <a:pt x="36431" y="6429"/>
                      </a:cubicBezTo>
                      <a:cubicBezTo>
                        <a:pt x="55719" y="25717"/>
                        <a:pt x="81439" y="22726"/>
                        <a:pt x="107154" y="22726"/>
                      </a:cubicBezTo>
                      <a:cubicBezTo>
                        <a:pt x="132870" y="22726"/>
                        <a:pt x="158590" y="25717"/>
                        <a:pt x="177879" y="6428"/>
                      </a:cubicBezTo>
                      <a:cubicBezTo>
                        <a:pt x="186024" y="-2143"/>
                        <a:pt x="199735" y="-2143"/>
                        <a:pt x="207881" y="6428"/>
                      </a:cubicBezTo>
                      <a:cubicBezTo>
                        <a:pt x="216453" y="14572"/>
                        <a:pt x="216453" y="28289"/>
                        <a:pt x="207880" y="36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88" name="Freeform: Shape 87">
                <a:extLst>
                  <a:ext uri="{FF2B5EF4-FFF2-40B4-BE49-F238E27FC236}">
                    <a16:creationId xmlns:a16="http://schemas.microsoft.com/office/drawing/2014/main" id="{57388D9D-8F8A-160E-F2AE-1858998258EB}"/>
                  </a:ext>
                </a:extLst>
              </p:cNvPr>
              <p:cNvSpPr/>
              <p:nvPr/>
            </p:nvSpPr>
            <p:spPr>
              <a:xfrm>
                <a:off x="2201343" y="4319912"/>
                <a:ext cx="128586" cy="60568"/>
              </a:xfrm>
              <a:custGeom>
                <a:avLst/>
                <a:gdLst>
                  <a:gd name="connsiteX0" fmla="*/ 6278 w 128586"/>
                  <a:gd name="connsiteY0" fmla="*/ 36584 h 60568"/>
                  <a:gd name="connsiteX1" fmla="*/ 6278 w 128586"/>
                  <a:gd name="connsiteY1" fmla="*/ 6278 h 60568"/>
                  <a:gd name="connsiteX2" fmla="*/ 36584 w 128586"/>
                  <a:gd name="connsiteY2" fmla="*/ 6278 h 60568"/>
                  <a:gd name="connsiteX3" fmla="*/ 92004 w 128586"/>
                  <a:gd name="connsiteY3" fmla="*/ 6278 h 60568"/>
                  <a:gd name="connsiteX4" fmla="*/ 122308 w 128586"/>
                  <a:gd name="connsiteY4" fmla="*/ 6278 h 60568"/>
                  <a:gd name="connsiteX5" fmla="*/ 122308 w 128586"/>
                  <a:gd name="connsiteY5" fmla="*/ 36584 h 60568"/>
                  <a:gd name="connsiteX6" fmla="*/ 6278 w 128586"/>
                  <a:gd name="connsiteY6" fmla="*/ 36584 h 60568"/>
                  <a:gd name="connsiteX7" fmla="*/ 6278 w 128586"/>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4"/>
                    </a:moveTo>
                    <a:cubicBezTo>
                      <a:pt x="-2093" y="28212"/>
                      <a:pt x="-2093" y="14649"/>
                      <a:pt x="6278" y="6278"/>
                    </a:cubicBezTo>
                    <a:cubicBezTo>
                      <a:pt x="14649" y="-2093"/>
                      <a:pt x="28212" y="-2093"/>
                      <a:pt x="36584" y="6278"/>
                    </a:cubicBezTo>
                    <a:cubicBezTo>
                      <a:pt x="51861" y="21555"/>
                      <a:pt x="76725" y="21555"/>
                      <a:pt x="92004" y="6278"/>
                    </a:cubicBezTo>
                    <a:cubicBezTo>
                      <a:pt x="100374" y="-2093"/>
                      <a:pt x="113936" y="-2093"/>
                      <a:pt x="122308" y="6278"/>
                    </a:cubicBezTo>
                    <a:cubicBezTo>
                      <a:pt x="130680" y="14649"/>
                      <a:pt x="130680" y="28212"/>
                      <a:pt x="122308" y="36584"/>
                    </a:cubicBezTo>
                    <a:cubicBezTo>
                      <a:pt x="90328" y="68563"/>
                      <a:pt x="38258" y="68564"/>
                      <a:pt x="6278" y="36584"/>
                    </a:cubicBezTo>
                    <a:lnTo>
                      <a:pt x="6278" y="36584"/>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9" name="Freeform: Shape 88">
                <a:extLst>
                  <a:ext uri="{FF2B5EF4-FFF2-40B4-BE49-F238E27FC236}">
                    <a16:creationId xmlns:a16="http://schemas.microsoft.com/office/drawing/2014/main" id="{05F84AA1-DE82-EC35-75E8-758A24448777}"/>
                  </a:ext>
                </a:extLst>
              </p:cNvPr>
              <p:cNvSpPr/>
              <p:nvPr/>
            </p:nvSpPr>
            <p:spPr>
              <a:xfrm>
                <a:off x="2458518" y="4319912"/>
                <a:ext cx="128586" cy="60568"/>
              </a:xfrm>
              <a:custGeom>
                <a:avLst/>
                <a:gdLst>
                  <a:gd name="connsiteX0" fmla="*/ 6278 w 128586"/>
                  <a:gd name="connsiteY0" fmla="*/ 36584 h 60568"/>
                  <a:gd name="connsiteX1" fmla="*/ 6278 w 128586"/>
                  <a:gd name="connsiteY1" fmla="*/ 6278 h 60568"/>
                  <a:gd name="connsiteX2" fmla="*/ 36584 w 128586"/>
                  <a:gd name="connsiteY2" fmla="*/ 6278 h 60568"/>
                  <a:gd name="connsiteX3" fmla="*/ 92004 w 128586"/>
                  <a:gd name="connsiteY3" fmla="*/ 6278 h 60568"/>
                  <a:gd name="connsiteX4" fmla="*/ 122308 w 128586"/>
                  <a:gd name="connsiteY4" fmla="*/ 6278 h 60568"/>
                  <a:gd name="connsiteX5" fmla="*/ 122308 w 128586"/>
                  <a:gd name="connsiteY5" fmla="*/ 36584 h 60568"/>
                  <a:gd name="connsiteX6" fmla="*/ 6278 w 128586"/>
                  <a:gd name="connsiteY6" fmla="*/ 36584 h 60568"/>
                  <a:gd name="connsiteX7" fmla="*/ 6278 w 128586"/>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4"/>
                    </a:moveTo>
                    <a:cubicBezTo>
                      <a:pt x="-2093" y="28212"/>
                      <a:pt x="-2093" y="14649"/>
                      <a:pt x="6278" y="6278"/>
                    </a:cubicBezTo>
                    <a:cubicBezTo>
                      <a:pt x="14649" y="-2093"/>
                      <a:pt x="28212" y="-2093"/>
                      <a:pt x="36584" y="6278"/>
                    </a:cubicBezTo>
                    <a:cubicBezTo>
                      <a:pt x="51861" y="21555"/>
                      <a:pt x="76725" y="21555"/>
                      <a:pt x="92004" y="6278"/>
                    </a:cubicBezTo>
                    <a:cubicBezTo>
                      <a:pt x="100374" y="-2093"/>
                      <a:pt x="113938" y="-2093"/>
                      <a:pt x="122308" y="6278"/>
                    </a:cubicBezTo>
                    <a:cubicBezTo>
                      <a:pt x="130680" y="14649"/>
                      <a:pt x="130680" y="28212"/>
                      <a:pt x="122308" y="36584"/>
                    </a:cubicBezTo>
                    <a:cubicBezTo>
                      <a:pt x="90329" y="68563"/>
                      <a:pt x="38258" y="68564"/>
                      <a:pt x="6278" y="36584"/>
                    </a:cubicBezTo>
                    <a:lnTo>
                      <a:pt x="6278" y="36584"/>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4" name="Group 63">
              <a:extLst>
                <a:ext uri="{FF2B5EF4-FFF2-40B4-BE49-F238E27FC236}">
                  <a16:creationId xmlns:a16="http://schemas.microsoft.com/office/drawing/2014/main" id="{AC0E3320-67A6-D89D-ED73-E49A807B25F7}"/>
                </a:ext>
              </a:extLst>
            </p:cNvPr>
            <p:cNvGrpSpPr/>
            <p:nvPr/>
          </p:nvGrpSpPr>
          <p:grpSpPr>
            <a:xfrm>
              <a:off x="3899205" y="3968782"/>
              <a:ext cx="951461" cy="731520"/>
              <a:chOff x="3899205" y="3968782"/>
              <a:chExt cx="951461" cy="731520"/>
            </a:xfrm>
          </p:grpSpPr>
          <p:grpSp>
            <p:nvGrpSpPr>
              <p:cNvPr id="81" name="Graphic 44">
                <a:extLst>
                  <a:ext uri="{FF2B5EF4-FFF2-40B4-BE49-F238E27FC236}">
                    <a16:creationId xmlns:a16="http://schemas.microsoft.com/office/drawing/2014/main" id="{ECF9F66A-9489-4F63-53F7-A5A138E9A946}"/>
                  </a:ext>
                </a:extLst>
              </p:cNvPr>
              <p:cNvGrpSpPr/>
              <p:nvPr/>
            </p:nvGrpSpPr>
            <p:grpSpPr>
              <a:xfrm>
                <a:off x="3899205" y="3968782"/>
                <a:ext cx="951461" cy="731520"/>
                <a:chOff x="3899205" y="3968782"/>
                <a:chExt cx="951461" cy="731520"/>
              </a:xfrm>
            </p:grpSpPr>
            <p:sp>
              <p:nvSpPr>
                <p:cNvPr id="85" name="Freeform: Shape 84">
                  <a:extLst>
                    <a:ext uri="{FF2B5EF4-FFF2-40B4-BE49-F238E27FC236}">
                      <a16:creationId xmlns:a16="http://schemas.microsoft.com/office/drawing/2014/main" id="{62C7B77B-016C-5941-7241-4F600734D0DE}"/>
                    </a:ext>
                  </a:extLst>
                </p:cNvPr>
                <p:cNvSpPr/>
                <p:nvPr/>
              </p:nvSpPr>
              <p:spPr>
                <a:xfrm>
                  <a:off x="3899205" y="3968782"/>
                  <a:ext cx="731520" cy="731520"/>
                </a:xfrm>
                <a:custGeom>
                  <a:avLst/>
                  <a:gdLst>
                    <a:gd name="connsiteX0" fmla="*/ 731521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1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1" y="365760"/>
                      </a:moveTo>
                      <a:cubicBezTo>
                        <a:pt x="731521" y="566785"/>
                        <a:pt x="566785" y="731520"/>
                        <a:pt x="365760" y="731520"/>
                      </a:cubicBezTo>
                      <a:cubicBezTo>
                        <a:pt x="164735" y="731520"/>
                        <a:pt x="0" y="566785"/>
                        <a:pt x="0" y="365760"/>
                      </a:cubicBezTo>
                      <a:cubicBezTo>
                        <a:pt x="0" y="164735"/>
                        <a:pt x="164735" y="0"/>
                        <a:pt x="365760" y="0"/>
                      </a:cubicBezTo>
                      <a:cubicBezTo>
                        <a:pt x="566785" y="0"/>
                        <a:pt x="731521" y="164735"/>
                        <a:pt x="731521" y="365760"/>
                      </a:cubicBezTo>
                      <a:close/>
                    </a:path>
                  </a:pathLst>
                </a:custGeom>
                <a:solidFill>
                  <a:srgbClr val="FFDA2D"/>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6" name="TextBox 85">
                  <a:extLst>
                    <a:ext uri="{FF2B5EF4-FFF2-40B4-BE49-F238E27FC236}">
                      <a16:creationId xmlns:a16="http://schemas.microsoft.com/office/drawing/2014/main" id="{922A8604-6C2E-65B7-E83C-9FF627FC2D56}"/>
                    </a:ext>
                  </a:extLst>
                </p:cNvPr>
                <p:cNvSpPr txBox="1"/>
                <p:nvPr/>
              </p:nvSpPr>
              <p:spPr>
                <a:xfrm>
                  <a:off x="4382359" y="3971830"/>
                  <a:ext cx="559746" cy="3352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4" b="0" i="0" u="none" strike="noStrike" kern="1200" cap="none" spc="140" normalizeH="0" baseline="0" noProof="0" err="1">
                      <a:ln>
                        <a:noFill/>
                      </a:ln>
                      <a:solidFill>
                        <a:srgbClr val="725D57"/>
                      </a:solidFill>
                      <a:effectLst/>
                      <a:uLnTx/>
                      <a:uFillTx/>
                      <a:latin typeface="Arial"/>
                      <a:ea typeface="+mn-ea"/>
                      <a:cs typeface="Arial"/>
                      <a:sym typeface="Arial"/>
                      <a:rtl val="0"/>
                    </a:rPr>
                    <a:t>zzz</a:t>
                  </a:r>
                </a:p>
              </p:txBody>
            </p:sp>
          </p:grpSp>
          <p:sp>
            <p:nvSpPr>
              <p:cNvPr id="82" name="Freeform: Shape 81">
                <a:extLst>
                  <a:ext uri="{FF2B5EF4-FFF2-40B4-BE49-F238E27FC236}">
                    <a16:creationId xmlns:a16="http://schemas.microsoft.com/office/drawing/2014/main" id="{2277CA5C-A642-E6A3-BD12-4C3ECCF77092}"/>
                  </a:ext>
                </a:extLst>
              </p:cNvPr>
              <p:cNvSpPr/>
              <p:nvPr/>
            </p:nvSpPr>
            <p:spPr>
              <a:xfrm>
                <a:off x="4078021" y="4310158"/>
                <a:ext cx="128587" cy="60568"/>
              </a:xfrm>
              <a:custGeom>
                <a:avLst/>
                <a:gdLst>
                  <a:gd name="connsiteX0" fmla="*/ 6278 w 128587"/>
                  <a:gd name="connsiteY0" fmla="*/ 36584 h 60568"/>
                  <a:gd name="connsiteX1" fmla="*/ 6278 w 128587"/>
                  <a:gd name="connsiteY1" fmla="*/ 6278 h 60568"/>
                  <a:gd name="connsiteX2" fmla="*/ 36584 w 128587"/>
                  <a:gd name="connsiteY2" fmla="*/ 6278 h 60568"/>
                  <a:gd name="connsiteX3" fmla="*/ 92004 w 128587"/>
                  <a:gd name="connsiteY3" fmla="*/ 6278 h 60568"/>
                  <a:gd name="connsiteX4" fmla="*/ 122308 w 128587"/>
                  <a:gd name="connsiteY4" fmla="*/ 6278 h 60568"/>
                  <a:gd name="connsiteX5" fmla="*/ 122308 w 128587"/>
                  <a:gd name="connsiteY5" fmla="*/ 36584 h 60568"/>
                  <a:gd name="connsiteX6" fmla="*/ 6278 w 128587"/>
                  <a:gd name="connsiteY6" fmla="*/ 36584 h 60568"/>
                  <a:gd name="connsiteX7" fmla="*/ 6278 w 128587"/>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7" h="60568">
                    <a:moveTo>
                      <a:pt x="6278" y="36584"/>
                    </a:moveTo>
                    <a:cubicBezTo>
                      <a:pt x="-2093" y="28212"/>
                      <a:pt x="-2093" y="14649"/>
                      <a:pt x="6278" y="6278"/>
                    </a:cubicBezTo>
                    <a:cubicBezTo>
                      <a:pt x="14650" y="-2093"/>
                      <a:pt x="28212" y="-2093"/>
                      <a:pt x="36584" y="6278"/>
                    </a:cubicBezTo>
                    <a:cubicBezTo>
                      <a:pt x="51861" y="21555"/>
                      <a:pt x="76725" y="21555"/>
                      <a:pt x="92004" y="6278"/>
                    </a:cubicBezTo>
                    <a:cubicBezTo>
                      <a:pt x="100374" y="-2093"/>
                      <a:pt x="113936" y="-2093"/>
                      <a:pt x="122308" y="6278"/>
                    </a:cubicBezTo>
                    <a:cubicBezTo>
                      <a:pt x="130680" y="14649"/>
                      <a:pt x="130680" y="28212"/>
                      <a:pt x="122308" y="36584"/>
                    </a:cubicBezTo>
                    <a:cubicBezTo>
                      <a:pt x="90328" y="68563"/>
                      <a:pt x="38258" y="68564"/>
                      <a:pt x="6278" y="36584"/>
                    </a:cubicBezTo>
                    <a:lnTo>
                      <a:pt x="6278" y="36584"/>
                    </a:lnTo>
                    <a:close/>
                  </a:path>
                </a:pathLst>
              </a:custGeom>
              <a:solidFill>
                <a:srgbClr val="725D57"/>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3" name="Freeform: Shape 82">
                <a:extLst>
                  <a:ext uri="{FF2B5EF4-FFF2-40B4-BE49-F238E27FC236}">
                    <a16:creationId xmlns:a16="http://schemas.microsoft.com/office/drawing/2014/main" id="{96423198-6FA9-3586-83C4-ED2DCE447E5B}"/>
                  </a:ext>
                </a:extLst>
              </p:cNvPr>
              <p:cNvSpPr/>
              <p:nvPr/>
            </p:nvSpPr>
            <p:spPr>
              <a:xfrm>
                <a:off x="4335196" y="4310158"/>
                <a:ext cx="128587" cy="60568"/>
              </a:xfrm>
              <a:custGeom>
                <a:avLst/>
                <a:gdLst>
                  <a:gd name="connsiteX0" fmla="*/ 6278 w 128587"/>
                  <a:gd name="connsiteY0" fmla="*/ 36584 h 60568"/>
                  <a:gd name="connsiteX1" fmla="*/ 6278 w 128587"/>
                  <a:gd name="connsiteY1" fmla="*/ 6278 h 60568"/>
                  <a:gd name="connsiteX2" fmla="*/ 36584 w 128587"/>
                  <a:gd name="connsiteY2" fmla="*/ 6278 h 60568"/>
                  <a:gd name="connsiteX3" fmla="*/ 92004 w 128587"/>
                  <a:gd name="connsiteY3" fmla="*/ 6278 h 60568"/>
                  <a:gd name="connsiteX4" fmla="*/ 122308 w 128587"/>
                  <a:gd name="connsiteY4" fmla="*/ 6278 h 60568"/>
                  <a:gd name="connsiteX5" fmla="*/ 122308 w 128587"/>
                  <a:gd name="connsiteY5" fmla="*/ 36584 h 60568"/>
                  <a:gd name="connsiteX6" fmla="*/ 6278 w 128587"/>
                  <a:gd name="connsiteY6" fmla="*/ 36584 h 60568"/>
                  <a:gd name="connsiteX7" fmla="*/ 6278 w 128587"/>
                  <a:gd name="connsiteY7" fmla="*/ 36584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7" h="60568">
                    <a:moveTo>
                      <a:pt x="6278" y="36584"/>
                    </a:moveTo>
                    <a:cubicBezTo>
                      <a:pt x="-2093" y="28212"/>
                      <a:pt x="-2093" y="14649"/>
                      <a:pt x="6278" y="6278"/>
                    </a:cubicBezTo>
                    <a:cubicBezTo>
                      <a:pt x="14650" y="-2093"/>
                      <a:pt x="28212" y="-2093"/>
                      <a:pt x="36584" y="6278"/>
                    </a:cubicBezTo>
                    <a:cubicBezTo>
                      <a:pt x="51861" y="21555"/>
                      <a:pt x="76725" y="21555"/>
                      <a:pt x="92004" y="6278"/>
                    </a:cubicBezTo>
                    <a:cubicBezTo>
                      <a:pt x="100374" y="-2093"/>
                      <a:pt x="113938" y="-2093"/>
                      <a:pt x="122308" y="6278"/>
                    </a:cubicBezTo>
                    <a:cubicBezTo>
                      <a:pt x="130680" y="14649"/>
                      <a:pt x="130680" y="28212"/>
                      <a:pt x="122308" y="36584"/>
                    </a:cubicBezTo>
                    <a:cubicBezTo>
                      <a:pt x="90329" y="68563"/>
                      <a:pt x="38258" y="68564"/>
                      <a:pt x="6278" y="36584"/>
                    </a:cubicBezTo>
                    <a:lnTo>
                      <a:pt x="6278" y="36584"/>
                    </a:lnTo>
                    <a:close/>
                  </a:path>
                </a:pathLst>
              </a:custGeom>
              <a:solidFill>
                <a:srgbClr val="725D57"/>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4" name="Freeform: Shape 83">
                <a:extLst>
                  <a:ext uri="{FF2B5EF4-FFF2-40B4-BE49-F238E27FC236}">
                    <a16:creationId xmlns:a16="http://schemas.microsoft.com/office/drawing/2014/main" id="{D32AC2E1-01A0-B3F9-3007-D4D2C13BF895}"/>
                  </a:ext>
                </a:extLst>
              </p:cNvPr>
              <p:cNvSpPr/>
              <p:nvPr/>
            </p:nvSpPr>
            <p:spPr>
              <a:xfrm>
                <a:off x="4224325" y="4440206"/>
                <a:ext cx="97536" cy="97536"/>
              </a:xfrm>
              <a:custGeom>
                <a:avLst/>
                <a:gdLst>
                  <a:gd name="connsiteX0" fmla="*/ 48788 w 97536"/>
                  <a:gd name="connsiteY0" fmla="*/ 97565 h 97536"/>
                  <a:gd name="connsiteX1" fmla="*/ 20 w 97536"/>
                  <a:gd name="connsiteY1" fmla="*/ 48797 h 97536"/>
                  <a:gd name="connsiteX2" fmla="*/ 48788 w 97536"/>
                  <a:gd name="connsiteY2" fmla="*/ 29 h 97536"/>
                  <a:gd name="connsiteX3" fmla="*/ 97556 w 97536"/>
                  <a:gd name="connsiteY3" fmla="*/ 48797 h 97536"/>
                  <a:gd name="connsiteX4" fmla="*/ 48788 w 97536"/>
                  <a:gd name="connsiteY4" fmla="*/ 97565 h 9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 h="97536">
                    <a:moveTo>
                      <a:pt x="48788" y="97565"/>
                    </a:moveTo>
                    <a:cubicBezTo>
                      <a:pt x="21896" y="97565"/>
                      <a:pt x="20" y="75689"/>
                      <a:pt x="20" y="48797"/>
                    </a:cubicBezTo>
                    <a:cubicBezTo>
                      <a:pt x="20" y="21905"/>
                      <a:pt x="21896" y="29"/>
                      <a:pt x="48788" y="29"/>
                    </a:cubicBezTo>
                    <a:cubicBezTo>
                      <a:pt x="75680" y="29"/>
                      <a:pt x="97556" y="21905"/>
                      <a:pt x="97556" y="48797"/>
                    </a:cubicBezTo>
                    <a:cubicBezTo>
                      <a:pt x="97556" y="75689"/>
                      <a:pt x="75680" y="97565"/>
                      <a:pt x="48788" y="97565"/>
                    </a:cubicBezTo>
                    <a:close/>
                  </a:path>
                </a:pathLst>
              </a:custGeom>
              <a:solidFill>
                <a:srgbClr val="725D57"/>
              </a:solidFill>
              <a:ln w="162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5" name="Group 64">
              <a:extLst>
                <a:ext uri="{FF2B5EF4-FFF2-40B4-BE49-F238E27FC236}">
                  <a16:creationId xmlns:a16="http://schemas.microsoft.com/office/drawing/2014/main" id="{E523B38A-D249-F697-6A07-55C269F2C687}"/>
                </a:ext>
              </a:extLst>
            </p:cNvPr>
            <p:cNvGrpSpPr/>
            <p:nvPr/>
          </p:nvGrpSpPr>
          <p:grpSpPr>
            <a:xfrm>
              <a:off x="5730240" y="3956686"/>
              <a:ext cx="731520" cy="731520"/>
              <a:chOff x="5730240" y="3956686"/>
              <a:chExt cx="731520" cy="731520"/>
            </a:xfrm>
          </p:grpSpPr>
          <p:sp>
            <p:nvSpPr>
              <p:cNvPr id="76" name="Freeform: Shape 75">
                <a:extLst>
                  <a:ext uri="{FF2B5EF4-FFF2-40B4-BE49-F238E27FC236}">
                    <a16:creationId xmlns:a16="http://schemas.microsoft.com/office/drawing/2014/main" id="{CB8E07B1-F49A-E78E-18C7-C7AB4401AB43}"/>
                  </a:ext>
                </a:extLst>
              </p:cNvPr>
              <p:cNvSpPr/>
              <p:nvPr/>
            </p:nvSpPr>
            <p:spPr>
              <a:xfrm>
                <a:off x="5730240" y="3956686"/>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7" name="Freeform: Shape 76">
                <a:extLst>
                  <a:ext uri="{FF2B5EF4-FFF2-40B4-BE49-F238E27FC236}">
                    <a16:creationId xmlns:a16="http://schemas.microsoft.com/office/drawing/2014/main" id="{9D5E5F2E-E1D5-ED8C-E499-4631FF8DF32F}"/>
                  </a:ext>
                </a:extLst>
              </p:cNvPr>
              <p:cNvSpPr/>
              <p:nvPr/>
            </p:nvSpPr>
            <p:spPr>
              <a:xfrm>
                <a:off x="5903118" y="4172427"/>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8" name="Freeform: Shape 77">
                <a:extLst>
                  <a:ext uri="{FF2B5EF4-FFF2-40B4-BE49-F238E27FC236}">
                    <a16:creationId xmlns:a16="http://schemas.microsoft.com/office/drawing/2014/main" id="{BFFCADBF-FC40-E326-346E-51BCA67303AA}"/>
                  </a:ext>
                </a:extLst>
              </p:cNvPr>
              <p:cNvSpPr/>
              <p:nvPr/>
            </p:nvSpPr>
            <p:spPr>
              <a:xfrm>
                <a:off x="6160293" y="4172427"/>
                <a:ext cx="128587" cy="128587"/>
              </a:xfrm>
              <a:custGeom>
                <a:avLst/>
                <a:gdLst>
                  <a:gd name="connsiteX0" fmla="*/ 64294 w 128587"/>
                  <a:gd name="connsiteY0" fmla="*/ 128588 h 128587"/>
                  <a:gd name="connsiteX1" fmla="*/ 0 w 128587"/>
                  <a:gd name="connsiteY1" fmla="*/ 64294 h 128587"/>
                  <a:gd name="connsiteX2" fmla="*/ 64294 w 128587"/>
                  <a:gd name="connsiteY2" fmla="*/ 0 h 128587"/>
                  <a:gd name="connsiteX3" fmla="*/ 128588 w 128587"/>
                  <a:gd name="connsiteY3" fmla="*/ 64294 h 128587"/>
                  <a:gd name="connsiteX4" fmla="*/ 64294 w 128587"/>
                  <a:gd name="connsiteY4" fmla="*/ 128588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294" y="128588"/>
                    </a:moveTo>
                    <a:cubicBezTo>
                      <a:pt x="28841" y="128588"/>
                      <a:pt x="0" y="99747"/>
                      <a:pt x="0" y="64294"/>
                    </a:cubicBezTo>
                    <a:cubicBezTo>
                      <a:pt x="0" y="28841"/>
                      <a:pt x="28841" y="0"/>
                      <a:pt x="64294" y="0"/>
                    </a:cubicBezTo>
                    <a:cubicBezTo>
                      <a:pt x="99747" y="0"/>
                      <a:pt x="128588" y="28841"/>
                      <a:pt x="128588" y="64294"/>
                    </a:cubicBezTo>
                    <a:cubicBezTo>
                      <a:pt x="128588"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9" name="Freeform: Shape 78">
                <a:extLst>
                  <a:ext uri="{FF2B5EF4-FFF2-40B4-BE49-F238E27FC236}">
                    <a16:creationId xmlns:a16="http://schemas.microsoft.com/office/drawing/2014/main" id="{794ADBFE-8F19-3FE6-CF4F-0E2707114329}"/>
                  </a:ext>
                </a:extLst>
              </p:cNvPr>
              <p:cNvSpPr/>
              <p:nvPr/>
            </p:nvSpPr>
            <p:spPr>
              <a:xfrm>
                <a:off x="5937751" y="4429602"/>
                <a:ext cx="321868" cy="42862"/>
              </a:xfrm>
              <a:custGeom>
                <a:avLst/>
                <a:gdLst>
                  <a:gd name="connsiteX0" fmla="*/ 321869 w 321868"/>
                  <a:gd name="connsiteY0" fmla="*/ 21431 h 42862"/>
                  <a:gd name="connsiteX1" fmla="*/ 303987 w 321868"/>
                  <a:gd name="connsiteY1" fmla="*/ 42863 h 42862"/>
                  <a:gd name="connsiteX2" fmla="*/ 17882 w 321868"/>
                  <a:gd name="connsiteY2" fmla="*/ 42863 h 42862"/>
                  <a:gd name="connsiteX3" fmla="*/ 0 w 321868"/>
                  <a:gd name="connsiteY3" fmla="*/ 21431 h 42862"/>
                  <a:gd name="connsiteX4" fmla="*/ 17882 w 321868"/>
                  <a:gd name="connsiteY4" fmla="*/ 0 h 42862"/>
                  <a:gd name="connsiteX5" fmla="*/ 303987 w 321868"/>
                  <a:gd name="connsiteY5" fmla="*/ 0 h 42862"/>
                  <a:gd name="connsiteX6" fmla="*/ 321869 w 321868"/>
                  <a:gd name="connsiteY6" fmla="*/ 21431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868" h="42862">
                    <a:moveTo>
                      <a:pt x="321869" y="21431"/>
                    </a:moveTo>
                    <a:cubicBezTo>
                      <a:pt x="321869" y="33431"/>
                      <a:pt x="314002" y="42863"/>
                      <a:pt x="303987" y="42863"/>
                    </a:cubicBezTo>
                    <a:lnTo>
                      <a:pt x="17882" y="42863"/>
                    </a:lnTo>
                    <a:cubicBezTo>
                      <a:pt x="7867" y="42863"/>
                      <a:pt x="0" y="33431"/>
                      <a:pt x="0" y="21431"/>
                    </a:cubicBezTo>
                    <a:cubicBezTo>
                      <a:pt x="0" y="9428"/>
                      <a:pt x="7867" y="0"/>
                      <a:pt x="17882" y="0"/>
                    </a:cubicBezTo>
                    <a:lnTo>
                      <a:pt x="303987" y="0"/>
                    </a:lnTo>
                    <a:cubicBezTo>
                      <a:pt x="314002" y="0"/>
                      <a:pt x="321869" y="9428"/>
                      <a:pt x="321869" y="21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80" name="Freeform: Shape 79">
                <a:extLst>
                  <a:ext uri="{FF2B5EF4-FFF2-40B4-BE49-F238E27FC236}">
                    <a16:creationId xmlns:a16="http://schemas.microsoft.com/office/drawing/2014/main" id="{99B09C5A-DC3A-B3F4-0D1F-4CD84312ED09}"/>
                  </a:ext>
                </a:extLst>
              </p:cNvPr>
              <p:cNvSpPr/>
              <p:nvPr/>
            </p:nvSpPr>
            <p:spPr>
              <a:xfrm>
                <a:off x="6096000" y="4429602"/>
                <a:ext cx="160934" cy="42862"/>
              </a:xfrm>
              <a:custGeom>
                <a:avLst/>
                <a:gdLst>
                  <a:gd name="connsiteX0" fmla="*/ 160934 w 160934"/>
                  <a:gd name="connsiteY0" fmla="*/ 21431 h 42862"/>
                  <a:gd name="connsiteX1" fmla="*/ 143053 w 160934"/>
                  <a:gd name="connsiteY1" fmla="*/ 42863 h 42862"/>
                  <a:gd name="connsiteX2" fmla="*/ 0 w 160934"/>
                  <a:gd name="connsiteY2" fmla="*/ 42863 h 42862"/>
                  <a:gd name="connsiteX3" fmla="*/ 0 w 160934"/>
                  <a:gd name="connsiteY3" fmla="*/ 0 h 42862"/>
                  <a:gd name="connsiteX4" fmla="*/ 143053 w 160934"/>
                  <a:gd name="connsiteY4" fmla="*/ 0 h 42862"/>
                  <a:gd name="connsiteX5" fmla="*/ 160934 w 160934"/>
                  <a:gd name="connsiteY5" fmla="*/ 21431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34" h="42862">
                    <a:moveTo>
                      <a:pt x="160934" y="21431"/>
                    </a:moveTo>
                    <a:cubicBezTo>
                      <a:pt x="160934" y="33431"/>
                      <a:pt x="153068" y="42863"/>
                      <a:pt x="143053" y="42863"/>
                    </a:cubicBezTo>
                    <a:lnTo>
                      <a:pt x="0" y="42863"/>
                    </a:lnTo>
                    <a:lnTo>
                      <a:pt x="0" y="0"/>
                    </a:lnTo>
                    <a:lnTo>
                      <a:pt x="143053" y="0"/>
                    </a:lnTo>
                    <a:cubicBezTo>
                      <a:pt x="153068" y="0"/>
                      <a:pt x="160934" y="9428"/>
                      <a:pt x="160934" y="21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6" name="Group 65">
              <a:extLst>
                <a:ext uri="{FF2B5EF4-FFF2-40B4-BE49-F238E27FC236}">
                  <a16:creationId xmlns:a16="http://schemas.microsoft.com/office/drawing/2014/main" id="{13817AE6-DB64-AA2B-D6B4-F1A3C8792B83}"/>
                </a:ext>
              </a:extLst>
            </p:cNvPr>
            <p:cNvGrpSpPr/>
            <p:nvPr/>
          </p:nvGrpSpPr>
          <p:grpSpPr>
            <a:xfrm>
              <a:off x="7582357" y="3956686"/>
              <a:ext cx="731520" cy="731520"/>
              <a:chOff x="7582357" y="3956686"/>
              <a:chExt cx="731520" cy="731520"/>
            </a:xfrm>
          </p:grpSpPr>
          <p:sp>
            <p:nvSpPr>
              <p:cNvPr id="72" name="Freeform: Shape 71">
                <a:extLst>
                  <a:ext uri="{FF2B5EF4-FFF2-40B4-BE49-F238E27FC236}">
                    <a16:creationId xmlns:a16="http://schemas.microsoft.com/office/drawing/2014/main" id="{F763DED0-9F05-B109-686B-BA4E88116E04}"/>
                  </a:ext>
                </a:extLst>
              </p:cNvPr>
              <p:cNvSpPr/>
              <p:nvPr/>
            </p:nvSpPr>
            <p:spPr>
              <a:xfrm>
                <a:off x="7582357" y="3956686"/>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3" name="Freeform: Shape 72">
                <a:extLst>
                  <a:ext uri="{FF2B5EF4-FFF2-40B4-BE49-F238E27FC236}">
                    <a16:creationId xmlns:a16="http://schemas.microsoft.com/office/drawing/2014/main" id="{898D36F0-5BF5-FC60-D476-6CF921CF3209}"/>
                  </a:ext>
                </a:extLst>
              </p:cNvPr>
              <p:cNvSpPr/>
              <p:nvPr/>
            </p:nvSpPr>
            <p:spPr>
              <a:xfrm flipV="1">
                <a:off x="7775274" y="4395598"/>
                <a:ext cx="345686" cy="105871"/>
              </a:xfrm>
              <a:custGeom>
                <a:avLst/>
                <a:gdLst>
                  <a:gd name="connsiteX0" fmla="*/ 339577 w 345686"/>
                  <a:gd name="connsiteY0" fmla="*/ 36863 h 105871"/>
                  <a:gd name="connsiteX1" fmla="*/ 172843 w 345686"/>
                  <a:gd name="connsiteY1" fmla="*/ 105872 h 105871"/>
                  <a:gd name="connsiteX2" fmla="*/ 6108 w 345686"/>
                  <a:gd name="connsiteY2" fmla="*/ 36863 h 105871"/>
                  <a:gd name="connsiteX3" fmla="*/ 6108 w 345686"/>
                  <a:gd name="connsiteY3" fmla="*/ 6429 h 105871"/>
                  <a:gd name="connsiteX4" fmla="*/ 36541 w 345686"/>
                  <a:gd name="connsiteY4" fmla="*/ 6429 h 105871"/>
                  <a:gd name="connsiteX5" fmla="*/ 172843 w 345686"/>
                  <a:gd name="connsiteY5" fmla="*/ 63009 h 105871"/>
                  <a:gd name="connsiteX6" fmla="*/ 309146 w 345686"/>
                  <a:gd name="connsiteY6" fmla="*/ 6430 h 105871"/>
                  <a:gd name="connsiteX7" fmla="*/ 339579 w 345686"/>
                  <a:gd name="connsiteY7" fmla="*/ 6430 h 105871"/>
                  <a:gd name="connsiteX8" fmla="*/ 339577 w 345686"/>
                  <a:gd name="connsiteY8" fmla="*/ 36863 h 10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686" h="105871">
                    <a:moveTo>
                      <a:pt x="339577" y="36863"/>
                    </a:moveTo>
                    <a:cubicBezTo>
                      <a:pt x="295000" y="81441"/>
                      <a:pt x="235849" y="105872"/>
                      <a:pt x="172843" y="105872"/>
                    </a:cubicBezTo>
                    <a:cubicBezTo>
                      <a:pt x="109836" y="105872"/>
                      <a:pt x="50685" y="81441"/>
                      <a:pt x="6108" y="36863"/>
                    </a:cubicBezTo>
                    <a:cubicBezTo>
                      <a:pt x="-2036" y="28290"/>
                      <a:pt x="-2036" y="15002"/>
                      <a:pt x="6108" y="6429"/>
                    </a:cubicBezTo>
                    <a:cubicBezTo>
                      <a:pt x="14680" y="-2143"/>
                      <a:pt x="27968" y="-2143"/>
                      <a:pt x="36541" y="6429"/>
                    </a:cubicBezTo>
                    <a:cubicBezTo>
                      <a:pt x="72972" y="42862"/>
                      <a:pt x="121407" y="63009"/>
                      <a:pt x="172843" y="63009"/>
                    </a:cubicBezTo>
                    <a:cubicBezTo>
                      <a:pt x="224278" y="63009"/>
                      <a:pt x="272713" y="42862"/>
                      <a:pt x="309146" y="6430"/>
                    </a:cubicBezTo>
                    <a:cubicBezTo>
                      <a:pt x="317718" y="-2141"/>
                      <a:pt x="331005" y="-2141"/>
                      <a:pt x="339579" y="6430"/>
                    </a:cubicBezTo>
                    <a:cubicBezTo>
                      <a:pt x="347723" y="15002"/>
                      <a:pt x="347723" y="28290"/>
                      <a:pt x="339577" y="3686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4" name="Freeform: Shape 73">
                <a:extLst>
                  <a:ext uri="{FF2B5EF4-FFF2-40B4-BE49-F238E27FC236}">
                    <a16:creationId xmlns:a16="http://schemas.microsoft.com/office/drawing/2014/main" id="{30402A15-48FD-4AFA-017C-C296D09CD6F8}"/>
                  </a:ext>
                </a:extLst>
              </p:cNvPr>
              <p:cNvSpPr/>
              <p:nvPr/>
            </p:nvSpPr>
            <p:spPr>
              <a:xfrm>
                <a:off x="7744917" y="4172427"/>
                <a:ext cx="128588" cy="128586"/>
              </a:xfrm>
              <a:custGeom>
                <a:avLst/>
                <a:gdLst>
                  <a:gd name="connsiteX0" fmla="*/ 64294 w 128588"/>
                  <a:gd name="connsiteY0" fmla="*/ 128587 h 128586"/>
                  <a:gd name="connsiteX1" fmla="*/ 0 w 128588"/>
                  <a:gd name="connsiteY1" fmla="*/ 64294 h 128586"/>
                  <a:gd name="connsiteX2" fmla="*/ 64294 w 128588"/>
                  <a:gd name="connsiteY2" fmla="*/ 0 h 128586"/>
                  <a:gd name="connsiteX3" fmla="*/ 128588 w 128588"/>
                  <a:gd name="connsiteY3" fmla="*/ 64294 h 128586"/>
                  <a:gd name="connsiteX4" fmla="*/ 64294 w 128588"/>
                  <a:gd name="connsiteY4" fmla="*/ 128587 h 12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8" h="128586">
                    <a:moveTo>
                      <a:pt x="64294" y="128587"/>
                    </a:moveTo>
                    <a:cubicBezTo>
                      <a:pt x="28841" y="128587"/>
                      <a:pt x="0" y="99747"/>
                      <a:pt x="0" y="64294"/>
                    </a:cubicBezTo>
                    <a:cubicBezTo>
                      <a:pt x="0" y="28840"/>
                      <a:pt x="28841" y="0"/>
                      <a:pt x="64294" y="0"/>
                    </a:cubicBezTo>
                    <a:cubicBezTo>
                      <a:pt x="99747" y="0"/>
                      <a:pt x="128588" y="28840"/>
                      <a:pt x="128588" y="64294"/>
                    </a:cubicBezTo>
                    <a:cubicBezTo>
                      <a:pt x="128588" y="99747"/>
                      <a:pt x="99747" y="128587"/>
                      <a:pt x="64294"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5" name="Freeform: Shape 74">
                <a:extLst>
                  <a:ext uri="{FF2B5EF4-FFF2-40B4-BE49-F238E27FC236}">
                    <a16:creationId xmlns:a16="http://schemas.microsoft.com/office/drawing/2014/main" id="{42F7EAA9-8371-D105-A7F1-6FD990730BF6}"/>
                  </a:ext>
                </a:extLst>
              </p:cNvPr>
              <p:cNvSpPr/>
              <p:nvPr/>
            </p:nvSpPr>
            <p:spPr>
              <a:xfrm>
                <a:off x="8002091" y="4172427"/>
                <a:ext cx="128588" cy="128586"/>
              </a:xfrm>
              <a:custGeom>
                <a:avLst/>
                <a:gdLst>
                  <a:gd name="connsiteX0" fmla="*/ 64294 w 128588"/>
                  <a:gd name="connsiteY0" fmla="*/ 128587 h 128586"/>
                  <a:gd name="connsiteX1" fmla="*/ 0 w 128588"/>
                  <a:gd name="connsiteY1" fmla="*/ 64294 h 128586"/>
                  <a:gd name="connsiteX2" fmla="*/ 64294 w 128588"/>
                  <a:gd name="connsiteY2" fmla="*/ 0 h 128586"/>
                  <a:gd name="connsiteX3" fmla="*/ 128588 w 128588"/>
                  <a:gd name="connsiteY3" fmla="*/ 64294 h 128586"/>
                  <a:gd name="connsiteX4" fmla="*/ 64294 w 128588"/>
                  <a:gd name="connsiteY4" fmla="*/ 128587 h 12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8" h="128586">
                    <a:moveTo>
                      <a:pt x="64294" y="128587"/>
                    </a:moveTo>
                    <a:cubicBezTo>
                      <a:pt x="28841" y="128587"/>
                      <a:pt x="0" y="99747"/>
                      <a:pt x="0" y="64294"/>
                    </a:cubicBezTo>
                    <a:cubicBezTo>
                      <a:pt x="0" y="28840"/>
                      <a:pt x="28841" y="0"/>
                      <a:pt x="64294" y="0"/>
                    </a:cubicBezTo>
                    <a:cubicBezTo>
                      <a:pt x="99747" y="0"/>
                      <a:pt x="128588" y="28840"/>
                      <a:pt x="128588" y="64294"/>
                    </a:cubicBezTo>
                    <a:cubicBezTo>
                      <a:pt x="128588" y="99747"/>
                      <a:pt x="99747" y="128587"/>
                      <a:pt x="64294"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67" name="Group 66">
              <a:extLst>
                <a:ext uri="{FF2B5EF4-FFF2-40B4-BE49-F238E27FC236}">
                  <a16:creationId xmlns:a16="http://schemas.microsoft.com/office/drawing/2014/main" id="{3B2C4B8E-DE3F-CD61-EFAD-1C33B9328963}"/>
                </a:ext>
              </a:extLst>
            </p:cNvPr>
            <p:cNvGrpSpPr/>
            <p:nvPr/>
          </p:nvGrpSpPr>
          <p:grpSpPr>
            <a:xfrm>
              <a:off x="9444330" y="3983673"/>
              <a:ext cx="731520" cy="731520"/>
              <a:chOff x="9444330" y="3983673"/>
              <a:chExt cx="731520" cy="731520"/>
            </a:xfrm>
          </p:grpSpPr>
          <p:sp>
            <p:nvSpPr>
              <p:cNvPr id="68" name="Freeform: Shape 67">
                <a:extLst>
                  <a:ext uri="{FF2B5EF4-FFF2-40B4-BE49-F238E27FC236}">
                    <a16:creationId xmlns:a16="http://schemas.microsoft.com/office/drawing/2014/main" id="{B860214F-7649-A693-A649-C45DFC8B1BF7}"/>
                  </a:ext>
                </a:extLst>
              </p:cNvPr>
              <p:cNvSpPr/>
              <p:nvPr/>
            </p:nvSpPr>
            <p:spPr>
              <a:xfrm>
                <a:off x="9444330" y="3983673"/>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69" name="Freeform: Shape 68">
                <a:extLst>
                  <a:ext uri="{FF2B5EF4-FFF2-40B4-BE49-F238E27FC236}">
                    <a16:creationId xmlns:a16="http://schemas.microsoft.com/office/drawing/2014/main" id="{4097B779-DCA2-9A26-BAEA-9EF289F5B38C}"/>
                  </a:ext>
                </a:extLst>
              </p:cNvPr>
              <p:cNvSpPr/>
              <p:nvPr/>
            </p:nvSpPr>
            <p:spPr>
              <a:xfrm>
                <a:off x="9617209" y="4285138"/>
                <a:ext cx="128586" cy="85725"/>
              </a:xfrm>
              <a:custGeom>
                <a:avLst/>
                <a:gdLst>
                  <a:gd name="connsiteX0" fmla="*/ 107156 w 128586"/>
                  <a:gd name="connsiteY0" fmla="*/ 85726 h 85725"/>
                  <a:gd name="connsiteX1" fmla="*/ 85724 w 128586"/>
                  <a:gd name="connsiteY1" fmla="*/ 64294 h 85725"/>
                  <a:gd name="connsiteX2" fmla="*/ 85724 w 128586"/>
                  <a:gd name="connsiteY2" fmla="*/ 42862 h 85725"/>
                  <a:gd name="connsiteX3" fmla="*/ 21430 w 128586"/>
                  <a:gd name="connsiteY3" fmla="*/ 42862 h 85725"/>
                  <a:gd name="connsiteX4" fmla="*/ 0 w 128586"/>
                  <a:gd name="connsiteY4" fmla="*/ 21432 h 85725"/>
                  <a:gd name="connsiteX5" fmla="*/ 21430 w 128586"/>
                  <a:gd name="connsiteY5" fmla="*/ 0 h 85725"/>
                  <a:gd name="connsiteX6" fmla="*/ 107156 w 128586"/>
                  <a:gd name="connsiteY6" fmla="*/ 0 h 85725"/>
                  <a:gd name="connsiteX7" fmla="*/ 128587 w 128586"/>
                  <a:gd name="connsiteY7" fmla="*/ 21432 h 85725"/>
                  <a:gd name="connsiteX8" fmla="*/ 128587 w 128586"/>
                  <a:gd name="connsiteY8" fmla="*/ 64294 h 85725"/>
                  <a:gd name="connsiteX9" fmla="*/ 107156 w 128586"/>
                  <a:gd name="connsiteY9" fmla="*/ 8572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86" h="85725">
                    <a:moveTo>
                      <a:pt x="107156" y="85726"/>
                    </a:moveTo>
                    <a:cubicBezTo>
                      <a:pt x="95311" y="85726"/>
                      <a:pt x="85724" y="76140"/>
                      <a:pt x="85724" y="64294"/>
                    </a:cubicBezTo>
                    <a:lnTo>
                      <a:pt x="85724" y="42862"/>
                    </a:lnTo>
                    <a:lnTo>
                      <a:pt x="21430" y="42862"/>
                    </a:lnTo>
                    <a:cubicBezTo>
                      <a:pt x="9585" y="42862"/>
                      <a:pt x="0" y="33278"/>
                      <a:pt x="0" y="21432"/>
                    </a:cubicBezTo>
                    <a:cubicBezTo>
                      <a:pt x="0" y="9586"/>
                      <a:pt x="9585" y="0"/>
                      <a:pt x="21430" y="0"/>
                    </a:cubicBezTo>
                    <a:lnTo>
                      <a:pt x="107156" y="0"/>
                    </a:lnTo>
                    <a:cubicBezTo>
                      <a:pt x="119002" y="0"/>
                      <a:pt x="128587" y="9586"/>
                      <a:pt x="128587" y="21432"/>
                    </a:cubicBezTo>
                    <a:lnTo>
                      <a:pt x="128587" y="64294"/>
                    </a:lnTo>
                    <a:cubicBezTo>
                      <a:pt x="128587" y="76140"/>
                      <a:pt x="119002" y="85726"/>
                      <a:pt x="107156" y="85726"/>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0" name="Freeform: Shape 69">
                <a:extLst>
                  <a:ext uri="{FF2B5EF4-FFF2-40B4-BE49-F238E27FC236}">
                    <a16:creationId xmlns:a16="http://schemas.microsoft.com/office/drawing/2014/main" id="{B736E003-19A2-F48E-8978-D62B1F0F20AF}"/>
                  </a:ext>
                </a:extLst>
              </p:cNvPr>
              <p:cNvSpPr/>
              <p:nvPr/>
            </p:nvSpPr>
            <p:spPr>
              <a:xfrm>
                <a:off x="9874384" y="4285138"/>
                <a:ext cx="128586" cy="85725"/>
              </a:xfrm>
              <a:custGeom>
                <a:avLst/>
                <a:gdLst>
                  <a:gd name="connsiteX0" fmla="*/ 107156 w 128586"/>
                  <a:gd name="connsiteY0" fmla="*/ 85726 h 85725"/>
                  <a:gd name="connsiteX1" fmla="*/ 85724 w 128586"/>
                  <a:gd name="connsiteY1" fmla="*/ 64294 h 85725"/>
                  <a:gd name="connsiteX2" fmla="*/ 85724 w 128586"/>
                  <a:gd name="connsiteY2" fmla="*/ 42862 h 85725"/>
                  <a:gd name="connsiteX3" fmla="*/ 21430 w 128586"/>
                  <a:gd name="connsiteY3" fmla="*/ 42862 h 85725"/>
                  <a:gd name="connsiteX4" fmla="*/ 0 w 128586"/>
                  <a:gd name="connsiteY4" fmla="*/ 21432 h 85725"/>
                  <a:gd name="connsiteX5" fmla="*/ 21430 w 128586"/>
                  <a:gd name="connsiteY5" fmla="*/ 0 h 85725"/>
                  <a:gd name="connsiteX6" fmla="*/ 107156 w 128586"/>
                  <a:gd name="connsiteY6" fmla="*/ 0 h 85725"/>
                  <a:gd name="connsiteX7" fmla="*/ 128587 w 128586"/>
                  <a:gd name="connsiteY7" fmla="*/ 21432 h 85725"/>
                  <a:gd name="connsiteX8" fmla="*/ 128587 w 128586"/>
                  <a:gd name="connsiteY8" fmla="*/ 64294 h 85725"/>
                  <a:gd name="connsiteX9" fmla="*/ 107156 w 128586"/>
                  <a:gd name="connsiteY9" fmla="*/ 8572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86" h="85725">
                    <a:moveTo>
                      <a:pt x="107156" y="85726"/>
                    </a:moveTo>
                    <a:cubicBezTo>
                      <a:pt x="95311" y="85726"/>
                      <a:pt x="85724" y="76140"/>
                      <a:pt x="85724" y="64294"/>
                    </a:cubicBezTo>
                    <a:lnTo>
                      <a:pt x="85724" y="42862"/>
                    </a:lnTo>
                    <a:lnTo>
                      <a:pt x="21430" y="42862"/>
                    </a:lnTo>
                    <a:cubicBezTo>
                      <a:pt x="9585" y="42862"/>
                      <a:pt x="0" y="33278"/>
                      <a:pt x="0" y="21432"/>
                    </a:cubicBezTo>
                    <a:cubicBezTo>
                      <a:pt x="0" y="9586"/>
                      <a:pt x="9585" y="0"/>
                      <a:pt x="21430" y="0"/>
                    </a:cubicBezTo>
                    <a:lnTo>
                      <a:pt x="107156" y="0"/>
                    </a:lnTo>
                    <a:cubicBezTo>
                      <a:pt x="119002" y="0"/>
                      <a:pt x="128587" y="9586"/>
                      <a:pt x="128587" y="21432"/>
                    </a:cubicBezTo>
                    <a:lnTo>
                      <a:pt x="128587" y="64294"/>
                    </a:lnTo>
                    <a:cubicBezTo>
                      <a:pt x="128587" y="76140"/>
                      <a:pt x="119002" y="85726"/>
                      <a:pt x="107156" y="85726"/>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71" name="Freeform: Shape 70">
                <a:extLst>
                  <a:ext uri="{FF2B5EF4-FFF2-40B4-BE49-F238E27FC236}">
                    <a16:creationId xmlns:a16="http://schemas.microsoft.com/office/drawing/2014/main" id="{EACE8E98-B34E-DCDF-8699-90079C6E145F}"/>
                  </a:ext>
                </a:extLst>
              </p:cNvPr>
              <p:cNvSpPr/>
              <p:nvPr/>
            </p:nvSpPr>
            <p:spPr>
              <a:xfrm>
                <a:off x="9660071" y="4413727"/>
                <a:ext cx="300040" cy="171311"/>
              </a:xfrm>
              <a:custGeom>
                <a:avLst/>
                <a:gdLst>
                  <a:gd name="connsiteX0" fmla="*/ 150019 w 300040"/>
                  <a:gd name="connsiteY0" fmla="*/ 0 h 171311"/>
                  <a:gd name="connsiteX1" fmla="*/ 0 w 300040"/>
                  <a:gd name="connsiteY1" fmla="*/ 150019 h 171311"/>
                  <a:gd name="connsiteX2" fmla="*/ 9003 w 300040"/>
                  <a:gd name="connsiteY2" fmla="*/ 167591 h 171311"/>
                  <a:gd name="connsiteX3" fmla="*/ 28289 w 300040"/>
                  <a:gd name="connsiteY3" fmla="*/ 170163 h 171311"/>
                  <a:gd name="connsiteX4" fmla="*/ 150020 w 300040"/>
                  <a:gd name="connsiteY4" fmla="*/ 150448 h 171311"/>
                  <a:gd name="connsiteX5" fmla="*/ 271752 w 300040"/>
                  <a:gd name="connsiteY5" fmla="*/ 170163 h 171311"/>
                  <a:gd name="connsiteX6" fmla="*/ 291038 w 300040"/>
                  <a:gd name="connsiteY6" fmla="*/ 167591 h 171311"/>
                  <a:gd name="connsiteX7" fmla="*/ 300040 w 300040"/>
                  <a:gd name="connsiteY7" fmla="*/ 150019 h 171311"/>
                  <a:gd name="connsiteX8" fmla="*/ 150019 w 300040"/>
                  <a:gd name="connsiteY8" fmla="*/ 0 h 1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040" h="171311">
                    <a:moveTo>
                      <a:pt x="150019" y="0"/>
                    </a:moveTo>
                    <a:cubicBezTo>
                      <a:pt x="67293" y="0"/>
                      <a:pt x="0" y="67293"/>
                      <a:pt x="0" y="150019"/>
                    </a:cubicBezTo>
                    <a:cubicBezTo>
                      <a:pt x="0" y="156875"/>
                      <a:pt x="3430" y="163306"/>
                      <a:pt x="9003" y="167591"/>
                    </a:cubicBezTo>
                    <a:cubicBezTo>
                      <a:pt x="14575" y="171450"/>
                      <a:pt x="21861" y="172305"/>
                      <a:pt x="28289" y="170163"/>
                    </a:cubicBezTo>
                    <a:cubicBezTo>
                      <a:pt x="67724" y="156875"/>
                      <a:pt x="108871" y="150448"/>
                      <a:pt x="150020" y="150448"/>
                    </a:cubicBezTo>
                    <a:cubicBezTo>
                      <a:pt x="191169" y="150448"/>
                      <a:pt x="232315" y="156875"/>
                      <a:pt x="271752" y="170163"/>
                    </a:cubicBezTo>
                    <a:cubicBezTo>
                      <a:pt x="278179" y="172305"/>
                      <a:pt x="285464" y="171450"/>
                      <a:pt x="291038" y="167591"/>
                    </a:cubicBezTo>
                    <a:cubicBezTo>
                      <a:pt x="296610" y="163306"/>
                      <a:pt x="300040" y="156875"/>
                      <a:pt x="300040" y="150019"/>
                    </a:cubicBezTo>
                    <a:cubicBezTo>
                      <a:pt x="300040" y="67293"/>
                      <a:pt x="232744" y="0"/>
                      <a:pt x="150019" y="0"/>
                    </a:cubicBezTo>
                    <a:close/>
                  </a:path>
                </a:pathLst>
              </a:custGeom>
              <a:solidFill>
                <a:srgbClr val="FF641A"/>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sp>
        <p:nvSpPr>
          <p:cNvPr id="14" name="Rectangle 13">
            <a:extLst>
              <a:ext uri="{FF2B5EF4-FFF2-40B4-BE49-F238E27FC236}">
                <a16:creationId xmlns:a16="http://schemas.microsoft.com/office/drawing/2014/main" id="{5C3CF6AE-DC6C-AFA3-0DDD-1A7C679AA1E4}"/>
              </a:ext>
            </a:extLst>
          </p:cNvPr>
          <p:cNvSpPr/>
          <p:nvPr/>
        </p:nvSpPr>
        <p:spPr>
          <a:xfrm>
            <a:off x="9880561" y="3685333"/>
            <a:ext cx="1538533" cy="1231781"/>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Worried</a:t>
            </a:r>
          </a:p>
        </p:txBody>
      </p:sp>
      <p:sp>
        <p:nvSpPr>
          <p:cNvPr id="15" name="Rectangle 14">
            <a:extLst>
              <a:ext uri="{FF2B5EF4-FFF2-40B4-BE49-F238E27FC236}">
                <a16:creationId xmlns:a16="http://schemas.microsoft.com/office/drawing/2014/main" id="{2D897185-6954-8ED8-B45F-CA67638412E0}"/>
              </a:ext>
            </a:extLst>
          </p:cNvPr>
          <p:cNvSpPr/>
          <p:nvPr/>
        </p:nvSpPr>
        <p:spPr>
          <a:xfrm>
            <a:off x="9896909" y="2292553"/>
            <a:ext cx="1538533" cy="1231781"/>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Frustrated</a:t>
            </a:r>
          </a:p>
        </p:txBody>
      </p:sp>
      <p:sp>
        <p:nvSpPr>
          <p:cNvPr id="16" name="Rectangle 15">
            <a:extLst>
              <a:ext uri="{FF2B5EF4-FFF2-40B4-BE49-F238E27FC236}">
                <a16:creationId xmlns:a16="http://schemas.microsoft.com/office/drawing/2014/main" id="{3B17093B-7C91-1F33-23A6-12857D4009EF}"/>
              </a:ext>
            </a:extLst>
          </p:cNvPr>
          <p:cNvSpPr/>
          <p:nvPr/>
        </p:nvSpPr>
        <p:spPr>
          <a:xfrm>
            <a:off x="9880561" y="5124005"/>
            <a:ext cx="1538533" cy="1231781"/>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DCB"/>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BBAB4"/>
                </a:solidFill>
                <a:latin typeface="+mj-lt"/>
              </a:rPr>
              <a:t>Angry</a:t>
            </a:r>
          </a:p>
        </p:txBody>
      </p:sp>
      <p:grpSp>
        <p:nvGrpSpPr>
          <p:cNvPr id="19" name="Group 18">
            <a:extLst>
              <a:ext uri="{FF2B5EF4-FFF2-40B4-BE49-F238E27FC236}">
                <a16:creationId xmlns:a16="http://schemas.microsoft.com/office/drawing/2014/main" id="{8D877F63-9AE4-03CF-F0FE-89A5B05F364D}"/>
              </a:ext>
            </a:extLst>
          </p:cNvPr>
          <p:cNvGrpSpPr/>
          <p:nvPr/>
        </p:nvGrpSpPr>
        <p:grpSpPr>
          <a:xfrm>
            <a:off x="10304168" y="2376258"/>
            <a:ext cx="724016" cy="703875"/>
            <a:chOff x="5730240" y="5325108"/>
            <a:chExt cx="731520" cy="731520"/>
          </a:xfrm>
        </p:grpSpPr>
        <p:grpSp>
          <p:nvGrpSpPr>
            <p:cNvPr id="37" name="Graphic 50">
              <a:extLst>
                <a:ext uri="{FF2B5EF4-FFF2-40B4-BE49-F238E27FC236}">
                  <a16:creationId xmlns:a16="http://schemas.microsoft.com/office/drawing/2014/main" id="{6A04F691-914B-AD4E-ACCB-517F6D5B5266}"/>
                </a:ext>
              </a:extLst>
            </p:cNvPr>
            <p:cNvGrpSpPr/>
            <p:nvPr/>
          </p:nvGrpSpPr>
          <p:grpSpPr>
            <a:xfrm>
              <a:off x="5730240" y="5325108"/>
              <a:ext cx="731520" cy="731520"/>
              <a:chOff x="5730240" y="5325108"/>
              <a:chExt cx="731520" cy="731520"/>
            </a:xfrm>
          </p:grpSpPr>
          <p:sp>
            <p:nvSpPr>
              <p:cNvPr id="39" name="Freeform: Shape 38">
                <a:extLst>
                  <a:ext uri="{FF2B5EF4-FFF2-40B4-BE49-F238E27FC236}">
                    <a16:creationId xmlns:a16="http://schemas.microsoft.com/office/drawing/2014/main" id="{4C802291-422A-A67A-3BF8-3F0BC8846D56}"/>
                  </a:ext>
                </a:extLst>
              </p:cNvPr>
              <p:cNvSpPr/>
              <p:nvPr/>
            </p:nvSpPr>
            <p:spPr>
              <a:xfrm>
                <a:off x="5730240" y="5325108"/>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0" name="Freeform: Shape 39">
                <a:extLst>
                  <a:ext uri="{FF2B5EF4-FFF2-40B4-BE49-F238E27FC236}">
                    <a16:creationId xmlns:a16="http://schemas.microsoft.com/office/drawing/2014/main" id="{EE8081B6-B96B-AB4C-62A0-E78CFCA55039}"/>
                  </a:ext>
                </a:extLst>
              </p:cNvPr>
              <p:cNvSpPr/>
              <p:nvPr/>
            </p:nvSpPr>
            <p:spPr>
              <a:xfrm>
                <a:off x="5860256" y="5455124"/>
                <a:ext cx="128587" cy="128587"/>
              </a:xfrm>
              <a:custGeom>
                <a:avLst/>
                <a:gdLst>
                  <a:gd name="connsiteX0" fmla="*/ 21431 w 128587"/>
                  <a:gd name="connsiteY0" fmla="*/ 128588 h 128587"/>
                  <a:gd name="connsiteX1" fmla="*/ 0 w 128587"/>
                  <a:gd name="connsiteY1" fmla="*/ 107156 h 128587"/>
                  <a:gd name="connsiteX2" fmla="*/ 21431 w 128587"/>
                  <a:gd name="connsiteY2" fmla="*/ 85725 h 128587"/>
                  <a:gd name="connsiteX3" fmla="*/ 85725 w 128587"/>
                  <a:gd name="connsiteY3" fmla="*/ 21431 h 128587"/>
                  <a:gd name="connsiteX4" fmla="*/ 107156 w 128587"/>
                  <a:gd name="connsiteY4" fmla="*/ 0 h 128587"/>
                  <a:gd name="connsiteX5" fmla="*/ 128588 w 128587"/>
                  <a:gd name="connsiteY5" fmla="*/ 21431 h 128587"/>
                  <a:gd name="connsiteX6" fmla="*/ 21431 w 128587"/>
                  <a:gd name="connsiteY6" fmla="*/ 128588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 h="128587">
                    <a:moveTo>
                      <a:pt x="21431" y="128588"/>
                    </a:moveTo>
                    <a:cubicBezTo>
                      <a:pt x="9585" y="128588"/>
                      <a:pt x="0" y="119002"/>
                      <a:pt x="0" y="107156"/>
                    </a:cubicBezTo>
                    <a:cubicBezTo>
                      <a:pt x="0" y="95310"/>
                      <a:pt x="9585" y="85725"/>
                      <a:pt x="21431" y="85725"/>
                    </a:cubicBezTo>
                    <a:cubicBezTo>
                      <a:pt x="56884" y="85725"/>
                      <a:pt x="85725" y="56884"/>
                      <a:pt x="85725" y="21431"/>
                    </a:cubicBezTo>
                    <a:cubicBezTo>
                      <a:pt x="85725" y="9585"/>
                      <a:pt x="95310" y="0"/>
                      <a:pt x="107156" y="0"/>
                    </a:cubicBezTo>
                    <a:cubicBezTo>
                      <a:pt x="119002" y="0"/>
                      <a:pt x="128588" y="9585"/>
                      <a:pt x="128588" y="21431"/>
                    </a:cubicBezTo>
                    <a:cubicBezTo>
                      <a:pt x="128588" y="80514"/>
                      <a:pt x="80514" y="128588"/>
                      <a:pt x="21431"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1" name="Freeform: Shape 40">
                <a:extLst>
                  <a:ext uri="{FF2B5EF4-FFF2-40B4-BE49-F238E27FC236}">
                    <a16:creationId xmlns:a16="http://schemas.microsoft.com/office/drawing/2014/main" id="{AB730669-5505-DF12-FA2B-18EC9790C335}"/>
                  </a:ext>
                </a:extLst>
              </p:cNvPr>
              <p:cNvSpPr/>
              <p:nvPr/>
            </p:nvSpPr>
            <p:spPr>
              <a:xfrm>
                <a:off x="6203156" y="5455124"/>
                <a:ext cx="128587" cy="128587"/>
              </a:xfrm>
              <a:custGeom>
                <a:avLst/>
                <a:gdLst>
                  <a:gd name="connsiteX0" fmla="*/ 107156 w 128587"/>
                  <a:gd name="connsiteY0" fmla="*/ 128588 h 128587"/>
                  <a:gd name="connsiteX1" fmla="*/ 0 w 128587"/>
                  <a:gd name="connsiteY1" fmla="*/ 21431 h 128587"/>
                  <a:gd name="connsiteX2" fmla="*/ 21431 w 128587"/>
                  <a:gd name="connsiteY2" fmla="*/ 0 h 128587"/>
                  <a:gd name="connsiteX3" fmla="*/ 42863 w 128587"/>
                  <a:gd name="connsiteY3" fmla="*/ 21431 h 128587"/>
                  <a:gd name="connsiteX4" fmla="*/ 107156 w 128587"/>
                  <a:gd name="connsiteY4" fmla="*/ 85725 h 128587"/>
                  <a:gd name="connsiteX5" fmla="*/ 128588 w 128587"/>
                  <a:gd name="connsiteY5" fmla="*/ 107156 h 128587"/>
                  <a:gd name="connsiteX6" fmla="*/ 107156 w 128587"/>
                  <a:gd name="connsiteY6" fmla="*/ 128588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 h="128587">
                    <a:moveTo>
                      <a:pt x="107156" y="128588"/>
                    </a:moveTo>
                    <a:cubicBezTo>
                      <a:pt x="48073" y="128588"/>
                      <a:pt x="0" y="80514"/>
                      <a:pt x="0" y="21431"/>
                    </a:cubicBezTo>
                    <a:cubicBezTo>
                      <a:pt x="0" y="9585"/>
                      <a:pt x="9585" y="0"/>
                      <a:pt x="21431" y="0"/>
                    </a:cubicBezTo>
                    <a:cubicBezTo>
                      <a:pt x="33277" y="0"/>
                      <a:pt x="42863" y="9585"/>
                      <a:pt x="42863" y="21431"/>
                    </a:cubicBezTo>
                    <a:cubicBezTo>
                      <a:pt x="42863" y="56884"/>
                      <a:pt x="71703" y="85725"/>
                      <a:pt x="107156" y="85725"/>
                    </a:cubicBezTo>
                    <a:cubicBezTo>
                      <a:pt x="119002" y="85725"/>
                      <a:pt x="128588" y="95310"/>
                      <a:pt x="128588" y="107156"/>
                    </a:cubicBezTo>
                    <a:cubicBezTo>
                      <a:pt x="128588" y="119002"/>
                      <a:pt x="119002" y="128588"/>
                      <a:pt x="107156"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2" name="Freeform: Shape 41">
                <a:extLst>
                  <a:ext uri="{FF2B5EF4-FFF2-40B4-BE49-F238E27FC236}">
                    <a16:creationId xmlns:a16="http://schemas.microsoft.com/office/drawing/2014/main" id="{AE413411-89AF-5A34-AA88-A23AF86878EC}"/>
                  </a:ext>
                </a:extLst>
              </p:cNvPr>
              <p:cNvSpPr/>
              <p:nvPr/>
            </p:nvSpPr>
            <p:spPr>
              <a:xfrm>
                <a:off x="5903118" y="5626574"/>
                <a:ext cx="171479" cy="171449"/>
              </a:xfrm>
              <a:custGeom>
                <a:avLst/>
                <a:gdLst>
                  <a:gd name="connsiteX0" fmla="*/ 6279 w 171479"/>
                  <a:gd name="connsiteY0" fmla="*/ 165171 h 171449"/>
                  <a:gd name="connsiteX1" fmla="*/ 6279 w 171479"/>
                  <a:gd name="connsiteY1" fmla="*/ 134865 h 171449"/>
                  <a:gd name="connsiteX2" fmla="*/ 112514 w 171479"/>
                  <a:gd name="connsiteY2" fmla="*/ 86185 h 171449"/>
                  <a:gd name="connsiteX3" fmla="*/ 21431 w 171479"/>
                  <a:gd name="connsiteY3" fmla="*/ 42863 h 171449"/>
                  <a:gd name="connsiteX4" fmla="*/ 0 w 171479"/>
                  <a:gd name="connsiteY4" fmla="*/ 21431 h 171449"/>
                  <a:gd name="connsiteX5" fmla="*/ 21431 w 171479"/>
                  <a:gd name="connsiteY5" fmla="*/ 0 h 171449"/>
                  <a:gd name="connsiteX6" fmla="*/ 169190 w 171479"/>
                  <a:gd name="connsiteY6" fmla="*/ 97571 h 171449"/>
                  <a:gd name="connsiteX7" fmla="*/ 150019 w 171479"/>
                  <a:gd name="connsiteY7" fmla="*/ 128588 h 171449"/>
                  <a:gd name="connsiteX8" fmla="*/ 124904 w 171479"/>
                  <a:gd name="connsiteY8" fmla="*/ 128588 h 171449"/>
                  <a:gd name="connsiteX9" fmla="*/ 36585 w 171479"/>
                  <a:gd name="connsiteY9" fmla="*/ 165171 h 171449"/>
                  <a:gd name="connsiteX10" fmla="*/ 6279 w 171479"/>
                  <a:gd name="connsiteY10" fmla="*/ 165171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79" h="171449">
                    <a:moveTo>
                      <a:pt x="6279" y="165171"/>
                    </a:moveTo>
                    <a:cubicBezTo>
                      <a:pt x="-2092" y="156800"/>
                      <a:pt x="-2092" y="143236"/>
                      <a:pt x="6279" y="134865"/>
                    </a:cubicBezTo>
                    <a:cubicBezTo>
                      <a:pt x="34576" y="106569"/>
                      <a:pt x="72749" y="89198"/>
                      <a:pt x="112514" y="86185"/>
                    </a:cubicBezTo>
                    <a:cubicBezTo>
                      <a:pt x="90560" y="58999"/>
                      <a:pt x="57471" y="42863"/>
                      <a:pt x="21431" y="42863"/>
                    </a:cubicBezTo>
                    <a:cubicBezTo>
                      <a:pt x="9585" y="42863"/>
                      <a:pt x="0" y="33277"/>
                      <a:pt x="0" y="21431"/>
                    </a:cubicBezTo>
                    <a:cubicBezTo>
                      <a:pt x="0" y="9585"/>
                      <a:pt x="9585" y="0"/>
                      <a:pt x="21431" y="0"/>
                    </a:cubicBezTo>
                    <a:cubicBezTo>
                      <a:pt x="131208" y="0"/>
                      <a:pt x="165378" y="93282"/>
                      <a:pt x="169190" y="97571"/>
                    </a:cubicBezTo>
                    <a:cubicBezTo>
                      <a:pt x="176331" y="111810"/>
                      <a:pt x="165889" y="128588"/>
                      <a:pt x="150019" y="128588"/>
                    </a:cubicBezTo>
                    <a:lnTo>
                      <a:pt x="124904" y="128588"/>
                    </a:lnTo>
                    <a:cubicBezTo>
                      <a:pt x="92024" y="128588"/>
                      <a:pt x="59836" y="141919"/>
                      <a:pt x="36585" y="165171"/>
                    </a:cubicBezTo>
                    <a:cubicBezTo>
                      <a:pt x="28212" y="173543"/>
                      <a:pt x="14650" y="173543"/>
                      <a:pt x="6279" y="16517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43" name="Freeform: Shape 42">
                <a:extLst>
                  <a:ext uri="{FF2B5EF4-FFF2-40B4-BE49-F238E27FC236}">
                    <a16:creationId xmlns:a16="http://schemas.microsoft.com/office/drawing/2014/main" id="{0367C133-5D43-3518-4620-D13734E1A25D}"/>
                  </a:ext>
                </a:extLst>
              </p:cNvPr>
              <p:cNvSpPr/>
              <p:nvPr/>
            </p:nvSpPr>
            <p:spPr>
              <a:xfrm>
                <a:off x="6117401" y="5626574"/>
                <a:ext cx="171479" cy="171449"/>
              </a:xfrm>
              <a:custGeom>
                <a:avLst/>
                <a:gdLst>
                  <a:gd name="connsiteX0" fmla="*/ 134896 w 171479"/>
                  <a:gd name="connsiteY0" fmla="*/ 165171 h 171449"/>
                  <a:gd name="connsiteX1" fmla="*/ 46575 w 171479"/>
                  <a:gd name="connsiteY1" fmla="*/ 128588 h 171449"/>
                  <a:gd name="connsiteX2" fmla="*/ 21461 w 171479"/>
                  <a:gd name="connsiteY2" fmla="*/ 128588 h 171449"/>
                  <a:gd name="connsiteX3" fmla="*/ 2290 w 171479"/>
                  <a:gd name="connsiteY3" fmla="*/ 97571 h 171449"/>
                  <a:gd name="connsiteX4" fmla="*/ 150048 w 171479"/>
                  <a:gd name="connsiteY4" fmla="*/ 0 h 171449"/>
                  <a:gd name="connsiteX5" fmla="*/ 171480 w 171479"/>
                  <a:gd name="connsiteY5" fmla="*/ 21431 h 171449"/>
                  <a:gd name="connsiteX6" fmla="*/ 150048 w 171479"/>
                  <a:gd name="connsiteY6" fmla="*/ 42863 h 171449"/>
                  <a:gd name="connsiteX7" fmla="*/ 58966 w 171479"/>
                  <a:gd name="connsiteY7" fmla="*/ 86185 h 171449"/>
                  <a:gd name="connsiteX8" fmla="*/ 165200 w 171479"/>
                  <a:gd name="connsiteY8" fmla="*/ 134865 h 171449"/>
                  <a:gd name="connsiteX9" fmla="*/ 165200 w 171479"/>
                  <a:gd name="connsiteY9" fmla="*/ 165171 h 171449"/>
                  <a:gd name="connsiteX10" fmla="*/ 134896 w 171479"/>
                  <a:gd name="connsiteY10" fmla="*/ 165171 h 171449"/>
                  <a:gd name="connsiteX11" fmla="*/ 134896 w 171479"/>
                  <a:gd name="connsiteY11" fmla="*/ 165171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79" h="171449">
                    <a:moveTo>
                      <a:pt x="134896" y="165171"/>
                    </a:moveTo>
                    <a:cubicBezTo>
                      <a:pt x="111644" y="141919"/>
                      <a:pt x="79455" y="128588"/>
                      <a:pt x="46575" y="128588"/>
                    </a:cubicBezTo>
                    <a:lnTo>
                      <a:pt x="21461" y="128588"/>
                    </a:lnTo>
                    <a:cubicBezTo>
                      <a:pt x="5592" y="128588"/>
                      <a:pt x="-4852" y="111810"/>
                      <a:pt x="2290" y="97571"/>
                    </a:cubicBezTo>
                    <a:cubicBezTo>
                      <a:pt x="6105" y="93279"/>
                      <a:pt x="40332" y="0"/>
                      <a:pt x="150048" y="0"/>
                    </a:cubicBezTo>
                    <a:cubicBezTo>
                      <a:pt x="161894" y="0"/>
                      <a:pt x="171480" y="9585"/>
                      <a:pt x="171480" y="21431"/>
                    </a:cubicBezTo>
                    <a:cubicBezTo>
                      <a:pt x="171480" y="33277"/>
                      <a:pt x="161894" y="42863"/>
                      <a:pt x="150048" y="42863"/>
                    </a:cubicBezTo>
                    <a:cubicBezTo>
                      <a:pt x="114008" y="42863"/>
                      <a:pt x="80920" y="58999"/>
                      <a:pt x="58966" y="86185"/>
                    </a:cubicBezTo>
                    <a:cubicBezTo>
                      <a:pt x="98731" y="89198"/>
                      <a:pt x="136905" y="106570"/>
                      <a:pt x="165200" y="134865"/>
                    </a:cubicBezTo>
                    <a:cubicBezTo>
                      <a:pt x="173571" y="143236"/>
                      <a:pt x="173571" y="156800"/>
                      <a:pt x="165200" y="165171"/>
                    </a:cubicBezTo>
                    <a:cubicBezTo>
                      <a:pt x="156829" y="173543"/>
                      <a:pt x="143267" y="173543"/>
                      <a:pt x="134896" y="165171"/>
                    </a:cubicBezTo>
                    <a:lnTo>
                      <a:pt x="134896" y="165171"/>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38" name="Freeform: Shape 37">
              <a:extLst>
                <a:ext uri="{FF2B5EF4-FFF2-40B4-BE49-F238E27FC236}">
                  <a16:creationId xmlns:a16="http://schemas.microsoft.com/office/drawing/2014/main" id="{12E5134D-5B2C-124C-D0D1-807BCB5B3949}"/>
                </a:ext>
              </a:extLst>
            </p:cNvPr>
            <p:cNvSpPr/>
            <p:nvPr/>
          </p:nvSpPr>
          <p:spPr>
            <a:xfrm>
              <a:off x="5935065" y="5851802"/>
              <a:ext cx="300041" cy="85723"/>
            </a:xfrm>
            <a:custGeom>
              <a:avLst/>
              <a:gdLst>
                <a:gd name="connsiteX0" fmla="*/ 293611 w 300041"/>
                <a:gd name="connsiteY0" fmla="*/ 79295 h 85723"/>
                <a:gd name="connsiteX1" fmla="*/ 263609 w 300041"/>
                <a:gd name="connsiteY1" fmla="*/ 79295 h 85723"/>
                <a:gd name="connsiteX2" fmla="*/ 235747 w 300041"/>
                <a:gd name="connsiteY2" fmla="*/ 51863 h 85723"/>
                <a:gd name="connsiteX3" fmla="*/ 207885 w 300041"/>
                <a:gd name="connsiteY3" fmla="*/ 79295 h 85723"/>
                <a:gd name="connsiteX4" fmla="*/ 177882 w 300041"/>
                <a:gd name="connsiteY4" fmla="*/ 79295 h 85723"/>
                <a:gd name="connsiteX5" fmla="*/ 150020 w 300041"/>
                <a:gd name="connsiteY5" fmla="*/ 51863 h 85723"/>
                <a:gd name="connsiteX6" fmla="*/ 122158 w 300041"/>
                <a:gd name="connsiteY6" fmla="*/ 79295 h 85723"/>
                <a:gd name="connsiteX7" fmla="*/ 92156 w 300041"/>
                <a:gd name="connsiteY7" fmla="*/ 79295 h 85723"/>
                <a:gd name="connsiteX8" fmla="*/ 64294 w 300041"/>
                <a:gd name="connsiteY8" fmla="*/ 51863 h 85723"/>
                <a:gd name="connsiteX9" fmla="*/ 36432 w 300041"/>
                <a:gd name="connsiteY9" fmla="*/ 79295 h 85723"/>
                <a:gd name="connsiteX10" fmla="*/ 6429 w 300041"/>
                <a:gd name="connsiteY10" fmla="*/ 79295 h 85723"/>
                <a:gd name="connsiteX11" fmla="*/ 6429 w 300041"/>
                <a:gd name="connsiteY11" fmla="*/ 49291 h 85723"/>
                <a:gd name="connsiteX12" fmla="*/ 49292 w 300041"/>
                <a:gd name="connsiteY12" fmla="*/ 6428 h 85723"/>
                <a:gd name="connsiteX13" fmla="*/ 79294 w 300041"/>
                <a:gd name="connsiteY13" fmla="*/ 6428 h 85723"/>
                <a:gd name="connsiteX14" fmla="*/ 107156 w 300041"/>
                <a:gd name="connsiteY14" fmla="*/ 33860 h 85723"/>
                <a:gd name="connsiteX15" fmla="*/ 135018 w 300041"/>
                <a:gd name="connsiteY15" fmla="*/ 6428 h 85723"/>
                <a:gd name="connsiteX16" fmla="*/ 150023 w 300041"/>
                <a:gd name="connsiteY16" fmla="*/ 0 h 85723"/>
                <a:gd name="connsiteX17" fmla="*/ 165023 w 300041"/>
                <a:gd name="connsiteY17" fmla="*/ 6428 h 85723"/>
                <a:gd name="connsiteX18" fmla="*/ 192886 w 300041"/>
                <a:gd name="connsiteY18" fmla="*/ 33860 h 85723"/>
                <a:gd name="connsiteX19" fmla="*/ 220748 w 300041"/>
                <a:gd name="connsiteY19" fmla="*/ 6428 h 85723"/>
                <a:gd name="connsiteX20" fmla="*/ 250750 w 300041"/>
                <a:gd name="connsiteY20" fmla="*/ 6428 h 85723"/>
                <a:gd name="connsiteX21" fmla="*/ 293612 w 300041"/>
                <a:gd name="connsiteY21" fmla="*/ 49291 h 85723"/>
                <a:gd name="connsiteX22" fmla="*/ 293611 w 300041"/>
                <a:gd name="connsiteY22" fmla="*/ 79295 h 8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0041" h="85723">
                  <a:moveTo>
                    <a:pt x="293611" y="79295"/>
                  </a:moveTo>
                  <a:cubicBezTo>
                    <a:pt x="285467" y="87867"/>
                    <a:pt x="271754" y="87867"/>
                    <a:pt x="263609" y="79295"/>
                  </a:cubicBezTo>
                  <a:lnTo>
                    <a:pt x="235747" y="51863"/>
                  </a:lnTo>
                  <a:lnTo>
                    <a:pt x="207885" y="79295"/>
                  </a:lnTo>
                  <a:cubicBezTo>
                    <a:pt x="199741" y="87867"/>
                    <a:pt x="186028" y="87867"/>
                    <a:pt x="177882" y="79295"/>
                  </a:cubicBezTo>
                  <a:lnTo>
                    <a:pt x="150020" y="51863"/>
                  </a:lnTo>
                  <a:lnTo>
                    <a:pt x="122158" y="79295"/>
                  </a:lnTo>
                  <a:cubicBezTo>
                    <a:pt x="114014" y="87867"/>
                    <a:pt x="100301" y="87867"/>
                    <a:pt x="92156" y="79295"/>
                  </a:cubicBezTo>
                  <a:lnTo>
                    <a:pt x="64294" y="51863"/>
                  </a:lnTo>
                  <a:lnTo>
                    <a:pt x="36432" y="79295"/>
                  </a:lnTo>
                  <a:cubicBezTo>
                    <a:pt x="28288" y="87867"/>
                    <a:pt x="14575" y="87867"/>
                    <a:pt x="6429" y="79295"/>
                  </a:cubicBezTo>
                  <a:cubicBezTo>
                    <a:pt x="-2143" y="71151"/>
                    <a:pt x="-2143" y="57435"/>
                    <a:pt x="6429" y="49291"/>
                  </a:cubicBezTo>
                  <a:lnTo>
                    <a:pt x="49292" y="6428"/>
                  </a:lnTo>
                  <a:cubicBezTo>
                    <a:pt x="57436" y="-2143"/>
                    <a:pt x="71149" y="-2143"/>
                    <a:pt x="79294" y="6428"/>
                  </a:cubicBezTo>
                  <a:lnTo>
                    <a:pt x="107156" y="33860"/>
                  </a:lnTo>
                  <a:lnTo>
                    <a:pt x="135018" y="6428"/>
                  </a:lnTo>
                  <a:cubicBezTo>
                    <a:pt x="138879" y="2143"/>
                    <a:pt x="144451" y="0"/>
                    <a:pt x="150023" y="0"/>
                  </a:cubicBezTo>
                  <a:cubicBezTo>
                    <a:pt x="155595" y="0"/>
                    <a:pt x="161167" y="2143"/>
                    <a:pt x="165023" y="6428"/>
                  </a:cubicBezTo>
                  <a:lnTo>
                    <a:pt x="192886" y="33860"/>
                  </a:lnTo>
                  <a:lnTo>
                    <a:pt x="220748" y="6428"/>
                  </a:lnTo>
                  <a:cubicBezTo>
                    <a:pt x="228891" y="-2143"/>
                    <a:pt x="242605" y="-2143"/>
                    <a:pt x="250750" y="6428"/>
                  </a:cubicBezTo>
                  <a:lnTo>
                    <a:pt x="293612" y="49291"/>
                  </a:lnTo>
                  <a:cubicBezTo>
                    <a:pt x="302185" y="57435"/>
                    <a:pt x="302185" y="71151"/>
                    <a:pt x="293611" y="79295"/>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20" name="Group 19">
            <a:extLst>
              <a:ext uri="{FF2B5EF4-FFF2-40B4-BE49-F238E27FC236}">
                <a16:creationId xmlns:a16="http://schemas.microsoft.com/office/drawing/2014/main" id="{2F355D08-86A7-A17F-3A9E-FABBD16037C8}"/>
              </a:ext>
            </a:extLst>
          </p:cNvPr>
          <p:cNvGrpSpPr/>
          <p:nvPr/>
        </p:nvGrpSpPr>
        <p:grpSpPr>
          <a:xfrm>
            <a:off x="10304168" y="3901054"/>
            <a:ext cx="724016" cy="703875"/>
            <a:chOff x="7582357" y="5405437"/>
            <a:chExt cx="731520" cy="731520"/>
          </a:xfrm>
        </p:grpSpPr>
        <p:grpSp>
          <p:nvGrpSpPr>
            <p:cNvPr id="30" name="Graphic 51">
              <a:extLst>
                <a:ext uri="{FF2B5EF4-FFF2-40B4-BE49-F238E27FC236}">
                  <a16:creationId xmlns:a16="http://schemas.microsoft.com/office/drawing/2014/main" id="{49551BB8-056C-B07D-B1A3-7B07FF12199F}"/>
                </a:ext>
              </a:extLst>
            </p:cNvPr>
            <p:cNvGrpSpPr/>
            <p:nvPr/>
          </p:nvGrpSpPr>
          <p:grpSpPr>
            <a:xfrm>
              <a:off x="7582357" y="5405437"/>
              <a:ext cx="731520" cy="731520"/>
              <a:chOff x="7582357" y="5405437"/>
              <a:chExt cx="731520" cy="731520"/>
            </a:xfrm>
          </p:grpSpPr>
          <p:sp>
            <p:nvSpPr>
              <p:cNvPr id="32" name="Freeform: Shape 31">
                <a:extLst>
                  <a:ext uri="{FF2B5EF4-FFF2-40B4-BE49-F238E27FC236}">
                    <a16:creationId xmlns:a16="http://schemas.microsoft.com/office/drawing/2014/main" id="{C8C32601-E46F-381A-204C-EA06161770F0}"/>
                  </a:ext>
                </a:extLst>
              </p:cNvPr>
              <p:cNvSpPr/>
              <p:nvPr/>
            </p:nvSpPr>
            <p:spPr>
              <a:xfrm>
                <a:off x="7582357" y="5405437"/>
                <a:ext cx="731520" cy="731520"/>
              </a:xfrm>
              <a:custGeom>
                <a:avLst/>
                <a:gdLst>
                  <a:gd name="connsiteX0" fmla="*/ 731520 w 731520"/>
                  <a:gd name="connsiteY0" fmla="*/ 365760 h 731520"/>
                  <a:gd name="connsiteX1" fmla="*/ 365760 w 731520"/>
                  <a:gd name="connsiteY1" fmla="*/ 731520 h 731520"/>
                  <a:gd name="connsiteX2" fmla="*/ 0 w 731520"/>
                  <a:gd name="connsiteY2" fmla="*/ 365760 h 731520"/>
                  <a:gd name="connsiteX3" fmla="*/ 365760 w 731520"/>
                  <a:gd name="connsiteY3" fmla="*/ 0 h 731520"/>
                  <a:gd name="connsiteX4" fmla="*/ 731520 w 731520"/>
                  <a:gd name="connsiteY4" fmla="*/ 36576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5760"/>
                    </a:moveTo>
                    <a:cubicBezTo>
                      <a:pt x="731520" y="566785"/>
                      <a:pt x="566785" y="731520"/>
                      <a:pt x="365760" y="731520"/>
                    </a:cubicBezTo>
                    <a:cubicBezTo>
                      <a:pt x="164735" y="731520"/>
                      <a:pt x="0" y="566785"/>
                      <a:pt x="0" y="365760"/>
                    </a:cubicBezTo>
                    <a:cubicBezTo>
                      <a:pt x="0" y="164735"/>
                      <a:pt x="164735" y="0"/>
                      <a:pt x="365760" y="0"/>
                    </a:cubicBezTo>
                    <a:cubicBezTo>
                      <a:pt x="566785" y="0"/>
                      <a:pt x="731520" y="164735"/>
                      <a:pt x="731520" y="365760"/>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3" name="Freeform: Shape 32">
                <a:extLst>
                  <a:ext uri="{FF2B5EF4-FFF2-40B4-BE49-F238E27FC236}">
                    <a16:creationId xmlns:a16="http://schemas.microsoft.com/office/drawing/2014/main" id="{8C5BF7AB-6564-EB19-9D01-056825D9E586}"/>
                  </a:ext>
                </a:extLst>
              </p:cNvPr>
              <p:cNvSpPr/>
              <p:nvPr/>
            </p:nvSpPr>
            <p:spPr>
              <a:xfrm>
                <a:off x="7712372" y="5535455"/>
                <a:ext cx="128587" cy="128586"/>
              </a:xfrm>
              <a:custGeom>
                <a:avLst/>
                <a:gdLst>
                  <a:gd name="connsiteX0" fmla="*/ 21431 w 128587"/>
                  <a:gd name="connsiteY0" fmla="*/ 128587 h 128587"/>
                  <a:gd name="connsiteX1" fmla="*/ 0 w 128587"/>
                  <a:gd name="connsiteY1" fmla="*/ 107155 h 128587"/>
                  <a:gd name="connsiteX2" fmla="*/ 21431 w 128587"/>
                  <a:gd name="connsiteY2" fmla="*/ 85725 h 128587"/>
                  <a:gd name="connsiteX3" fmla="*/ 85725 w 128587"/>
                  <a:gd name="connsiteY3" fmla="*/ 21431 h 128587"/>
                  <a:gd name="connsiteX4" fmla="*/ 107155 w 128587"/>
                  <a:gd name="connsiteY4" fmla="*/ 0 h 128587"/>
                  <a:gd name="connsiteX5" fmla="*/ 128587 w 128587"/>
                  <a:gd name="connsiteY5" fmla="*/ 21431 h 128587"/>
                  <a:gd name="connsiteX6" fmla="*/ 21431 w 128587"/>
                  <a:gd name="connsiteY6" fmla="*/ 128587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 h="128587">
                    <a:moveTo>
                      <a:pt x="21431" y="128587"/>
                    </a:moveTo>
                    <a:cubicBezTo>
                      <a:pt x="9585" y="128587"/>
                      <a:pt x="0" y="119001"/>
                      <a:pt x="0" y="107155"/>
                    </a:cubicBezTo>
                    <a:cubicBezTo>
                      <a:pt x="0" y="95310"/>
                      <a:pt x="9585" y="85725"/>
                      <a:pt x="21431" y="85725"/>
                    </a:cubicBezTo>
                    <a:cubicBezTo>
                      <a:pt x="56884" y="85725"/>
                      <a:pt x="85725" y="56884"/>
                      <a:pt x="85725" y="21431"/>
                    </a:cubicBezTo>
                    <a:cubicBezTo>
                      <a:pt x="85725" y="9585"/>
                      <a:pt x="95310" y="0"/>
                      <a:pt x="107155" y="0"/>
                    </a:cubicBezTo>
                    <a:cubicBezTo>
                      <a:pt x="119001" y="0"/>
                      <a:pt x="128587" y="9585"/>
                      <a:pt x="128587" y="21431"/>
                    </a:cubicBezTo>
                    <a:cubicBezTo>
                      <a:pt x="128587" y="80514"/>
                      <a:pt x="80514" y="128587"/>
                      <a:pt x="21431"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4" name="Freeform: Shape 33">
                <a:extLst>
                  <a:ext uri="{FF2B5EF4-FFF2-40B4-BE49-F238E27FC236}">
                    <a16:creationId xmlns:a16="http://schemas.microsoft.com/office/drawing/2014/main" id="{5109E810-7CB7-9264-18BF-B4A38233C71C}"/>
                  </a:ext>
                </a:extLst>
              </p:cNvPr>
              <p:cNvSpPr/>
              <p:nvPr/>
            </p:nvSpPr>
            <p:spPr>
              <a:xfrm>
                <a:off x="8055273" y="5535454"/>
                <a:ext cx="128588" cy="128586"/>
              </a:xfrm>
              <a:custGeom>
                <a:avLst/>
                <a:gdLst>
                  <a:gd name="connsiteX0" fmla="*/ 107156 w 128588"/>
                  <a:gd name="connsiteY0" fmla="*/ 128587 h 128587"/>
                  <a:gd name="connsiteX1" fmla="*/ 0 w 128588"/>
                  <a:gd name="connsiteY1" fmla="*/ 21431 h 128587"/>
                  <a:gd name="connsiteX2" fmla="*/ 21432 w 128588"/>
                  <a:gd name="connsiteY2" fmla="*/ 0 h 128587"/>
                  <a:gd name="connsiteX3" fmla="*/ 42862 w 128588"/>
                  <a:gd name="connsiteY3" fmla="*/ 21431 h 128587"/>
                  <a:gd name="connsiteX4" fmla="*/ 107156 w 128588"/>
                  <a:gd name="connsiteY4" fmla="*/ 85725 h 128587"/>
                  <a:gd name="connsiteX5" fmla="*/ 128588 w 128588"/>
                  <a:gd name="connsiteY5" fmla="*/ 107155 h 128587"/>
                  <a:gd name="connsiteX6" fmla="*/ 107156 w 128588"/>
                  <a:gd name="connsiteY6" fmla="*/ 128587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8" h="128587">
                    <a:moveTo>
                      <a:pt x="107156" y="128587"/>
                    </a:moveTo>
                    <a:cubicBezTo>
                      <a:pt x="48074" y="128587"/>
                      <a:pt x="0" y="80514"/>
                      <a:pt x="0" y="21431"/>
                    </a:cubicBezTo>
                    <a:cubicBezTo>
                      <a:pt x="0" y="9585"/>
                      <a:pt x="9586" y="0"/>
                      <a:pt x="21432" y="0"/>
                    </a:cubicBezTo>
                    <a:cubicBezTo>
                      <a:pt x="33278" y="0"/>
                      <a:pt x="42862" y="9585"/>
                      <a:pt x="42862" y="21431"/>
                    </a:cubicBezTo>
                    <a:cubicBezTo>
                      <a:pt x="42862" y="56884"/>
                      <a:pt x="71704" y="85725"/>
                      <a:pt x="107156" y="85725"/>
                    </a:cubicBezTo>
                    <a:cubicBezTo>
                      <a:pt x="119002" y="85725"/>
                      <a:pt x="128588" y="95310"/>
                      <a:pt x="128588" y="107155"/>
                    </a:cubicBezTo>
                    <a:cubicBezTo>
                      <a:pt x="128588" y="119001"/>
                      <a:pt x="119002" y="128587"/>
                      <a:pt x="107156" y="12858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5" name="Freeform: Shape 34">
                <a:extLst>
                  <a:ext uri="{FF2B5EF4-FFF2-40B4-BE49-F238E27FC236}">
                    <a16:creationId xmlns:a16="http://schemas.microsoft.com/office/drawing/2014/main" id="{217759B5-2EC9-D75C-06CD-E1C740B2A75B}"/>
                  </a:ext>
                </a:extLst>
              </p:cNvPr>
              <p:cNvSpPr/>
              <p:nvPr/>
            </p:nvSpPr>
            <p:spPr>
              <a:xfrm>
                <a:off x="7798098" y="5664040"/>
                <a:ext cx="128586" cy="128588"/>
              </a:xfrm>
              <a:custGeom>
                <a:avLst/>
                <a:gdLst>
                  <a:gd name="connsiteX0" fmla="*/ 64294 w 128586"/>
                  <a:gd name="connsiteY0" fmla="*/ 128588 h 128588"/>
                  <a:gd name="connsiteX1" fmla="*/ 0 w 128586"/>
                  <a:gd name="connsiteY1" fmla="*/ 64294 h 128588"/>
                  <a:gd name="connsiteX2" fmla="*/ 64294 w 128586"/>
                  <a:gd name="connsiteY2" fmla="*/ 0 h 128588"/>
                  <a:gd name="connsiteX3" fmla="*/ 128587 w 128586"/>
                  <a:gd name="connsiteY3" fmla="*/ 64294 h 128588"/>
                  <a:gd name="connsiteX4" fmla="*/ 64294 w 128586"/>
                  <a:gd name="connsiteY4" fmla="*/ 128588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6" h="128588">
                    <a:moveTo>
                      <a:pt x="64294" y="128588"/>
                    </a:moveTo>
                    <a:cubicBezTo>
                      <a:pt x="28840" y="128588"/>
                      <a:pt x="0" y="99747"/>
                      <a:pt x="0" y="64294"/>
                    </a:cubicBezTo>
                    <a:cubicBezTo>
                      <a:pt x="0" y="28841"/>
                      <a:pt x="28840" y="0"/>
                      <a:pt x="64294" y="0"/>
                    </a:cubicBezTo>
                    <a:cubicBezTo>
                      <a:pt x="99747" y="0"/>
                      <a:pt x="128587" y="28841"/>
                      <a:pt x="128587" y="64294"/>
                    </a:cubicBezTo>
                    <a:cubicBezTo>
                      <a:pt x="128587" y="99747"/>
                      <a:pt x="99747" y="128588"/>
                      <a:pt x="64294" y="128588"/>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36" name="Freeform: Shape 35">
                <a:extLst>
                  <a:ext uri="{FF2B5EF4-FFF2-40B4-BE49-F238E27FC236}">
                    <a16:creationId xmlns:a16="http://schemas.microsoft.com/office/drawing/2014/main" id="{E7CFFC5F-E2B0-17D3-DD92-464919236451}"/>
                  </a:ext>
                </a:extLst>
              </p:cNvPr>
              <p:cNvSpPr/>
              <p:nvPr/>
            </p:nvSpPr>
            <p:spPr>
              <a:xfrm>
                <a:off x="7969548" y="5664040"/>
                <a:ext cx="128587" cy="128587"/>
              </a:xfrm>
              <a:custGeom>
                <a:avLst/>
                <a:gdLst>
                  <a:gd name="connsiteX0" fmla="*/ 64317 w 128587"/>
                  <a:gd name="connsiteY0" fmla="*/ 128603 h 128587"/>
                  <a:gd name="connsiteX1" fmla="*/ 23 w 128587"/>
                  <a:gd name="connsiteY1" fmla="*/ 64310 h 128587"/>
                  <a:gd name="connsiteX2" fmla="*/ 64317 w 128587"/>
                  <a:gd name="connsiteY2" fmla="*/ 16 h 128587"/>
                  <a:gd name="connsiteX3" fmla="*/ 128611 w 128587"/>
                  <a:gd name="connsiteY3" fmla="*/ 64310 h 128587"/>
                  <a:gd name="connsiteX4" fmla="*/ 64317 w 128587"/>
                  <a:gd name="connsiteY4" fmla="*/ 128603 h 1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28587">
                    <a:moveTo>
                      <a:pt x="64317" y="128603"/>
                    </a:moveTo>
                    <a:cubicBezTo>
                      <a:pt x="28864" y="128603"/>
                      <a:pt x="23" y="99763"/>
                      <a:pt x="23" y="64310"/>
                    </a:cubicBezTo>
                    <a:cubicBezTo>
                      <a:pt x="23" y="28857"/>
                      <a:pt x="28864" y="16"/>
                      <a:pt x="64317" y="16"/>
                    </a:cubicBezTo>
                    <a:cubicBezTo>
                      <a:pt x="99770" y="16"/>
                      <a:pt x="128611" y="28857"/>
                      <a:pt x="128611" y="64310"/>
                    </a:cubicBezTo>
                    <a:cubicBezTo>
                      <a:pt x="128611" y="99763"/>
                      <a:pt x="99770" y="128603"/>
                      <a:pt x="64317" y="128603"/>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
          <p:nvSpPr>
            <p:cNvPr id="31" name="Freeform: Shape 30">
              <a:extLst>
                <a:ext uri="{FF2B5EF4-FFF2-40B4-BE49-F238E27FC236}">
                  <a16:creationId xmlns:a16="http://schemas.microsoft.com/office/drawing/2014/main" id="{2717C412-0273-62F7-6DD1-F1FD4226B2E3}"/>
                </a:ext>
              </a:extLst>
            </p:cNvPr>
            <p:cNvSpPr/>
            <p:nvPr/>
          </p:nvSpPr>
          <p:spPr>
            <a:xfrm flipV="1">
              <a:off x="7845704" y="5873609"/>
              <a:ext cx="214310" cy="78436"/>
            </a:xfrm>
            <a:custGeom>
              <a:avLst/>
              <a:gdLst>
                <a:gd name="connsiteX0" fmla="*/ 207880 w 214309"/>
                <a:gd name="connsiteY0" fmla="*/ 36431 h 78436"/>
                <a:gd name="connsiteX1" fmla="*/ 107154 w 214309"/>
                <a:gd name="connsiteY1" fmla="*/ 78437 h 78436"/>
                <a:gd name="connsiteX2" fmla="*/ 6429 w 214309"/>
                <a:gd name="connsiteY2" fmla="*/ 36433 h 78436"/>
                <a:gd name="connsiteX3" fmla="*/ 6429 w 214309"/>
                <a:gd name="connsiteY3" fmla="*/ 6429 h 78436"/>
                <a:gd name="connsiteX4" fmla="*/ 36431 w 214309"/>
                <a:gd name="connsiteY4" fmla="*/ 6429 h 78436"/>
                <a:gd name="connsiteX5" fmla="*/ 107154 w 214309"/>
                <a:gd name="connsiteY5" fmla="*/ 35147 h 78436"/>
                <a:gd name="connsiteX6" fmla="*/ 177879 w 214309"/>
                <a:gd name="connsiteY6" fmla="*/ 6428 h 78436"/>
                <a:gd name="connsiteX7" fmla="*/ 207881 w 214309"/>
                <a:gd name="connsiteY7" fmla="*/ 6428 h 78436"/>
                <a:gd name="connsiteX8" fmla="*/ 207880 w 214309"/>
                <a:gd name="connsiteY8" fmla="*/ 36431 h 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09" h="78436">
                  <a:moveTo>
                    <a:pt x="207880" y="36431"/>
                  </a:moveTo>
                  <a:cubicBezTo>
                    <a:pt x="180020" y="64294"/>
                    <a:pt x="143586" y="78437"/>
                    <a:pt x="107154" y="78437"/>
                  </a:cubicBezTo>
                  <a:cubicBezTo>
                    <a:pt x="70723" y="78437"/>
                    <a:pt x="34288" y="64294"/>
                    <a:pt x="6429" y="36433"/>
                  </a:cubicBezTo>
                  <a:cubicBezTo>
                    <a:pt x="-2143" y="28290"/>
                    <a:pt x="-2143" y="14574"/>
                    <a:pt x="6429" y="6429"/>
                  </a:cubicBezTo>
                  <a:cubicBezTo>
                    <a:pt x="14573" y="-2141"/>
                    <a:pt x="28287" y="-2141"/>
                    <a:pt x="36431" y="6429"/>
                  </a:cubicBezTo>
                  <a:cubicBezTo>
                    <a:pt x="55719" y="25717"/>
                    <a:pt x="81439" y="35147"/>
                    <a:pt x="107154" y="35147"/>
                  </a:cubicBezTo>
                  <a:cubicBezTo>
                    <a:pt x="132871" y="35147"/>
                    <a:pt x="158590" y="25717"/>
                    <a:pt x="177879" y="6428"/>
                  </a:cubicBezTo>
                  <a:cubicBezTo>
                    <a:pt x="186024" y="-2143"/>
                    <a:pt x="199735" y="-2143"/>
                    <a:pt x="207881" y="6428"/>
                  </a:cubicBezTo>
                  <a:cubicBezTo>
                    <a:pt x="216453" y="14572"/>
                    <a:pt x="216453" y="28289"/>
                    <a:pt x="207880" y="3643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grpSp>
        <p:nvGrpSpPr>
          <p:cNvPr id="21" name="Group 20">
            <a:extLst>
              <a:ext uri="{FF2B5EF4-FFF2-40B4-BE49-F238E27FC236}">
                <a16:creationId xmlns:a16="http://schemas.microsoft.com/office/drawing/2014/main" id="{C2AD47D7-7BD7-5C6D-8201-C8F55E59276D}"/>
              </a:ext>
            </a:extLst>
          </p:cNvPr>
          <p:cNvGrpSpPr/>
          <p:nvPr/>
        </p:nvGrpSpPr>
        <p:grpSpPr>
          <a:xfrm>
            <a:off x="10302863" y="5285004"/>
            <a:ext cx="724016" cy="703875"/>
            <a:chOff x="9449065" y="5405437"/>
            <a:chExt cx="731520" cy="731520"/>
          </a:xfrm>
        </p:grpSpPr>
        <p:sp>
          <p:nvSpPr>
            <p:cNvPr id="22" name="Freeform: Shape 21">
              <a:extLst>
                <a:ext uri="{FF2B5EF4-FFF2-40B4-BE49-F238E27FC236}">
                  <a16:creationId xmlns:a16="http://schemas.microsoft.com/office/drawing/2014/main" id="{7C9E3706-0CC6-6CA9-7D56-CC9536615B30}"/>
                </a:ext>
              </a:extLst>
            </p:cNvPr>
            <p:cNvSpPr/>
            <p:nvPr/>
          </p:nvSpPr>
          <p:spPr>
            <a:xfrm>
              <a:off x="9449065" y="5405437"/>
              <a:ext cx="731520" cy="731520"/>
            </a:xfrm>
            <a:custGeom>
              <a:avLst/>
              <a:gdLst>
                <a:gd name="connsiteX0" fmla="*/ 731520 w 731520"/>
                <a:gd name="connsiteY0" fmla="*/ 367189 h 731520"/>
                <a:gd name="connsiteX1" fmla="*/ 365760 w 731520"/>
                <a:gd name="connsiteY1" fmla="*/ 731520 h 731520"/>
                <a:gd name="connsiteX2" fmla="*/ 0 w 731520"/>
                <a:gd name="connsiteY2" fmla="*/ 367189 h 731520"/>
                <a:gd name="connsiteX3" fmla="*/ 365760 w 731520"/>
                <a:gd name="connsiteY3" fmla="*/ 0 h 731520"/>
                <a:gd name="connsiteX4" fmla="*/ 731520 w 731520"/>
                <a:gd name="connsiteY4" fmla="*/ 367189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731520" y="367189"/>
                  </a:moveTo>
                  <a:cubicBezTo>
                    <a:pt x="731520" y="568214"/>
                    <a:pt x="566785" y="731520"/>
                    <a:pt x="365760" y="731520"/>
                  </a:cubicBezTo>
                  <a:cubicBezTo>
                    <a:pt x="164735" y="731520"/>
                    <a:pt x="0" y="568214"/>
                    <a:pt x="0" y="367189"/>
                  </a:cubicBezTo>
                  <a:cubicBezTo>
                    <a:pt x="0" y="166164"/>
                    <a:pt x="164735" y="0"/>
                    <a:pt x="365760" y="0"/>
                  </a:cubicBezTo>
                  <a:cubicBezTo>
                    <a:pt x="566785" y="0"/>
                    <a:pt x="731520" y="166164"/>
                    <a:pt x="731520" y="367189"/>
                  </a:cubicBezTo>
                  <a:close/>
                </a:path>
              </a:pathLst>
            </a:custGeom>
            <a:solidFill>
              <a:srgbClr val="FFDA2D"/>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3" name="Freeform: Shape 22">
              <a:extLst>
                <a:ext uri="{FF2B5EF4-FFF2-40B4-BE49-F238E27FC236}">
                  <a16:creationId xmlns:a16="http://schemas.microsoft.com/office/drawing/2014/main" id="{4F34C655-DC0F-D87A-65F5-6014293880E5}"/>
                </a:ext>
              </a:extLst>
            </p:cNvPr>
            <p:cNvSpPr/>
            <p:nvPr/>
          </p:nvSpPr>
          <p:spPr>
            <a:xfrm>
              <a:off x="9680818" y="5794912"/>
              <a:ext cx="268115" cy="74102"/>
            </a:xfrm>
            <a:custGeom>
              <a:avLst/>
              <a:gdLst>
                <a:gd name="connsiteX0" fmla="*/ 264737 w 268115"/>
                <a:gd name="connsiteY0" fmla="*/ 63867 h 74102"/>
                <a:gd name="connsiteX1" fmla="*/ 235591 w 268115"/>
                <a:gd name="connsiteY1" fmla="*/ 70723 h 74102"/>
                <a:gd name="connsiteX2" fmla="*/ 134006 w 268115"/>
                <a:gd name="connsiteY2" fmla="*/ 42435 h 74102"/>
                <a:gd name="connsiteX3" fmla="*/ 32851 w 268115"/>
                <a:gd name="connsiteY3" fmla="*/ 70723 h 74102"/>
                <a:gd name="connsiteX4" fmla="*/ 3276 w 268115"/>
                <a:gd name="connsiteY4" fmla="*/ 63867 h 74102"/>
                <a:gd name="connsiteX5" fmla="*/ 10132 w 268115"/>
                <a:gd name="connsiteY5" fmla="*/ 34291 h 74102"/>
                <a:gd name="connsiteX6" fmla="*/ 134005 w 268115"/>
                <a:gd name="connsiteY6" fmla="*/ 0 h 74102"/>
                <a:gd name="connsiteX7" fmla="*/ 257878 w 268115"/>
                <a:gd name="connsiteY7" fmla="*/ 34291 h 74102"/>
                <a:gd name="connsiteX8" fmla="*/ 264737 w 268115"/>
                <a:gd name="connsiteY8" fmla="*/ 63867 h 7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5" h="74102">
                  <a:moveTo>
                    <a:pt x="264737" y="63867"/>
                  </a:moveTo>
                  <a:cubicBezTo>
                    <a:pt x="258736" y="74154"/>
                    <a:pt x="245449" y="77154"/>
                    <a:pt x="235591" y="70723"/>
                  </a:cubicBezTo>
                  <a:cubicBezTo>
                    <a:pt x="205157" y="51864"/>
                    <a:pt x="169584" y="42435"/>
                    <a:pt x="134006" y="42435"/>
                  </a:cubicBezTo>
                  <a:cubicBezTo>
                    <a:pt x="98859" y="42435"/>
                    <a:pt x="63282" y="51864"/>
                    <a:pt x="32851" y="70723"/>
                  </a:cubicBezTo>
                  <a:cubicBezTo>
                    <a:pt x="22564" y="77154"/>
                    <a:pt x="9277" y="74154"/>
                    <a:pt x="3276" y="63867"/>
                  </a:cubicBezTo>
                  <a:cubicBezTo>
                    <a:pt x="-3155" y="54007"/>
                    <a:pt x="275" y="40719"/>
                    <a:pt x="10132" y="34291"/>
                  </a:cubicBezTo>
                  <a:cubicBezTo>
                    <a:pt x="47423" y="11144"/>
                    <a:pt x="90714" y="0"/>
                    <a:pt x="134005" y="0"/>
                  </a:cubicBezTo>
                  <a:cubicBezTo>
                    <a:pt x="177726" y="0"/>
                    <a:pt x="220589" y="11144"/>
                    <a:pt x="257878" y="34291"/>
                  </a:cubicBezTo>
                  <a:cubicBezTo>
                    <a:pt x="268166" y="40719"/>
                    <a:pt x="271166" y="54007"/>
                    <a:pt x="264737" y="63867"/>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4" name="Freeform: Shape 23">
              <a:extLst>
                <a:ext uri="{FF2B5EF4-FFF2-40B4-BE49-F238E27FC236}">
                  <a16:creationId xmlns:a16="http://schemas.microsoft.com/office/drawing/2014/main" id="{CA084003-F49A-2E2F-9D13-99FE60FCCC21}"/>
                </a:ext>
              </a:extLst>
            </p:cNvPr>
            <p:cNvSpPr/>
            <p:nvPr/>
          </p:nvSpPr>
          <p:spPr>
            <a:xfrm>
              <a:off x="9621937" y="5536868"/>
              <a:ext cx="171464" cy="128600"/>
            </a:xfrm>
            <a:custGeom>
              <a:avLst/>
              <a:gdLst>
                <a:gd name="connsiteX0" fmla="*/ 138138 w 171464"/>
                <a:gd name="connsiteY0" fmla="*/ 125001 h 128600"/>
                <a:gd name="connsiteX1" fmla="*/ 9551 w 171464"/>
                <a:gd name="connsiteY1" fmla="*/ 39276 h 128600"/>
                <a:gd name="connsiteX2" fmla="*/ 3607 w 171464"/>
                <a:gd name="connsiteY2" fmla="*/ 9556 h 128600"/>
                <a:gd name="connsiteX3" fmla="*/ 33326 w 171464"/>
                <a:gd name="connsiteY3" fmla="*/ 3613 h 128600"/>
                <a:gd name="connsiteX4" fmla="*/ 161914 w 171464"/>
                <a:gd name="connsiteY4" fmla="*/ 89338 h 128600"/>
                <a:gd name="connsiteX5" fmla="*/ 167858 w 171464"/>
                <a:gd name="connsiteY5" fmla="*/ 119057 h 128600"/>
                <a:gd name="connsiteX6" fmla="*/ 138138 w 171464"/>
                <a:gd name="connsiteY6" fmla="*/ 125001 h 1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64" h="128600">
                  <a:moveTo>
                    <a:pt x="138138" y="125001"/>
                  </a:moveTo>
                  <a:lnTo>
                    <a:pt x="9551" y="39276"/>
                  </a:lnTo>
                  <a:cubicBezTo>
                    <a:pt x="-306" y="32703"/>
                    <a:pt x="-2965" y="19415"/>
                    <a:pt x="3607" y="9556"/>
                  </a:cubicBezTo>
                  <a:cubicBezTo>
                    <a:pt x="10116" y="-322"/>
                    <a:pt x="23405" y="-2960"/>
                    <a:pt x="33326" y="3613"/>
                  </a:cubicBezTo>
                  <a:lnTo>
                    <a:pt x="161914" y="89338"/>
                  </a:lnTo>
                  <a:cubicBezTo>
                    <a:pt x="171771" y="95910"/>
                    <a:pt x="174430" y="109199"/>
                    <a:pt x="167858" y="119057"/>
                  </a:cubicBezTo>
                  <a:cubicBezTo>
                    <a:pt x="161397" y="128764"/>
                    <a:pt x="148161" y="131646"/>
                    <a:pt x="138138" y="125001"/>
                  </a:cubicBez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5" name="Freeform: Shape 24">
              <a:extLst>
                <a:ext uri="{FF2B5EF4-FFF2-40B4-BE49-F238E27FC236}">
                  <a16:creationId xmlns:a16="http://schemas.microsoft.com/office/drawing/2014/main" id="{9C87759F-E382-E0D5-22C8-26932E512C6A}"/>
                </a:ext>
              </a:extLst>
            </p:cNvPr>
            <p:cNvSpPr/>
            <p:nvPr/>
          </p:nvSpPr>
          <p:spPr>
            <a:xfrm>
              <a:off x="9836249" y="5536868"/>
              <a:ext cx="171464" cy="128601"/>
            </a:xfrm>
            <a:custGeom>
              <a:avLst/>
              <a:gdLst>
                <a:gd name="connsiteX0" fmla="*/ 3607 w 171464"/>
                <a:gd name="connsiteY0" fmla="*/ 119057 h 128601"/>
                <a:gd name="connsiteX1" fmla="*/ 9551 w 171464"/>
                <a:gd name="connsiteY1" fmla="*/ 89338 h 128601"/>
                <a:gd name="connsiteX2" fmla="*/ 138138 w 171464"/>
                <a:gd name="connsiteY2" fmla="*/ 3613 h 128601"/>
                <a:gd name="connsiteX3" fmla="*/ 167857 w 171464"/>
                <a:gd name="connsiteY3" fmla="*/ 9556 h 128601"/>
                <a:gd name="connsiteX4" fmla="*/ 161914 w 171464"/>
                <a:gd name="connsiteY4" fmla="*/ 39276 h 128601"/>
                <a:gd name="connsiteX5" fmla="*/ 33326 w 171464"/>
                <a:gd name="connsiteY5" fmla="*/ 125001 h 128601"/>
                <a:gd name="connsiteX6" fmla="*/ 3607 w 171464"/>
                <a:gd name="connsiteY6" fmla="*/ 119057 h 128601"/>
                <a:gd name="connsiteX7" fmla="*/ 3607 w 171464"/>
                <a:gd name="connsiteY7" fmla="*/ 119057 h 12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64" h="128601">
                  <a:moveTo>
                    <a:pt x="3607" y="119057"/>
                  </a:moveTo>
                  <a:cubicBezTo>
                    <a:pt x="-2965" y="109200"/>
                    <a:pt x="-306" y="95910"/>
                    <a:pt x="9551" y="89338"/>
                  </a:cubicBezTo>
                  <a:lnTo>
                    <a:pt x="138138" y="3613"/>
                  </a:lnTo>
                  <a:cubicBezTo>
                    <a:pt x="147975" y="-2960"/>
                    <a:pt x="161285" y="-322"/>
                    <a:pt x="167857" y="9556"/>
                  </a:cubicBezTo>
                  <a:cubicBezTo>
                    <a:pt x="174430" y="19413"/>
                    <a:pt x="171771" y="32703"/>
                    <a:pt x="161914" y="39276"/>
                  </a:cubicBezTo>
                  <a:lnTo>
                    <a:pt x="33326" y="125001"/>
                  </a:lnTo>
                  <a:cubicBezTo>
                    <a:pt x="23297" y="131649"/>
                    <a:pt x="10065" y="128761"/>
                    <a:pt x="3607" y="119057"/>
                  </a:cubicBezTo>
                  <a:lnTo>
                    <a:pt x="3607" y="119057"/>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6" name="Freeform: Shape 25">
              <a:extLst>
                <a:ext uri="{FF2B5EF4-FFF2-40B4-BE49-F238E27FC236}">
                  <a16:creationId xmlns:a16="http://schemas.microsoft.com/office/drawing/2014/main" id="{675423F8-A306-97DE-C223-8FB147C16158}"/>
                </a:ext>
              </a:extLst>
            </p:cNvPr>
            <p:cNvSpPr/>
            <p:nvPr/>
          </p:nvSpPr>
          <p:spPr>
            <a:xfrm>
              <a:off x="9621944" y="5708331"/>
              <a:ext cx="128586" cy="60568"/>
            </a:xfrm>
            <a:custGeom>
              <a:avLst/>
              <a:gdLst>
                <a:gd name="connsiteX0" fmla="*/ 6278 w 128586"/>
                <a:gd name="connsiteY0" fmla="*/ 36583 h 60568"/>
                <a:gd name="connsiteX1" fmla="*/ 6278 w 128586"/>
                <a:gd name="connsiteY1" fmla="*/ 6278 h 60568"/>
                <a:gd name="connsiteX2" fmla="*/ 36584 w 128586"/>
                <a:gd name="connsiteY2" fmla="*/ 6278 h 60568"/>
                <a:gd name="connsiteX3" fmla="*/ 92003 w 128586"/>
                <a:gd name="connsiteY3" fmla="*/ 6278 h 60568"/>
                <a:gd name="connsiteX4" fmla="*/ 122308 w 128586"/>
                <a:gd name="connsiteY4" fmla="*/ 6278 h 60568"/>
                <a:gd name="connsiteX5" fmla="*/ 122308 w 128586"/>
                <a:gd name="connsiteY5" fmla="*/ 36583 h 60568"/>
                <a:gd name="connsiteX6" fmla="*/ 6278 w 128586"/>
                <a:gd name="connsiteY6" fmla="*/ 36583 h 60568"/>
                <a:gd name="connsiteX7" fmla="*/ 6278 w 128586"/>
                <a:gd name="connsiteY7" fmla="*/ 36583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3"/>
                  </a:moveTo>
                  <a:cubicBezTo>
                    <a:pt x="-2093" y="28212"/>
                    <a:pt x="-2093" y="14649"/>
                    <a:pt x="6278" y="6278"/>
                  </a:cubicBezTo>
                  <a:cubicBezTo>
                    <a:pt x="14649" y="-2093"/>
                    <a:pt x="28212" y="-2093"/>
                    <a:pt x="36584" y="6278"/>
                  </a:cubicBezTo>
                  <a:cubicBezTo>
                    <a:pt x="51861" y="21556"/>
                    <a:pt x="76726" y="21556"/>
                    <a:pt x="92003" y="6278"/>
                  </a:cubicBezTo>
                  <a:cubicBezTo>
                    <a:pt x="100374" y="-2093"/>
                    <a:pt x="113937" y="-2093"/>
                    <a:pt x="122308" y="6278"/>
                  </a:cubicBezTo>
                  <a:cubicBezTo>
                    <a:pt x="130680" y="14649"/>
                    <a:pt x="130680" y="28212"/>
                    <a:pt x="122308" y="36583"/>
                  </a:cubicBezTo>
                  <a:cubicBezTo>
                    <a:pt x="90329" y="68563"/>
                    <a:pt x="38258" y="68565"/>
                    <a:pt x="6278" y="36583"/>
                  </a:cubicBezTo>
                  <a:lnTo>
                    <a:pt x="6278" y="36583"/>
                  </a:lnTo>
                  <a:close/>
                </a:path>
              </a:pathLst>
            </a:custGeom>
            <a:solidFill>
              <a:srgbClr val="725D57"/>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7" name="Freeform: Shape 26">
              <a:extLst>
                <a:ext uri="{FF2B5EF4-FFF2-40B4-BE49-F238E27FC236}">
                  <a16:creationId xmlns:a16="http://schemas.microsoft.com/office/drawing/2014/main" id="{6E0C28FB-D6FD-679B-F8A8-5F7A5DA18568}"/>
                </a:ext>
              </a:extLst>
            </p:cNvPr>
            <p:cNvSpPr/>
            <p:nvPr/>
          </p:nvSpPr>
          <p:spPr>
            <a:xfrm>
              <a:off x="9879119" y="5708331"/>
              <a:ext cx="128586" cy="60568"/>
            </a:xfrm>
            <a:custGeom>
              <a:avLst/>
              <a:gdLst>
                <a:gd name="connsiteX0" fmla="*/ 6278 w 128586"/>
                <a:gd name="connsiteY0" fmla="*/ 36583 h 60568"/>
                <a:gd name="connsiteX1" fmla="*/ 6278 w 128586"/>
                <a:gd name="connsiteY1" fmla="*/ 6278 h 60568"/>
                <a:gd name="connsiteX2" fmla="*/ 36583 w 128586"/>
                <a:gd name="connsiteY2" fmla="*/ 6278 h 60568"/>
                <a:gd name="connsiteX3" fmla="*/ 92003 w 128586"/>
                <a:gd name="connsiteY3" fmla="*/ 6278 h 60568"/>
                <a:gd name="connsiteX4" fmla="*/ 122308 w 128586"/>
                <a:gd name="connsiteY4" fmla="*/ 6278 h 60568"/>
                <a:gd name="connsiteX5" fmla="*/ 122308 w 128586"/>
                <a:gd name="connsiteY5" fmla="*/ 36583 h 60568"/>
                <a:gd name="connsiteX6" fmla="*/ 6278 w 128586"/>
                <a:gd name="connsiteY6" fmla="*/ 36583 h 60568"/>
                <a:gd name="connsiteX7" fmla="*/ 6278 w 128586"/>
                <a:gd name="connsiteY7" fmla="*/ 36583 h 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6" h="60568">
                  <a:moveTo>
                    <a:pt x="6278" y="36583"/>
                  </a:moveTo>
                  <a:cubicBezTo>
                    <a:pt x="-2093" y="28212"/>
                    <a:pt x="-2093" y="14649"/>
                    <a:pt x="6278" y="6278"/>
                  </a:cubicBezTo>
                  <a:cubicBezTo>
                    <a:pt x="14649" y="-2093"/>
                    <a:pt x="28212" y="-2093"/>
                    <a:pt x="36583" y="6278"/>
                  </a:cubicBezTo>
                  <a:cubicBezTo>
                    <a:pt x="51861" y="21556"/>
                    <a:pt x="76726" y="21556"/>
                    <a:pt x="92003" y="6278"/>
                  </a:cubicBezTo>
                  <a:cubicBezTo>
                    <a:pt x="100374" y="-2093"/>
                    <a:pt x="113937" y="-2093"/>
                    <a:pt x="122308" y="6278"/>
                  </a:cubicBezTo>
                  <a:cubicBezTo>
                    <a:pt x="130680" y="14649"/>
                    <a:pt x="130680" y="28212"/>
                    <a:pt x="122308" y="36583"/>
                  </a:cubicBezTo>
                  <a:cubicBezTo>
                    <a:pt x="90329" y="68563"/>
                    <a:pt x="38258" y="68565"/>
                    <a:pt x="6278" y="36583"/>
                  </a:cubicBezTo>
                  <a:lnTo>
                    <a:pt x="6278" y="36583"/>
                  </a:lnTo>
                  <a:close/>
                </a:path>
              </a:pathLst>
            </a:custGeom>
            <a:solidFill>
              <a:srgbClr val="53433F"/>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8" name="Freeform: Shape 27">
              <a:extLst>
                <a:ext uri="{FF2B5EF4-FFF2-40B4-BE49-F238E27FC236}">
                  <a16:creationId xmlns:a16="http://schemas.microsoft.com/office/drawing/2014/main" id="{D406B967-2C33-2577-DCB3-3E534CA2EF03}"/>
                </a:ext>
              </a:extLst>
            </p:cNvPr>
            <p:cNvSpPr/>
            <p:nvPr/>
          </p:nvSpPr>
          <p:spPr>
            <a:xfrm>
              <a:off x="9901679" y="5822078"/>
              <a:ext cx="278905" cy="277477"/>
            </a:xfrm>
            <a:custGeom>
              <a:avLst/>
              <a:gdLst>
                <a:gd name="connsiteX0" fmla="*/ 191751 w 278905"/>
                <a:gd name="connsiteY0" fmla="*/ 277478 h 277477"/>
                <a:gd name="connsiteX1" fmla="*/ 131141 w 278905"/>
                <a:gd name="connsiteY1" fmla="*/ 252363 h 277477"/>
                <a:gd name="connsiteX2" fmla="*/ 129278 w 278905"/>
                <a:gd name="connsiteY2" fmla="*/ 250437 h 277477"/>
                <a:gd name="connsiteX3" fmla="*/ 25052 w 278905"/>
                <a:gd name="connsiteY3" fmla="*/ 237210 h 277477"/>
                <a:gd name="connsiteX4" fmla="*/ 25052 w 278905"/>
                <a:gd name="connsiteY4" fmla="*/ 115989 h 277477"/>
                <a:gd name="connsiteX5" fmla="*/ 43323 w 278905"/>
                <a:gd name="connsiteY5" fmla="*/ 102072 h 277477"/>
                <a:gd name="connsiteX6" fmla="*/ 6321 w 278905"/>
                <a:gd name="connsiteY6" fmla="*/ 35455 h 277477"/>
                <a:gd name="connsiteX7" fmla="*/ 9900 w 278905"/>
                <a:gd name="connsiteY7" fmla="*/ 9900 h 277477"/>
                <a:gd name="connsiteX8" fmla="*/ 35455 w 278905"/>
                <a:gd name="connsiteY8" fmla="*/ 6321 h 277477"/>
                <a:gd name="connsiteX9" fmla="*/ 102072 w 278905"/>
                <a:gd name="connsiteY9" fmla="*/ 43323 h 277477"/>
                <a:gd name="connsiteX10" fmla="*/ 115989 w 278905"/>
                <a:gd name="connsiteY10" fmla="*/ 25052 h 277477"/>
                <a:gd name="connsiteX11" fmla="*/ 238639 w 278905"/>
                <a:gd name="connsiteY11" fmla="*/ 25052 h 277477"/>
                <a:gd name="connsiteX12" fmla="*/ 263753 w 278905"/>
                <a:gd name="connsiteY12" fmla="*/ 85662 h 277477"/>
                <a:gd name="connsiteX13" fmla="*/ 251866 w 278905"/>
                <a:gd name="connsiteY13" fmla="*/ 129278 h 277477"/>
                <a:gd name="connsiteX14" fmla="*/ 253792 w 278905"/>
                <a:gd name="connsiteY14" fmla="*/ 131141 h 277477"/>
                <a:gd name="connsiteX15" fmla="*/ 278905 w 278905"/>
                <a:gd name="connsiteY15" fmla="*/ 191753 h 277477"/>
                <a:gd name="connsiteX16" fmla="*/ 253791 w 278905"/>
                <a:gd name="connsiteY16" fmla="*/ 252363 h 277477"/>
                <a:gd name="connsiteX17" fmla="*/ 191751 w 278905"/>
                <a:gd name="connsiteY17" fmla="*/ 277478 h 27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905" h="277477">
                  <a:moveTo>
                    <a:pt x="191751" y="277478"/>
                  </a:moveTo>
                  <a:cubicBezTo>
                    <a:pt x="168856" y="277478"/>
                    <a:pt x="147319" y="268562"/>
                    <a:pt x="131141" y="252363"/>
                  </a:cubicBezTo>
                  <a:cubicBezTo>
                    <a:pt x="130514" y="251736"/>
                    <a:pt x="129885" y="251086"/>
                    <a:pt x="129278" y="250437"/>
                  </a:cubicBezTo>
                  <a:cubicBezTo>
                    <a:pt x="97068" y="269608"/>
                    <a:pt x="52280" y="264439"/>
                    <a:pt x="25052" y="237210"/>
                  </a:cubicBezTo>
                  <a:cubicBezTo>
                    <a:pt x="-8351" y="203807"/>
                    <a:pt x="-8351" y="149433"/>
                    <a:pt x="25052" y="115989"/>
                  </a:cubicBezTo>
                  <a:cubicBezTo>
                    <a:pt x="30536" y="110506"/>
                    <a:pt x="36668" y="105839"/>
                    <a:pt x="43323" y="102072"/>
                  </a:cubicBezTo>
                  <a:lnTo>
                    <a:pt x="6321" y="35455"/>
                  </a:lnTo>
                  <a:cubicBezTo>
                    <a:pt x="1675" y="27104"/>
                    <a:pt x="3139" y="16661"/>
                    <a:pt x="9900" y="9900"/>
                  </a:cubicBezTo>
                  <a:cubicBezTo>
                    <a:pt x="16681" y="3161"/>
                    <a:pt x="27125" y="1675"/>
                    <a:pt x="35455" y="6321"/>
                  </a:cubicBezTo>
                  <a:lnTo>
                    <a:pt x="102072" y="43323"/>
                  </a:lnTo>
                  <a:cubicBezTo>
                    <a:pt x="105839" y="36688"/>
                    <a:pt x="110486" y="30536"/>
                    <a:pt x="115989" y="25052"/>
                  </a:cubicBezTo>
                  <a:cubicBezTo>
                    <a:pt x="149370" y="-8351"/>
                    <a:pt x="205173" y="-8351"/>
                    <a:pt x="238639" y="25052"/>
                  </a:cubicBezTo>
                  <a:cubicBezTo>
                    <a:pt x="254838" y="41251"/>
                    <a:pt x="263753" y="62765"/>
                    <a:pt x="263753" y="85662"/>
                  </a:cubicBezTo>
                  <a:cubicBezTo>
                    <a:pt x="263753" y="101254"/>
                    <a:pt x="259630" y="116219"/>
                    <a:pt x="251866" y="129278"/>
                  </a:cubicBezTo>
                  <a:cubicBezTo>
                    <a:pt x="252515" y="129885"/>
                    <a:pt x="253163" y="130512"/>
                    <a:pt x="253792" y="131141"/>
                  </a:cubicBezTo>
                  <a:cubicBezTo>
                    <a:pt x="269990" y="147342"/>
                    <a:pt x="278905" y="168857"/>
                    <a:pt x="278905" y="191753"/>
                  </a:cubicBezTo>
                  <a:cubicBezTo>
                    <a:pt x="278905" y="214670"/>
                    <a:pt x="269990" y="236186"/>
                    <a:pt x="253791" y="252363"/>
                  </a:cubicBezTo>
                  <a:cubicBezTo>
                    <a:pt x="237613" y="268562"/>
                    <a:pt x="214647" y="277478"/>
                    <a:pt x="191751" y="277478"/>
                  </a:cubicBezTo>
                  <a:close/>
                </a:path>
              </a:pathLst>
            </a:custGeom>
            <a:solidFill>
              <a:srgbClr val="FFE6B3"/>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sp>
          <p:nvSpPr>
            <p:cNvPr id="29" name="Freeform: Shape 28">
              <a:extLst>
                <a:ext uri="{FF2B5EF4-FFF2-40B4-BE49-F238E27FC236}">
                  <a16:creationId xmlns:a16="http://schemas.microsoft.com/office/drawing/2014/main" id="{05DF6132-BDB8-EFCC-A762-6D9D5BE9B143}"/>
                </a:ext>
              </a:extLst>
            </p:cNvPr>
            <p:cNvSpPr/>
            <p:nvPr/>
          </p:nvSpPr>
          <p:spPr>
            <a:xfrm>
              <a:off x="9449065" y="5822833"/>
              <a:ext cx="278906" cy="276723"/>
            </a:xfrm>
            <a:custGeom>
              <a:avLst/>
              <a:gdLst>
                <a:gd name="connsiteX0" fmla="*/ 87154 w 278906"/>
                <a:gd name="connsiteY0" fmla="*/ 276723 h 276723"/>
                <a:gd name="connsiteX1" fmla="*/ 25115 w 278906"/>
                <a:gd name="connsiteY1" fmla="*/ 251609 h 276723"/>
                <a:gd name="connsiteX2" fmla="*/ 0 w 278906"/>
                <a:gd name="connsiteY2" fmla="*/ 190998 h 276723"/>
                <a:gd name="connsiteX3" fmla="*/ 25115 w 278906"/>
                <a:gd name="connsiteY3" fmla="*/ 130388 h 276723"/>
                <a:gd name="connsiteX4" fmla="*/ 27585 w 278906"/>
                <a:gd name="connsiteY4" fmla="*/ 128002 h 276723"/>
                <a:gd name="connsiteX5" fmla="*/ 40268 w 278906"/>
                <a:gd name="connsiteY5" fmla="*/ 24299 h 276723"/>
                <a:gd name="connsiteX6" fmla="*/ 162918 w 278906"/>
                <a:gd name="connsiteY6" fmla="*/ 24299 h 276723"/>
                <a:gd name="connsiteX7" fmla="*/ 176835 w 278906"/>
                <a:gd name="connsiteY7" fmla="*/ 42570 h 276723"/>
                <a:gd name="connsiteX8" fmla="*/ 243452 w 278906"/>
                <a:gd name="connsiteY8" fmla="*/ 5568 h 276723"/>
                <a:gd name="connsiteX9" fmla="*/ 269006 w 278906"/>
                <a:gd name="connsiteY9" fmla="*/ 9147 h 276723"/>
                <a:gd name="connsiteX10" fmla="*/ 272586 w 278906"/>
                <a:gd name="connsiteY10" fmla="*/ 34701 h 276723"/>
                <a:gd name="connsiteX11" fmla="*/ 235584 w 278906"/>
                <a:gd name="connsiteY11" fmla="*/ 101318 h 276723"/>
                <a:gd name="connsiteX12" fmla="*/ 253855 w 278906"/>
                <a:gd name="connsiteY12" fmla="*/ 115236 h 276723"/>
                <a:gd name="connsiteX13" fmla="*/ 253855 w 278906"/>
                <a:gd name="connsiteY13" fmla="*/ 236457 h 276723"/>
                <a:gd name="connsiteX14" fmla="*/ 149629 w 278906"/>
                <a:gd name="connsiteY14" fmla="*/ 249684 h 276723"/>
                <a:gd name="connsiteX15" fmla="*/ 147766 w 278906"/>
                <a:gd name="connsiteY15" fmla="*/ 251610 h 276723"/>
                <a:gd name="connsiteX16" fmla="*/ 87154 w 278906"/>
                <a:gd name="connsiteY16" fmla="*/ 276723 h 276723"/>
                <a:gd name="connsiteX17" fmla="*/ 87154 w 278906"/>
                <a:gd name="connsiteY17" fmla="*/ 276723 h 276723"/>
                <a:gd name="connsiteX18" fmla="*/ 163466 w 278906"/>
                <a:gd name="connsiteY18" fmla="*/ 206731 h 276723"/>
                <a:gd name="connsiteX19" fmla="*/ 163966 w 278906"/>
                <a:gd name="connsiteY19" fmla="*/ 206731 h 276723"/>
                <a:gd name="connsiteX20" fmla="*/ 163466 w 278906"/>
                <a:gd name="connsiteY20" fmla="*/ 206731 h 276723"/>
                <a:gd name="connsiteX21" fmla="*/ 162996 w 278906"/>
                <a:gd name="connsiteY21" fmla="*/ 206231 h 276723"/>
                <a:gd name="connsiteX22" fmla="*/ 163305 w 278906"/>
                <a:gd name="connsiteY22" fmla="*/ 206540 h 276723"/>
                <a:gd name="connsiteX23" fmla="*/ 162996 w 278906"/>
                <a:gd name="connsiteY23" fmla="*/ 206231 h 27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8906" h="276723">
                  <a:moveTo>
                    <a:pt x="87154" y="276723"/>
                  </a:moveTo>
                  <a:cubicBezTo>
                    <a:pt x="64258" y="276723"/>
                    <a:pt x="41292" y="267808"/>
                    <a:pt x="25115" y="251609"/>
                  </a:cubicBezTo>
                  <a:cubicBezTo>
                    <a:pt x="8915" y="235409"/>
                    <a:pt x="0" y="213895"/>
                    <a:pt x="0" y="190998"/>
                  </a:cubicBezTo>
                  <a:cubicBezTo>
                    <a:pt x="0" y="168081"/>
                    <a:pt x="8915" y="146565"/>
                    <a:pt x="25115" y="130388"/>
                  </a:cubicBezTo>
                  <a:cubicBezTo>
                    <a:pt x="25930" y="129572"/>
                    <a:pt x="26748" y="128776"/>
                    <a:pt x="27585" y="128002"/>
                  </a:cubicBezTo>
                  <a:cubicBezTo>
                    <a:pt x="7828" y="94035"/>
                    <a:pt x="12579" y="51988"/>
                    <a:pt x="40268" y="24299"/>
                  </a:cubicBezTo>
                  <a:cubicBezTo>
                    <a:pt x="72666" y="-8100"/>
                    <a:pt x="130561" y="-8100"/>
                    <a:pt x="162918" y="24299"/>
                  </a:cubicBezTo>
                  <a:cubicBezTo>
                    <a:pt x="168422" y="29782"/>
                    <a:pt x="173067" y="35914"/>
                    <a:pt x="176835" y="42570"/>
                  </a:cubicBezTo>
                  <a:lnTo>
                    <a:pt x="243452" y="5568"/>
                  </a:lnTo>
                  <a:cubicBezTo>
                    <a:pt x="251803" y="922"/>
                    <a:pt x="262246" y="2407"/>
                    <a:pt x="269006" y="9147"/>
                  </a:cubicBezTo>
                  <a:cubicBezTo>
                    <a:pt x="275766" y="15906"/>
                    <a:pt x="277232" y="26350"/>
                    <a:pt x="272586" y="34701"/>
                  </a:cubicBezTo>
                  <a:lnTo>
                    <a:pt x="235584" y="101318"/>
                  </a:lnTo>
                  <a:cubicBezTo>
                    <a:pt x="242239" y="105086"/>
                    <a:pt x="248371" y="109752"/>
                    <a:pt x="253855" y="115236"/>
                  </a:cubicBezTo>
                  <a:cubicBezTo>
                    <a:pt x="287257" y="148639"/>
                    <a:pt x="287257" y="203012"/>
                    <a:pt x="253855" y="236457"/>
                  </a:cubicBezTo>
                  <a:cubicBezTo>
                    <a:pt x="226668" y="263706"/>
                    <a:pt x="181858" y="268875"/>
                    <a:pt x="149629" y="249684"/>
                  </a:cubicBezTo>
                  <a:cubicBezTo>
                    <a:pt x="149021" y="250333"/>
                    <a:pt x="148394" y="250981"/>
                    <a:pt x="147766" y="251610"/>
                  </a:cubicBezTo>
                  <a:cubicBezTo>
                    <a:pt x="131586" y="267808"/>
                    <a:pt x="110049" y="276723"/>
                    <a:pt x="87154" y="276723"/>
                  </a:cubicBezTo>
                  <a:lnTo>
                    <a:pt x="87154" y="276723"/>
                  </a:lnTo>
                  <a:close/>
                  <a:moveTo>
                    <a:pt x="163466" y="206731"/>
                  </a:moveTo>
                  <a:lnTo>
                    <a:pt x="163966" y="206731"/>
                  </a:lnTo>
                  <a:lnTo>
                    <a:pt x="163466" y="206731"/>
                  </a:lnTo>
                  <a:close/>
                  <a:moveTo>
                    <a:pt x="162996" y="206231"/>
                  </a:moveTo>
                  <a:lnTo>
                    <a:pt x="163305" y="206540"/>
                  </a:lnTo>
                  <a:lnTo>
                    <a:pt x="162996" y="206231"/>
                  </a:lnTo>
                  <a:close/>
                </a:path>
              </a:pathLst>
            </a:custGeom>
            <a:solidFill>
              <a:srgbClr val="FFF7CC"/>
            </a:solidFill>
            <a:ln w="160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E6C69"/>
                </a:solidFill>
                <a:effectLst/>
                <a:uLnTx/>
                <a:uFillTx/>
                <a:latin typeface="Trebuchet MS" panose="020B0603020202020204"/>
                <a:ea typeface="+mn-ea"/>
                <a:cs typeface="+mn-cs"/>
              </a:endParaRPr>
            </a:p>
          </p:txBody>
        </p:sp>
      </p:grpSp>
    </p:spTree>
    <p:custDataLst>
      <p:tags r:id="rId1"/>
    </p:custDataLst>
    <p:extLst>
      <p:ext uri="{BB962C8B-B14F-4D97-AF65-F5344CB8AC3E}">
        <p14:creationId xmlns:p14="http://schemas.microsoft.com/office/powerpoint/2010/main" val="2441500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11799-C7B4-D28F-2664-60692E0C267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5F770A2-23C3-FC60-BF72-AC284CEEF57D}"/>
              </a:ext>
            </a:extLst>
          </p:cNvPr>
          <p:cNvSpPr>
            <a:spLocks noGrp="1"/>
          </p:cNvSpPr>
          <p:nvPr>
            <p:ph type="body" idx="1"/>
          </p:nvPr>
        </p:nvSpPr>
        <p:spPr>
          <a:xfrm>
            <a:off x="5611710" y="4192205"/>
            <a:ext cx="6112205" cy="2464155"/>
          </a:xfrm>
        </p:spPr>
        <p:txBody>
          <a:bodyPr/>
          <a:lstStyle/>
          <a:p>
            <a:pPr marL="608965" indent="-405765">
              <a:lnSpc>
                <a:spcPct val="150000"/>
              </a:lnSpc>
              <a:buSzPct val="75000"/>
              <a:buFont typeface="Courier New" panose="02070309020205020404" pitchFamily="49" charset="0"/>
              <a:buChar char="o"/>
            </a:pPr>
            <a:r>
              <a:rPr lang="en-US" sz="2000">
                <a:solidFill>
                  <a:schemeClr val="tx1"/>
                </a:solidFill>
              </a:rPr>
              <a:t>We learned about </a:t>
            </a:r>
            <a:r>
              <a:rPr lang="en-US" sz="2000" b="1" u="sng">
                <a:solidFill>
                  <a:srgbClr val="0599A3"/>
                </a:solidFill>
              </a:rPr>
              <a:t>Tourette Syndrome</a:t>
            </a:r>
            <a:r>
              <a:rPr lang="en-US" sz="2000">
                <a:solidFill>
                  <a:schemeClr val="tx1"/>
                </a:solidFill>
              </a:rPr>
              <a:t>.</a:t>
            </a:r>
          </a:p>
          <a:p>
            <a:pPr marL="608965" indent="-405765">
              <a:lnSpc>
                <a:spcPct val="150000"/>
              </a:lnSpc>
              <a:buSzPct val="75000"/>
              <a:buFont typeface="Courier New" panose="02070309020205020404" pitchFamily="49" charset="0"/>
              <a:buChar char="o"/>
            </a:pPr>
            <a:r>
              <a:rPr lang="en-US" sz="2000">
                <a:solidFill>
                  <a:schemeClr val="tx1"/>
                </a:solidFill>
              </a:rPr>
              <a:t>We learned that people with </a:t>
            </a:r>
            <a:r>
              <a:rPr lang="en-US" sz="2000" b="1" u="sng">
                <a:solidFill>
                  <a:srgbClr val="0599A3"/>
                </a:solidFill>
              </a:rPr>
              <a:t>Tourette Syndrome</a:t>
            </a:r>
            <a:r>
              <a:rPr lang="en-US" sz="2000">
                <a:solidFill>
                  <a:schemeClr val="tx1"/>
                </a:solidFill>
              </a:rPr>
              <a:t> have neurodiverse brains.</a:t>
            </a:r>
          </a:p>
          <a:p>
            <a:pPr marL="608965" indent="-405765">
              <a:lnSpc>
                <a:spcPct val="150000"/>
              </a:lnSpc>
              <a:buSzPct val="75000"/>
              <a:buFont typeface="Courier New" panose="02070309020205020404" pitchFamily="49" charset="0"/>
              <a:buChar char="o"/>
            </a:pPr>
            <a:r>
              <a:rPr lang="en-US" sz="2000">
                <a:solidFill>
                  <a:schemeClr val="tx1"/>
                </a:solidFill>
              </a:rPr>
              <a:t>We talked about how we build relationships with other students.</a:t>
            </a:r>
          </a:p>
        </p:txBody>
      </p:sp>
      <p:sp>
        <p:nvSpPr>
          <p:cNvPr id="6" name="Google Shape;184;p34">
            <a:extLst>
              <a:ext uri="{FF2B5EF4-FFF2-40B4-BE49-F238E27FC236}">
                <a16:creationId xmlns:a16="http://schemas.microsoft.com/office/drawing/2014/main" id="{050F4D72-4A83-0D54-57E3-EAF42E996A14}"/>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What did we learn today?</a:t>
            </a:r>
          </a:p>
        </p:txBody>
      </p:sp>
      <p:pic>
        <p:nvPicPr>
          <p:cNvPr id="9" name="Picture 8" descr="A group of boys smiling&#10;&#10;Description automatically generated">
            <a:extLst>
              <a:ext uri="{FF2B5EF4-FFF2-40B4-BE49-F238E27FC236}">
                <a16:creationId xmlns:a16="http://schemas.microsoft.com/office/drawing/2014/main" id="{0A2CE20E-9BCD-C544-F21A-ED8D1D726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63" y="2355275"/>
            <a:ext cx="3673860" cy="3673860"/>
          </a:xfrm>
          <a:prstGeom prst="rect">
            <a:avLst/>
          </a:prstGeom>
        </p:spPr>
      </p:pic>
      <p:sp>
        <p:nvSpPr>
          <p:cNvPr id="4" name="Text Placeholder 2">
            <a:extLst>
              <a:ext uri="{FF2B5EF4-FFF2-40B4-BE49-F238E27FC236}">
                <a16:creationId xmlns:a16="http://schemas.microsoft.com/office/drawing/2014/main" id="{C8A548C1-D708-3A9D-CA48-4A2798E737C9}"/>
              </a:ext>
            </a:extLst>
          </p:cNvPr>
          <p:cNvSpPr txBox="1">
            <a:spLocks/>
          </p:cNvSpPr>
          <p:nvPr/>
        </p:nvSpPr>
        <p:spPr>
          <a:xfrm>
            <a:off x="4514086" y="2133231"/>
            <a:ext cx="7209829" cy="2003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70" marR="0" lvl="0" indent="-406381" algn="l" rtl="0">
              <a:lnSpc>
                <a:spcPct val="115000"/>
              </a:lnSpc>
              <a:spcBef>
                <a:spcPts val="0"/>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1pPr>
            <a:lvl2pPr marL="1219140" marR="0" lvl="1"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2pPr>
            <a:lvl3pPr marL="1828709" marR="0" lvl="2"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3pPr>
            <a:lvl4pPr marL="2438278" marR="0" lvl="3"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4pPr>
            <a:lvl5pPr marL="3047848" marR="0" lvl="4"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5pPr>
            <a:lvl6pPr marL="3657418" marR="0" lvl="5"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6pPr>
            <a:lvl7pPr marL="4266987" marR="0" lvl="6"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7pPr>
            <a:lvl8pPr marL="4876557" marR="0" lvl="7" indent="-406381" algn="l" rtl="0">
              <a:lnSpc>
                <a:spcPct val="115000"/>
              </a:lnSpc>
              <a:spcBef>
                <a:spcPts val="2133"/>
              </a:spcBef>
              <a:spcAft>
                <a:spcPts val="0"/>
              </a:spcAft>
              <a:buClr>
                <a:schemeClr val="dk2"/>
              </a:buClr>
              <a:buSzPts val="1200"/>
              <a:buFont typeface="Arial"/>
              <a:buChar char="○"/>
              <a:defRPr sz="1600" b="0" i="0" u="none" strike="noStrike" cap="none">
                <a:solidFill>
                  <a:schemeClr val="dk2"/>
                </a:solidFill>
                <a:latin typeface="Arial"/>
                <a:ea typeface="Arial"/>
                <a:cs typeface="Arial"/>
                <a:sym typeface="Arial"/>
              </a:defRPr>
            </a:lvl8pPr>
            <a:lvl9pPr marL="5486126" marR="0" lvl="8" indent="-406381" algn="l" rtl="0">
              <a:lnSpc>
                <a:spcPct val="115000"/>
              </a:lnSpc>
              <a:spcBef>
                <a:spcPts val="2133"/>
              </a:spcBef>
              <a:spcAft>
                <a:spcPts val="2133"/>
              </a:spcAft>
              <a:buClr>
                <a:schemeClr val="dk2"/>
              </a:buClr>
              <a:buSzPts val="1200"/>
              <a:buFont typeface="Arial"/>
              <a:buChar char="■"/>
              <a:defRPr sz="1600" b="0" i="0" u="none" strike="noStrike" cap="none">
                <a:solidFill>
                  <a:schemeClr val="dk2"/>
                </a:solidFill>
                <a:latin typeface="Arial"/>
                <a:ea typeface="Arial"/>
                <a:cs typeface="Arial"/>
                <a:sym typeface="Arial"/>
              </a:defRPr>
            </a:lvl9pPr>
          </a:lstStyle>
          <a:p>
            <a:pPr marL="203200" indent="0">
              <a:lnSpc>
                <a:spcPct val="150000"/>
              </a:lnSpc>
              <a:buSzPct val="75000"/>
              <a:buNone/>
            </a:pPr>
            <a:r>
              <a:rPr lang="en-US" sz="2200" kern="0">
                <a:solidFill>
                  <a:srgbClr val="7C2E75"/>
                </a:solidFill>
              </a:rPr>
              <a:t>Reflection Questions</a:t>
            </a:r>
            <a:endParaRPr lang="en-US" sz="800" kern="0">
              <a:solidFill>
                <a:srgbClr val="7C2E75"/>
              </a:solidFill>
            </a:endParaRPr>
          </a:p>
          <a:p>
            <a:pPr marL="612648" indent="-402336">
              <a:lnSpc>
                <a:spcPct val="150000"/>
              </a:lnSpc>
              <a:buSzPct val="75000"/>
            </a:pPr>
            <a:r>
              <a:rPr lang="en-US" sz="2000" kern="0">
                <a:solidFill>
                  <a:schemeClr val="tx1"/>
                </a:solidFill>
              </a:rPr>
              <a:t>What did you learn about Tourette Syndrome today?</a:t>
            </a:r>
          </a:p>
          <a:p>
            <a:pPr marL="612648" indent="-402336">
              <a:lnSpc>
                <a:spcPct val="150000"/>
              </a:lnSpc>
              <a:buSzPct val="75000"/>
            </a:pPr>
            <a:r>
              <a:rPr lang="en-US" sz="2000" kern="0">
                <a:solidFill>
                  <a:schemeClr val="tx1"/>
                </a:solidFill>
              </a:rPr>
              <a:t>Do you know why Tourette Syndrome is a neurodiverse condition?</a:t>
            </a:r>
          </a:p>
        </p:txBody>
      </p:sp>
    </p:spTree>
    <p:custDataLst>
      <p:tags r:id="rId1"/>
    </p:custDataLst>
    <p:extLst>
      <p:ext uri="{BB962C8B-B14F-4D97-AF65-F5344CB8AC3E}">
        <p14:creationId xmlns:p14="http://schemas.microsoft.com/office/powerpoint/2010/main" val="2849618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nk and black microphone&#10;&#10;Description automatically generated">
            <a:extLst>
              <a:ext uri="{FF2B5EF4-FFF2-40B4-BE49-F238E27FC236}">
                <a16:creationId xmlns:a16="http://schemas.microsoft.com/office/drawing/2014/main" id="{52C8F395-2B73-95BA-2854-2F6CF0ACEE8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92940" y="2517075"/>
            <a:ext cx="1823850" cy="1823850"/>
          </a:xfrm>
        </p:spPr>
      </p:pic>
      <p:sp>
        <p:nvSpPr>
          <p:cNvPr id="5" name="Text Placeholder 4">
            <a:extLst>
              <a:ext uri="{FF2B5EF4-FFF2-40B4-BE49-F238E27FC236}">
                <a16:creationId xmlns:a16="http://schemas.microsoft.com/office/drawing/2014/main" id="{E4872254-C794-3602-74B5-979FD80BB9A7}"/>
              </a:ext>
            </a:extLst>
          </p:cNvPr>
          <p:cNvSpPr>
            <a:spLocks noGrp="1"/>
          </p:cNvSpPr>
          <p:nvPr>
            <p:ph type="body" sz="quarter" idx="19"/>
          </p:nvPr>
        </p:nvSpPr>
        <p:spPr>
          <a:xfrm>
            <a:off x="402773" y="4574226"/>
            <a:ext cx="2439296" cy="1247775"/>
          </a:xfrm>
        </p:spPr>
        <p:txBody>
          <a:bodyPr>
            <a:noAutofit/>
          </a:bodyPr>
          <a:lstStyle/>
          <a:p>
            <a:r>
              <a:rPr lang="en-US" sz="2200">
                <a:solidFill>
                  <a:schemeClr val="tx1"/>
                </a:solidFill>
              </a:rPr>
              <a:t>Listen while others are talking.</a:t>
            </a:r>
          </a:p>
        </p:txBody>
      </p:sp>
      <p:pic>
        <p:nvPicPr>
          <p:cNvPr id="15" name="Picture Placeholder 14" descr="A blue thought bubble with three dots&#10;&#10;Description automatically generated">
            <a:extLst>
              <a:ext uri="{FF2B5EF4-FFF2-40B4-BE49-F238E27FC236}">
                <a16:creationId xmlns:a16="http://schemas.microsoft.com/office/drawing/2014/main" id="{112D2880-FA10-479A-76B8-60DB9BFA1A38}"/>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tretch>
            <a:fillRect/>
          </a:stretch>
        </p:blipFill>
        <p:spPr>
          <a:xfrm>
            <a:off x="3554873" y="2466771"/>
            <a:ext cx="1924458" cy="1924458"/>
          </a:xfrm>
        </p:spPr>
      </p:pic>
      <p:sp>
        <p:nvSpPr>
          <p:cNvPr id="7" name="Text Placeholder 6">
            <a:extLst>
              <a:ext uri="{FF2B5EF4-FFF2-40B4-BE49-F238E27FC236}">
                <a16:creationId xmlns:a16="http://schemas.microsoft.com/office/drawing/2014/main" id="{9C82C04C-5DEF-93C2-6C56-0DF33CE9EE20}"/>
              </a:ext>
            </a:extLst>
          </p:cNvPr>
          <p:cNvSpPr>
            <a:spLocks noGrp="1"/>
          </p:cNvSpPr>
          <p:nvPr>
            <p:ph type="body" sz="quarter" idx="21"/>
          </p:nvPr>
        </p:nvSpPr>
        <p:spPr>
          <a:xfrm>
            <a:off x="3297454" y="4574226"/>
            <a:ext cx="2439296" cy="1247775"/>
          </a:xfrm>
        </p:spPr>
        <p:txBody>
          <a:bodyPr>
            <a:noAutofit/>
          </a:bodyPr>
          <a:lstStyle/>
          <a:p>
            <a:r>
              <a:rPr lang="en-US" sz="2200">
                <a:solidFill>
                  <a:schemeClr val="tx1"/>
                </a:solidFill>
              </a:rPr>
              <a:t>Give others time to think before we answer.</a:t>
            </a:r>
          </a:p>
        </p:txBody>
      </p:sp>
      <p:pic>
        <p:nvPicPr>
          <p:cNvPr id="17" name="Picture Placeholder 16" descr="A thumb up and stars&#10;&#10;Description automatically generated">
            <a:extLst>
              <a:ext uri="{FF2B5EF4-FFF2-40B4-BE49-F238E27FC236}">
                <a16:creationId xmlns:a16="http://schemas.microsoft.com/office/drawing/2014/main" id="{E6E5801E-5DC4-9C00-58F1-081E7A5BDAD6}"/>
              </a:ext>
            </a:extLst>
          </p:cNvPr>
          <p:cNvPicPr>
            <a:picLocks noGrp="1" noChangeAspect="1"/>
          </p:cNvPicPr>
          <p:nvPr>
            <p:ph type="pic" sz="quarter" idx="22"/>
          </p:nvPr>
        </p:nvPicPr>
        <p:blipFill>
          <a:blip r:embed="rId6">
            <a:extLst>
              <a:ext uri="{28A0092B-C50C-407E-A947-70E740481C1C}">
                <a14:useLocalDpi xmlns:a14="http://schemas.microsoft.com/office/drawing/2010/main" val="0"/>
              </a:ext>
            </a:extLst>
          </a:blip>
          <a:stretch>
            <a:fillRect/>
          </a:stretch>
        </p:blipFill>
        <p:spPr>
          <a:xfrm>
            <a:off x="6515931" y="2312458"/>
            <a:ext cx="2123126" cy="2123126"/>
          </a:xfrm>
        </p:spPr>
      </p:pic>
      <p:sp>
        <p:nvSpPr>
          <p:cNvPr id="9" name="Text Placeholder 8">
            <a:extLst>
              <a:ext uri="{FF2B5EF4-FFF2-40B4-BE49-F238E27FC236}">
                <a16:creationId xmlns:a16="http://schemas.microsoft.com/office/drawing/2014/main" id="{AB4B4328-06AC-221B-D904-D5863A7B084F}"/>
              </a:ext>
            </a:extLst>
          </p:cNvPr>
          <p:cNvSpPr>
            <a:spLocks noGrp="1"/>
          </p:cNvSpPr>
          <p:nvPr>
            <p:ph type="body" sz="quarter" idx="23"/>
          </p:nvPr>
        </p:nvSpPr>
        <p:spPr>
          <a:xfrm>
            <a:off x="6034349" y="4574226"/>
            <a:ext cx="3086290" cy="1747866"/>
          </a:xfrm>
        </p:spPr>
        <p:txBody>
          <a:bodyPr>
            <a:noAutofit/>
          </a:bodyPr>
          <a:lstStyle/>
          <a:p>
            <a:r>
              <a:rPr lang="en-US" sz="2200">
                <a:solidFill>
                  <a:schemeClr val="tx1"/>
                </a:solidFill>
              </a:rPr>
              <a:t>Use positive words to show understanding. Avoid judgement and criticism.</a:t>
            </a:r>
          </a:p>
        </p:txBody>
      </p:sp>
      <p:pic>
        <p:nvPicPr>
          <p:cNvPr id="19" name="Picture Placeholder 18" descr="A red circle with a cross&#10;&#10;Description automatically generated">
            <a:extLst>
              <a:ext uri="{FF2B5EF4-FFF2-40B4-BE49-F238E27FC236}">
                <a16:creationId xmlns:a16="http://schemas.microsoft.com/office/drawing/2014/main" id="{8B9807B8-D63C-1DB7-FDAB-1C1097EF62C0}"/>
              </a:ext>
            </a:extLst>
          </p:cNvPr>
          <p:cNvPicPr>
            <a:picLocks noGrp="1" noChangeAspect="1"/>
          </p:cNvPicPr>
          <p:nvPr>
            <p:ph type="pic" sz="quarter" idx="24"/>
          </p:nvPr>
        </p:nvPicPr>
        <p:blipFill>
          <a:blip r:embed="rId7">
            <a:extLst>
              <a:ext uri="{28A0092B-C50C-407E-A947-70E740481C1C}">
                <a14:useLocalDpi xmlns:a14="http://schemas.microsoft.com/office/drawing/2010/main" val="0"/>
              </a:ext>
            </a:extLst>
          </a:blip>
          <a:stretch>
            <a:fillRect/>
          </a:stretch>
        </p:blipFill>
        <p:spPr>
          <a:xfrm>
            <a:off x="9675657" y="2466771"/>
            <a:ext cx="1891527" cy="1891527"/>
          </a:xfrm>
        </p:spPr>
      </p:pic>
      <p:sp>
        <p:nvSpPr>
          <p:cNvPr id="11" name="Text Placeholder 10">
            <a:extLst>
              <a:ext uri="{FF2B5EF4-FFF2-40B4-BE49-F238E27FC236}">
                <a16:creationId xmlns:a16="http://schemas.microsoft.com/office/drawing/2014/main" id="{214486D7-70C0-397C-1C87-5A0656533532}"/>
              </a:ext>
            </a:extLst>
          </p:cNvPr>
          <p:cNvSpPr>
            <a:spLocks noGrp="1"/>
          </p:cNvSpPr>
          <p:nvPr>
            <p:ph type="body" sz="quarter" idx="25"/>
          </p:nvPr>
        </p:nvSpPr>
        <p:spPr>
          <a:xfrm>
            <a:off x="9303808" y="4574226"/>
            <a:ext cx="2635223" cy="1247775"/>
          </a:xfrm>
        </p:spPr>
        <p:txBody>
          <a:bodyPr>
            <a:noAutofit/>
          </a:bodyPr>
          <a:lstStyle/>
          <a:p>
            <a:r>
              <a:rPr lang="en-US" sz="2200">
                <a:solidFill>
                  <a:schemeClr val="tx1"/>
                </a:solidFill>
              </a:rPr>
              <a:t>We can “pass” and choose not to answer a question.</a:t>
            </a:r>
          </a:p>
        </p:txBody>
      </p:sp>
      <p:sp>
        <p:nvSpPr>
          <p:cNvPr id="8" name="Google Shape;184;p34">
            <a:extLst>
              <a:ext uri="{FF2B5EF4-FFF2-40B4-BE49-F238E27FC236}">
                <a16:creationId xmlns:a16="http://schemas.microsoft.com/office/drawing/2014/main" id="{1BC56E1C-98B8-3849-1E8E-C5F8266E6E9E}"/>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Our Group Agreements</a:t>
            </a:r>
          </a:p>
        </p:txBody>
      </p:sp>
    </p:spTree>
    <p:custDataLst>
      <p:tags r:id="rId1"/>
    </p:custDataLst>
    <p:extLst>
      <p:ext uri="{BB962C8B-B14F-4D97-AF65-F5344CB8AC3E}">
        <p14:creationId xmlns:p14="http://schemas.microsoft.com/office/powerpoint/2010/main" val="4093798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E0DDC6-0270-8312-6E02-FE42C5ECE0E3}"/>
              </a:ext>
            </a:extLst>
          </p:cNvPr>
          <p:cNvSpPr>
            <a:spLocks noGrp="1"/>
          </p:cNvSpPr>
          <p:nvPr>
            <p:ph type="body" sz="quarter" idx="4294967295"/>
          </p:nvPr>
        </p:nvSpPr>
        <p:spPr>
          <a:xfrm>
            <a:off x="586945" y="4755358"/>
            <a:ext cx="1859544" cy="1238250"/>
          </a:xfrm>
        </p:spPr>
        <p:txBody>
          <a:bodyPr>
            <a:noAutofit/>
          </a:bodyPr>
          <a:lstStyle/>
          <a:p>
            <a:pPr marL="0" indent="0" algn="ctr">
              <a:buNone/>
            </a:pPr>
            <a:r>
              <a:rPr lang="en-US" sz="3600" b="1">
                <a:solidFill>
                  <a:srgbClr val="0BBAB4"/>
                </a:solidFill>
                <a:latin typeface="+mj-lt"/>
              </a:rPr>
              <a:t>5</a:t>
            </a:r>
            <a:r>
              <a:rPr lang="en-US" sz="2400">
                <a:solidFill>
                  <a:schemeClr val="tx1"/>
                </a:solidFill>
                <a:latin typeface="+mj-lt"/>
              </a:rPr>
              <a:t> things you can see</a:t>
            </a:r>
          </a:p>
        </p:txBody>
      </p:sp>
      <p:pic>
        <p:nvPicPr>
          <p:cNvPr id="6" name="Picture 2">
            <a:extLst>
              <a:ext uri="{FF2B5EF4-FFF2-40B4-BE49-F238E27FC236}">
                <a16:creationId xmlns:a16="http://schemas.microsoft.com/office/drawing/2014/main" id="{BCE821FD-C7EF-855E-60C9-9ABD57539DF1}"/>
              </a:ext>
            </a:extLst>
          </p:cNvPr>
          <p:cNvPicPr>
            <a:picLocks noChangeAspect="1"/>
          </p:cNvPicPr>
          <p:nvPr/>
        </p:nvPicPr>
        <p:blipFill>
          <a:blip r:embed="rId4"/>
          <a:stretch>
            <a:fillRect/>
          </a:stretch>
        </p:blipFill>
        <p:spPr>
          <a:xfrm>
            <a:off x="806825" y="3307290"/>
            <a:ext cx="1446743" cy="1448068"/>
          </a:xfrm>
          <a:prstGeom prst="rect">
            <a:avLst/>
          </a:prstGeom>
        </p:spPr>
      </p:pic>
      <p:pic>
        <p:nvPicPr>
          <p:cNvPr id="8" name="Picture 3" descr="Icon&#10;&#10;Description automatically generated">
            <a:extLst>
              <a:ext uri="{FF2B5EF4-FFF2-40B4-BE49-F238E27FC236}">
                <a16:creationId xmlns:a16="http://schemas.microsoft.com/office/drawing/2014/main" id="{C202E6F5-FD47-8BA5-3259-6DED14551B0B}"/>
              </a:ext>
            </a:extLst>
          </p:cNvPr>
          <p:cNvPicPr>
            <a:picLocks noChangeAspect="1"/>
          </p:cNvPicPr>
          <p:nvPr/>
        </p:nvPicPr>
        <p:blipFill>
          <a:blip r:embed="rId5"/>
          <a:stretch>
            <a:fillRect/>
          </a:stretch>
        </p:blipFill>
        <p:spPr>
          <a:xfrm>
            <a:off x="3250251" y="3431646"/>
            <a:ext cx="1273441" cy="1262857"/>
          </a:xfrm>
          <a:prstGeom prst="rect">
            <a:avLst/>
          </a:prstGeom>
        </p:spPr>
      </p:pic>
      <p:pic>
        <p:nvPicPr>
          <p:cNvPr id="10" name="Picture 5" descr="Icon&#10;&#10;Description automatically generated">
            <a:extLst>
              <a:ext uri="{FF2B5EF4-FFF2-40B4-BE49-F238E27FC236}">
                <a16:creationId xmlns:a16="http://schemas.microsoft.com/office/drawing/2014/main" id="{D1596FAB-DD4C-F8BB-5001-A8D95BE18923}"/>
              </a:ext>
            </a:extLst>
          </p:cNvPr>
          <p:cNvPicPr>
            <a:picLocks noChangeAspect="1"/>
          </p:cNvPicPr>
          <p:nvPr/>
        </p:nvPicPr>
        <p:blipFill>
          <a:blip r:embed="rId6"/>
          <a:stretch>
            <a:fillRect/>
          </a:stretch>
        </p:blipFill>
        <p:spPr>
          <a:xfrm>
            <a:off x="7721711" y="3429000"/>
            <a:ext cx="1367366" cy="1391179"/>
          </a:xfrm>
          <a:prstGeom prst="rect">
            <a:avLst/>
          </a:prstGeom>
        </p:spPr>
      </p:pic>
      <p:pic>
        <p:nvPicPr>
          <p:cNvPr id="12" name="Picture 6" descr="A picture containing text, handwear, tableware, dishware&#10;&#10;Description automatically generated">
            <a:extLst>
              <a:ext uri="{FF2B5EF4-FFF2-40B4-BE49-F238E27FC236}">
                <a16:creationId xmlns:a16="http://schemas.microsoft.com/office/drawing/2014/main" id="{74AC152C-C8FE-B4AF-0475-DF69746403E7}"/>
              </a:ext>
            </a:extLst>
          </p:cNvPr>
          <p:cNvPicPr>
            <a:picLocks noChangeAspect="1"/>
          </p:cNvPicPr>
          <p:nvPr/>
        </p:nvPicPr>
        <p:blipFill>
          <a:blip r:embed="rId7"/>
          <a:stretch>
            <a:fillRect/>
          </a:stretch>
        </p:blipFill>
        <p:spPr>
          <a:xfrm>
            <a:off x="5403961" y="3368146"/>
            <a:ext cx="1362075" cy="1326357"/>
          </a:xfrm>
          <a:prstGeom prst="rect">
            <a:avLst/>
          </a:prstGeom>
        </p:spPr>
      </p:pic>
      <p:pic>
        <p:nvPicPr>
          <p:cNvPr id="14" name="Picture 7" descr="A picture containing text&#10;&#10;Description automatically generated">
            <a:extLst>
              <a:ext uri="{FF2B5EF4-FFF2-40B4-BE49-F238E27FC236}">
                <a16:creationId xmlns:a16="http://schemas.microsoft.com/office/drawing/2014/main" id="{67C2D408-7DBB-8EDE-3C99-EA00D0100E43}"/>
              </a:ext>
            </a:extLst>
          </p:cNvPr>
          <p:cNvPicPr>
            <a:picLocks noChangeAspect="1"/>
          </p:cNvPicPr>
          <p:nvPr/>
        </p:nvPicPr>
        <p:blipFill>
          <a:blip r:embed="rId8"/>
          <a:stretch>
            <a:fillRect/>
          </a:stretch>
        </p:blipFill>
        <p:spPr>
          <a:xfrm>
            <a:off x="9837054" y="3309938"/>
            <a:ext cx="1470554" cy="1449388"/>
          </a:xfrm>
          <a:prstGeom prst="rect">
            <a:avLst/>
          </a:prstGeom>
        </p:spPr>
      </p:pic>
      <p:sp>
        <p:nvSpPr>
          <p:cNvPr id="16" name="Text Placeholder 3">
            <a:extLst>
              <a:ext uri="{FF2B5EF4-FFF2-40B4-BE49-F238E27FC236}">
                <a16:creationId xmlns:a16="http://schemas.microsoft.com/office/drawing/2014/main" id="{50DD9DEC-0E5A-2620-AD90-EE37DFDDA77D}"/>
              </a:ext>
            </a:extLst>
          </p:cNvPr>
          <p:cNvSpPr txBox="1">
            <a:spLocks/>
          </p:cNvSpPr>
          <p:nvPr/>
        </p:nvSpPr>
        <p:spPr>
          <a:xfrm>
            <a:off x="2721539" y="4884078"/>
            <a:ext cx="1802153" cy="1237342"/>
          </a:xfrm>
          <a:prstGeom prst="rect">
            <a:avLst/>
          </a:prstGeom>
        </p:spPr>
        <p:txBody>
          <a:bodyPr vert="horz" lIns="0" tIns="0" rIns="0" bIns="0" rtlCol="0" anchor="t">
            <a:normAutofit/>
          </a:bodyPr>
          <a:lstStyle>
            <a:lvl1pPr marL="457200" indent="-457200" algn="l" defTabSz="914400" rtl="0" eaLnBrk="1" latinLnBrk="0" hangingPunct="1">
              <a:lnSpc>
                <a:spcPct val="100000"/>
              </a:lnSpc>
              <a:spcBef>
                <a:spcPts val="1000"/>
              </a:spcBef>
              <a:buClr>
                <a:srgbClr val="FF6E1B"/>
              </a:buClr>
              <a:buFont typeface="Wingdings" pitchFamily="2" charset="2"/>
              <a:buChar char="§"/>
              <a:tabLst/>
              <a:defRPr sz="2800" b="0" i="0" kern="1200" spc="-50" baseline="0">
                <a:solidFill>
                  <a:schemeClr val="tx1"/>
                </a:solidFill>
                <a:latin typeface="Trebuchet MS" panose="020B0703020202090204" pitchFamily="34" charset="0"/>
                <a:ea typeface="+mn-ea"/>
                <a:cs typeface="+mn-cs"/>
              </a:defRPr>
            </a:lvl1pPr>
            <a:lvl2pPr marL="463550" indent="-227013" algn="l" defTabSz="914400" rtl="0" eaLnBrk="1" latinLnBrk="0" hangingPunct="1">
              <a:lnSpc>
                <a:spcPct val="100000"/>
              </a:lnSpc>
              <a:spcBef>
                <a:spcPts val="500"/>
              </a:spcBef>
              <a:buClr>
                <a:srgbClr val="FF6E1B"/>
              </a:buClr>
              <a:buFont typeface="Wingdings" pitchFamily="2" charset="2"/>
              <a:buChar char="§"/>
              <a:tabLst/>
              <a:defRPr sz="2400" b="0" i="0" kern="1200" spc="-50" baseline="0">
                <a:solidFill>
                  <a:schemeClr val="tx1"/>
                </a:solidFill>
                <a:latin typeface="Trebuchet MS" panose="020B0703020202090204" pitchFamily="34" charset="0"/>
                <a:ea typeface="+mn-ea"/>
                <a:cs typeface="+mn-cs"/>
              </a:defRPr>
            </a:lvl2pPr>
            <a:lvl3pPr marL="577850"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3pPr>
            <a:lvl4pPr marL="747713" indent="-173038"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4pPr>
            <a:lvl5pPr marL="919163"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solidFill>
                  <a:srgbClr val="0BBAB4"/>
                </a:solidFill>
                <a:latin typeface="+mj-lt"/>
              </a:rPr>
              <a:t>4</a:t>
            </a:r>
            <a:r>
              <a:rPr lang="en-US" sz="2400">
                <a:latin typeface="+mj-lt"/>
              </a:rPr>
              <a:t> things </a:t>
            </a:r>
          </a:p>
          <a:p>
            <a:pPr marL="0" indent="0" algn="ctr">
              <a:buNone/>
            </a:pPr>
            <a:r>
              <a:rPr lang="en-US" sz="2400">
                <a:latin typeface="+mj-lt"/>
              </a:rPr>
              <a:t>you can hear</a:t>
            </a:r>
          </a:p>
        </p:txBody>
      </p:sp>
      <p:sp>
        <p:nvSpPr>
          <p:cNvPr id="17" name="Text Placeholder 3">
            <a:extLst>
              <a:ext uri="{FF2B5EF4-FFF2-40B4-BE49-F238E27FC236}">
                <a16:creationId xmlns:a16="http://schemas.microsoft.com/office/drawing/2014/main" id="{5425AD80-1755-DF60-4A99-26E57F50FA29}"/>
              </a:ext>
            </a:extLst>
          </p:cNvPr>
          <p:cNvSpPr txBox="1">
            <a:spLocks/>
          </p:cNvSpPr>
          <p:nvPr/>
        </p:nvSpPr>
        <p:spPr>
          <a:xfrm>
            <a:off x="5028705" y="4884077"/>
            <a:ext cx="2000365" cy="1237342"/>
          </a:xfrm>
          <a:prstGeom prst="rect">
            <a:avLst/>
          </a:prstGeom>
        </p:spPr>
        <p:txBody>
          <a:bodyPr vert="horz" lIns="0" tIns="0" rIns="0" bIns="0" rtlCol="0" anchor="t">
            <a:normAutofit/>
          </a:bodyPr>
          <a:lstStyle>
            <a:lvl1pPr marL="457200" indent="-457200" algn="l" defTabSz="914400" rtl="0" eaLnBrk="1" latinLnBrk="0" hangingPunct="1">
              <a:lnSpc>
                <a:spcPct val="100000"/>
              </a:lnSpc>
              <a:spcBef>
                <a:spcPts val="1000"/>
              </a:spcBef>
              <a:buClr>
                <a:srgbClr val="FF6E1B"/>
              </a:buClr>
              <a:buFont typeface="Wingdings" pitchFamily="2" charset="2"/>
              <a:buChar char="§"/>
              <a:tabLst/>
              <a:defRPr sz="2800" b="0" i="0" kern="1200" spc="-50" baseline="0">
                <a:solidFill>
                  <a:schemeClr val="tx1"/>
                </a:solidFill>
                <a:latin typeface="Trebuchet MS" panose="020B0703020202090204" pitchFamily="34" charset="0"/>
                <a:ea typeface="+mn-ea"/>
                <a:cs typeface="+mn-cs"/>
              </a:defRPr>
            </a:lvl1pPr>
            <a:lvl2pPr marL="463550" indent="-227013" algn="l" defTabSz="914400" rtl="0" eaLnBrk="1" latinLnBrk="0" hangingPunct="1">
              <a:lnSpc>
                <a:spcPct val="100000"/>
              </a:lnSpc>
              <a:spcBef>
                <a:spcPts val="500"/>
              </a:spcBef>
              <a:buClr>
                <a:srgbClr val="FF6E1B"/>
              </a:buClr>
              <a:buFont typeface="Wingdings" pitchFamily="2" charset="2"/>
              <a:buChar char="§"/>
              <a:tabLst/>
              <a:defRPr sz="2400" b="0" i="0" kern="1200" spc="-50" baseline="0">
                <a:solidFill>
                  <a:schemeClr val="tx1"/>
                </a:solidFill>
                <a:latin typeface="Trebuchet MS" panose="020B0703020202090204" pitchFamily="34" charset="0"/>
                <a:ea typeface="+mn-ea"/>
                <a:cs typeface="+mn-cs"/>
              </a:defRPr>
            </a:lvl2pPr>
            <a:lvl3pPr marL="577850"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3pPr>
            <a:lvl4pPr marL="747713" indent="-173038"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4pPr>
            <a:lvl5pPr marL="919163"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solidFill>
                  <a:srgbClr val="0BBAB4"/>
                </a:solidFill>
                <a:latin typeface="+mj-lt"/>
              </a:rPr>
              <a:t>3</a:t>
            </a:r>
            <a:r>
              <a:rPr lang="en-US" sz="2400">
                <a:latin typeface="+mj-lt"/>
              </a:rPr>
              <a:t> things </a:t>
            </a:r>
          </a:p>
          <a:p>
            <a:pPr marL="0" indent="0" algn="ctr">
              <a:buNone/>
            </a:pPr>
            <a:r>
              <a:rPr lang="en-US" sz="2400">
                <a:latin typeface="+mj-lt"/>
              </a:rPr>
              <a:t>you can touch</a:t>
            </a:r>
          </a:p>
        </p:txBody>
      </p:sp>
      <p:sp>
        <p:nvSpPr>
          <p:cNvPr id="18" name="Text Placeholder 3">
            <a:extLst>
              <a:ext uri="{FF2B5EF4-FFF2-40B4-BE49-F238E27FC236}">
                <a16:creationId xmlns:a16="http://schemas.microsoft.com/office/drawing/2014/main" id="{506FAF39-F7D2-82A7-8709-F2600E4B5D98}"/>
              </a:ext>
            </a:extLst>
          </p:cNvPr>
          <p:cNvSpPr txBox="1">
            <a:spLocks/>
          </p:cNvSpPr>
          <p:nvPr/>
        </p:nvSpPr>
        <p:spPr>
          <a:xfrm>
            <a:off x="7399371" y="4884076"/>
            <a:ext cx="2000365" cy="1237342"/>
          </a:xfrm>
          <a:prstGeom prst="rect">
            <a:avLst/>
          </a:prstGeom>
        </p:spPr>
        <p:txBody>
          <a:bodyPr vert="horz" lIns="0" tIns="0" rIns="0" bIns="0" rtlCol="0" anchor="t">
            <a:normAutofit/>
          </a:bodyPr>
          <a:lstStyle>
            <a:lvl1pPr marL="457200" indent="-457200" algn="l" defTabSz="914400" rtl="0" eaLnBrk="1" latinLnBrk="0" hangingPunct="1">
              <a:lnSpc>
                <a:spcPct val="100000"/>
              </a:lnSpc>
              <a:spcBef>
                <a:spcPts val="1000"/>
              </a:spcBef>
              <a:buClr>
                <a:srgbClr val="FF6E1B"/>
              </a:buClr>
              <a:buFont typeface="Wingdings" pitchFamily="2" charset="2"/>
              <a:buChar char="§"/>
              <a:tabLst/>
              <a:defRPr sz="2800" b="0" i="0" kern="1200" spc="-50" baseline="0">
                <a:solidFill>
                  <a:schemeClr val="tx1"/>
                </a:solidFill>
                <a:latin typeface="Trebuchet MS" panose="020B0703020202090204" pitchFamily="34" charset="0"/>
                <a:ea typeface="+mn-ea"/>
                <a:cs typeface="+mn-cs"/>
              </a:defRPr>
            </a:lvl1pPr>
            <a:lvl2pPr marL="463550" indent="-227013" algn="l" defTabSz="914400" rtl="0" eaLnBrk="1" latinLnBrk="0" hangingPunct="1">
              <a:lnSpc>
                <a:spcPct val="100000"/>
              </a:lnSpc>
              <a:spcBef>
                <a:spcPts val="500"/>
              </a:spcBef>
              <a:buClr>
                <a:srgbClr val="FF6E1B"/>
              </a:buClr>
              <a:buFont typeface="Wingdings" pitchFamily="2" charset="2"/>
              <a:buChar char="§"/>
              <a:tabLst/>
              <a:defRPr sz="2400" b="0" i="0" kern="1200" spc="-50" baseline="0">
                <a:solidFill>
                  <a:schemeClr val="tx1"/>
                </a:solidFill>
                <a:latin typeface="Trebuchet MS" panose="020B0703020202090204" pitchFamily="34" charset="0"/>
                <a:ea typeface="+mn-ea"/>
                <a:cs typeface="+mn-cs"/>
              </a:defRPr>
            </a:lvl2pPr>
            <a:lvl3pPr marL="577850"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3pPr>
            <a:lvl4pPr marL="747713" indent="-173038"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4pPr>
            <a:lvl5pPr marL="919163"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solidFill>
                  <a:srgbClr val="0BBAB4"/>
                </a:solidFill>
                <a:latin typeface="+mj-lt"/>
              </a:rPr>
              <a:t>2</a:t>
            </a:r>
            <a:r>
              <a:rPr lang="en-US" sz="2400">
                <a:latin typeface="+mj-lt"/>
              </a:rPr>
              <a:t> things </a:t>
            </a:r>
          </a:p>
          <a:p>
            <a:pPr marL="0" indent="0" algn="ctr">
              <a:buNone/>
            </a:pPr>
            <a:r>
              <a:rPr lang="en-US" sz="2400">
                <a:latin typeface="+mj-lt"/>
              </a:rPr>
              <a:t>you can smell</a:t>
            </a:r>
          </a:p>
        </p:txBody>
      </p:sp>
      <p:sp>
        <p:nvSpPr>
          <p:cNvPr id="19" name="Text Placeholder 3">
            <a:extLst>
              <a:ext uri="{FF2B5EF4-FFF2-40B4-BE49-F238E27FC236}">
                <a16:creationId xmlns:a16="http://schemas.microsoft.com/office/drawing/2014/main" id="{F9B3F93F-6CC7-A1F0-E1A0-D3836F621F0E}"/>
              </a:ext>
            </a:extLst>
          </p:cNvPr>
          <p:cNvSpPr txBox="1">
            <a:spLocks/>
          </p:cNvSpPr>
          <p:nvPr/>
        </p:nvSpPr>
        <p:spPr>
          <a:xfrm>
            <a:off x="9611286" y="4884075"/>
            <a:ext cx="2000365" cy="1237342"/>
          </a:xfrm>
          <a:prstGeom prst="rect">
            <a:avLst/>
          </a:prstGeom>
        </p:spPr>
        <p:txBody>
          <a:bodyPr vert="horz" lIns="0" tIns="0" rIns="0" bIns="0" rtlCol="0" anchor="t">
            <a:normAutofit/>
          </a:bodyPr>
          <a:lstStyle>
            <a:lvl1pPr marL="457200" indent="-457200" algn="l" defTabSz="914400" rtl="0" eaLnBrk="1" latinLnBrk="0" hangingPunct="1">
              <a:lnSpc>
                <a:spcPct val="100000"/>
              </a:lnSpc>
              <a:spcBef>
                <a:spcPts val="1000"/>
              </a:spcBef>
              <a:buClr>
                <a:srgbClr val="FF6E1B"/>
              </a:buClr>
              <a:buFont typeface="Wingdings" pitchFamily="2" charset="2"/>
              <a:buChar char="§"/>
              <a:tabLst/>
              <a:defRPr sz="2800" b="0" i="0" kern="1200" spc="-50" baseline="0">
                <a:solidFill>
                  <a:schemeClr val="tx1"/>
                </a:solidFill>
                <a:latin typeface="Trebuchet MS" panose="020B0703020202090204" pitchFamily="34" charset="0"/>
                <a:ea typeface="+mn-ea"/>
                <a:cs typeface="+mn-cs"/>
              </a:defRPr>
            </a:lvl1pPr>
            <a:lvl2pPr marL="463550" indent="-227013" algn="l" defTabSz="914400" rtl="0" eaLnBrk="1" latinLnBrk="0" hangingPunct="1">
              <a:lnSpc>
                <a:spcPct val="100000"/>
              </a:lnSpc>
              <a:spcBef>
                <a:spcPts val="500"/>
              </a:spcBef>
              <a:buClr>
                <a:srgbClr val="FF6E1B"/>
              </a:buClr>
              <a:buFont typeface="Wingdings" pitchFamily="2" charset="2"/>
              <a:buChar char="§"/>
              <a:tabLst/>
              <a:defRPr sz="2400" b="0" i="0" kern="1200" spc="-50" baseline="0">
                <a:solidFill>
                  <a:schemeClr val="tx1"/>
                </a:solidFill>
                <a:latin typeface="Trebuchet MS" panose="020B0703020202090204" pitchFamily="34" charset="0"/>
                <a:ea typeface="+mn-ea"/>
                <a:cs typeface="+mn-cs"/>
              </a:defRPr>
            </a:lvl2pPr>
            <a:lvl3pPr marL="577850"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3pPr>
            <a:lvl4pPr marL="747713" indent="-173038"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4pPr>
            <a:lvl5pPr marL="919163" indent="-171450" algn="l" defTabSz="914400" rtl="0" eaLnBrk="1" latinLnBrk="0" hangingPunct="1">
              <a:lnSpc>
                <a:spcPct val="100000"/>
              </a:lnSpc>
              <a:spcBef>
                <a:spcPts val="500"/>
              </a:spcBef>
              <a:buClr>
                <a:srgbClr val="FF6E1B"/>
              </a:buClr>
              <a:buFont typeface="Wingdings" pitchFamily="2" charset="2"/>
              <a:buChar char="§"/>
              <a:tabLst/>
              <a:defRPr sz="2000" b="0" i="0" kern="12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solidFill>
                  <a:srgbClr val="0BBAB4"/>
                </a:solidFill>
                <a:latin typeface="+mj-lt"/>
              </a:rPr>
              <a:t>1</a:t>
            </a:r>
            <a:r>
              <a:rPr lang="en-US" sz="2400">
                <a:latin typeface="+mj-lt"/>
              </a:rPr>
              <a:t> thing </a:t>
            </a:r>
          </a:p>
          <a:p>
            <a:pPr marL="0" indent="0" algn="ctr">
              <a:buNone/>
            </a:pPr>
            <a:r>
              <a:rPr lang="en-US" sz="2400">
                <a:latin typeface="+mj-lt"/>
              </a:rPr>
              <a:t>you can taste</a:t>
            </a:r>
          </a:p>
        </p:txBody>
      </p:sp>
      <p:sp>
        <p:nvSpPr>
          <p:cNvPr id="7" name="Google Shape;184;p34">
            <a:extLst>
              <a:ext uri="{FF2B5EF4-FFF2-40B4-BE49-F238E27FC236}">
                <a16:creationId xmlns:a16="http://schemas.microsoft.com/office/drawing/2014/main" id="{297DB4F1-C4F2-47D1-98ED-AC7DE5566C91}"/>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Let’s Have a Mindful </a:t>
            </a:r>
            <a:r>
              <a:rPr lang="en-US" sz="4000" b="1">
                <a:latin typeface="Arial" panose="020B0604020202020204" pitchFamily="34" charset="0"/>
                <a:cs typeface="Arial" panose="020B0604020202020204" pitchFamily="34" charset="0"/>
              </a:rPr>
              <a:t>M</a:t>
            </a:r>
            <a:r>
              <a:rPr lang="en-US" sz="4000" b="1">
                <a:solidFill>
                  <a:schemeClr val="bg1"/>
                </a:solidFill>
                <a:latin typeface="Arial" panose="020B0604020202020204" pitchFamily="34" charset="0"/>
                <a:cs typeface="Arial" panose="020B0604020202020204" pitchFamily="34" charset="0"/>
              </a:rPr>
              <a:t>oment</a:t>
            </a:r>
          </a:p>
        </p:txBody>
      </p:sp>
      <p:sp>
        <p:nvSpPr>
          <p:cNvPr id="15" name="TextBox 14">
            <a:extLst>
              <a:ext uri="{FF2B5EF4-FFF2-40B4-BE49-F238E27FC236}">
                <a16:creationId xmlns:a16="http://schemas.microsoft.com/office/drawing/2014/main" id="{5AA70214-C330-7505-F6CD-571B91897721}"/>
              </a:ext>
            </a:extLst>
          </p:cNvPr>
          <p:cNvSpPr txBox="1"/>
          <p:nvPr/>
        </p:nvSpPr>
        <p:spPr>
          <a:xfrm>
            <a:off x="0" y="2413280"/>
            <a:ext cx="12192000" cy="461665"/>
          </a:xfrm>
          <a:prstGeom prst="rect">
            <a:avLst/>
          </a:prstGeom>
          <a:noFill/>
        </p:spPr>
        <p:txBody>
          <a:bodyPr wrap="square">
            <a:spAutoFit/>
          </a:bodyPr>
          <a:lstStyle/>
          <a:p>
            <a:pPr algn="ctr"/>
            <a:r>
              <a:rPr lang="en-US" sz="2400" b="1">
                <a:solidFill>
                  <a:schemeClr val="dk1"/>
                </a:solidFill>
              </a:rPr>
              <a:t>Take a deep breath, focus your attention on…</a:t>
            </a:r>
            <a:endParaRPr lang="en-US" sz="2400" b="1"/>
          </a:p>
        </p:txBody>
      </p:sp>
    </p:spTree>
    <p:custDataLst>
      <p:tags r:id="rId1"/>
    </p:custDataLst>
    <p:extLst>
      <p:ext uri="{BB962C8B-B14F-4D97-AF65-F5344CB8AC3E}">
        <p14:creationId xmlns:p14="http://schemas.microsoft.com/office/powerpoint/2010/main" val="292396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4;p34">
            <a:extLst>
              <a:ext uri="{FF2B5EF4-FFF2-40B4-BE49-F238E27FC236}">
                <a16:creationId xmlns:a16="http://schemas.microsoft.com/office/drawing/2014/main" id="{CED45737-5AFC-230E-C874-445904F37F0F}"/>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Let’s Take a Movement Break</a:t>
            </a:r>
          </a:p>
        </p:txBody>
      </p:sp>
      <p:pic>
        <p:nvPicPr>
          <p:cNvPr id="11" name="Picture 10" descr="A group of kids doing yoga&#10;&#10;Description automatically generated">
            <a:extLst>
              <a:ext uri="{FF2B5EF4-FFF2-40B4-BE49-F238E27FC236}">
                <a16:creationId xmlns:a16="http://schemas.microsoft.com/office/drawing/2014/main" id="{F11F8B9D-637C-CEBB-60A7-AB346DF74FE5}"/>
              </a:ext>
            </a:extLst>
          </p:cNvPr>
          <p:cNvPicPr>
            <a:picLocks noChangeAspect="1"/>
          </p:cNvPicPr>
          <p:nvPr/>
        </p:nvPicPr>
        <p:blipFill>
          <a:blip r:embed="rId5">
            <a:extLst>
              <a:ext uri="{28A0092B-C50C-407E-A947-70E740481C1C}">
                <a14:useLocalDpi xmlns:a14="http://schemas.microsoft.com/office/drawing/2010/main" val="0"/>
              </a:ext>
            </a:extLst>
          </a:blip>
          <a:srcRect l="4721" t="6533" r="52657" b="50568"/>
          <a:stretch/>
        </p:blipFill>
        <p:spPr>
          <a:xfrm>
            <a:off x="277816" y="3429000"/>
            <a:ext cx="2923055" cy="2941982"/>
          </a:xfrm>
          <a:prstGeom prst="rect">
            <a:avLst/>
          </a:prstGeom>
        </p:spPr>
      </p:pic>
      <p:pic>
        <p:nvPicPr>
          <p:cNvPr id="12" name="Picture 11" descr="A group of kids doing yoga&#10;&#10;Description automatically generated">
            <a:extLst>
              <a:ext uri="{FF2B5EF4-FFF2-40B4-BE49-F238E27FC236}">
                <a16:creationId xmlns:a16="http://schemas.microsoft.com/office/drawing/2014/main" id="{AE443F22-3A45-A72D-C3A4-F3DD0A19EB36}"/>
              </a:ext>
            </a:extLst>
          </p:cNvPr>
          <p:cNvPicPr>
            <a:picLocks noChangeAspect="1"/>
          </p:cNvPicPr>
          <p:nvPr/>
        </p:nvPicPr>
        <p:blipFill>
          <a:blip r:embed="rId5">
            <a:extLst>
              <a:ext uri="{28A0092B-C50C-407E-A947-70E740481C1C}">
                <a14:useLocalDpi xmlns:a14="http://schemas.microsoft.com/office/drawing/2010/main" val="0"/>
              </a:ext>
            </a:extLst>
          </a:blip>
          <a:srcRect l="7536" t="50589" r="51111" b="6511"/>
          <a:stretch/>
        </p:blipFill>
        <p:spPr>
          <a:xfrm>
            <a:off x="6090799" y="3428999"/>
            <a:ext cx="2835966" cy="2941983"/>
          </a:xfrm>
          <a:prstGeom prst="rect">
            <a:avLst/>
          </a:prstGeom>
        </p:spPr>
      </p:pic>
      <p:pic>
        <p:nvPicPr>
          <p:cNvPr id="13" name="Picture 12" descr="A group of kids doing yoga&#10;&#10;Description automatically generated">
            <a:extLst>
              <a:ext uri="{FF2B5EF4-FFF2-40B4-BE49-F238E27FC236}">
                <a16:creationId xmlns:a16="http://schemas.microsoft.com/office/drawing/2014/main" id="{9D58EB60-5AB7-5EBF-5FAC-60CFEED90F4A}"/>
              </a:ext>
            </a:extLst>
          </p:cNvPr>
          <p:cNvPicPr>
            <a:picLocks noChangeAspect="1"/>
          </p:cNvPicPr>
          <p:nvPr/>
        </p:nvPicPr>
        <p:blipFill>
          <a:blip r:embed="rId5">
            <a:extLst>
              <a:ext uri="{28A0092B-C50C-407E-A947-70E740481C1C}">
                <a14:useLocalDpi xmlns:a14="http://schemas.microsoft.com/office/drawing/2010/main" val="0"/>
              </a:ext>
            </a:extLst>
          </a:blip>
          <a:srcRect l="54244" t="6533" r="5757" b="50568"/>
          <a:stretch/>
        </p:blipFill>
        <p:spPr>
          <a:xfrm>
            <a:off x="3200871" y="2392016"/>
            <a:ext cx="2743200" cy="2941982"/>
          </a:xfrm>
          <a:prstGeom prst="rect">
            <a:avLst/>
          </a:prstGeom>
        </p:spPr>
      </p:pic>
      <p:pic>
        <p:nvPicPr>
          <p:cNvPr id="14" name="Picture 13" descr="A group of kids doing yoga&#10;&#10;Description automatically generated">
            <a:extLst>
              <a:ext uri="{FF2B5EF4-FFF2-40B4-BE49-F238E27FC236}">
                <a16:creationId xmlns:a16="http://schemas.microsoft.com/office/drawing/2014/main" id="{AEC4DBB9-144E-02F2-6196-472F5729FB54}"/>
              </a:ext>
            </a:extLst>
          </p:cNvPr>
          <p:cNvPicPr>
            <a:picLocks noChangeAspect="1"/>
          </p:cNvPicPr>
          <p:nvPr/>
        </p:nvPicPr>
        <p:blipFill>
          <a:blip r:embed="rId5">
            <a:extLst>
              <a:ext uri="{28A0092B-C50C-407E-A947-70E740481C1C}">
                <a14:useLocalDpi xmlns:a14="http://schemas.microsoft.com/office/drawing/2010/main" val="0"/>
              </a:ext>
            </a:extLst>
          </a:blip>
          <a:srcRect l="52657" t="50589" r="4445" b="6511"/>
          <a:stretch/>
        </p:blipFill>
        <p:spPr>
          <a:xfrm>
            <a:off x="8781932" y="2392016"/>
            <a:ext cx="2941984" cy="2941983"/>
          </a:xfrm>
          <a:prstGeom prst="rect">
            <a:avLst/>
          </a:prstGeom>
        </p:spPr>
      </p:pic>
    </p:spTree>
    <p:custDataLst>
      <p:tags r:id="rId1"/>
    </p:custDataLst>
    <p:extLst>
      <p:ext uri="{BB962C8B-B14F-4D97-AF65-F5344CB8AC3E}">
        <p14:creationId xmlns:p14="http://schemas.microsoft.com/office/powerpoint/2010/main" val="2134091343"/>
      </p:ext>
    </p:extLst>
  </p:cSld>
  <p:clrMapOvr>
    <a:masterClrMapping/>
  </p:clrMapOvr>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A32D8-0A30-CF85-07E8-1407AF690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E46B2F-BDAC-E4DE-D8B7-3704437D5B59}"/>
              </a:ext>
            </a:extLst>
          </p:cNvPr>
          <p:cNvSpPr>
            <a:spLocks noGrp="1"/>
          </p:cNvSpPr>
          <p:nvPr>
            <p:ph type="title"/>
          </p:nvPr>
        </p:nvSpPr>
        <p:spPr>
          <a:xfrm>
            <a:off x="2335576" y="2867800"/>
            <a:ext cx="9856424" cy="1122400"/>
          </a:xfrm>
        </p:spPr>
        <p:txBody>
          <a:bodyPr/>
          <a:lstStyle/>
          <a:p>
            <a:pPr algn="ctr"/>
            <a:r>
              <a:rPr lang="en-US" sz="5000">
                <a:solidFill>
                  <a:srgbClr val="0BBAB4"/>
                </a:solidFill>
              </a:rPr>
              <a:t>Neurodiversity</a:t>
            </a:r>
          </a:p>
        </p:txBody>
      </p:sp>
    </p:spTree>
    <p:custDataLst>
      <p:tags r:id="rId1"/>
    </p:custDataLst>
    <p:extLst>
      <p:ext uri="{BB962C8B-B14F-4D97-AF65-F5344CB8AC3E}">
        <p14:creationId xmlns:p14="http://schemas.microsoft.com/office/powerpoint/2010/main" val="2578971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7DF8A-4662-FEAD-64AC-582C6551F80E}"/>
            </a:ext>
          </a:extLst>
        </p:cNvPr>
        <p:cNvGrpSpPr/>
        <p:nvPr/>
      </p:nvGrpSpPr>
      <p:grpSpPr>
        <a:xfrm>
          <a:off x="0" y="0"/>
          <a:ext cx="0" cy="0"/>
          <a:chOff x="0" y="0"/>
          <a:chExt cx="0" cy="0"/>
        </a:xfrm>
      </p:grpSpPr>
      <p:sp>
        <p:nvSpPr>
          <p:cNvPr id="23" name="Oval 22">
            <a:extLst>
              <a:ext uri="{FF2B5EF4-FFF2-40B4-BE49-F238E27FC236}">
                <a16:creationId xmlns:a16="http://schemas.microsoft.com/office/drawing/2014/main" id="{31FE77CC-43D7-435E-E490-5D98C8D7ED2B}"/>
              </a:ext>
            </a:extLst>
          </p:cNvPr>
          <p:cNvSpPr/>
          <p:nvPr/>
        </p:nvSpPr>
        <p:spPr>
          <a:xfrm>
            <a:off x="8346258" y="2406604"/>
            <a:ext cx="3377657" cy="3232624"/>
          </a:xfrm>
          <a:prstGeom prst="ellipse">
            <a:avLst/>
          </a:prstGeom>
          <a:solidFill>
            <a:srgbClr val="7C2E75"/>
          </a:solidFill>
          <a:ln>
            <a:solidFill>
              <a:srgbClr val="7C2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BBAB4"/>
              </a:solidFill>
            </a:endParaRPr>
          </a:p>
        </p:txBody>
      </p:sp>
      <p:sp>
        <p:nvSpPr>
          <p:cNvPr id="22" name="Oval 21">
            <a:extLst>
              <a:ext uri="{FF2B5EF4-FFF2-40B4-BE49-F238E27FC236}">
                <a16:creationId xmlns:a16="http://schemas.microsoft.com/office/drawing/2014/main" id="{4C57ABD6-ACC5-6818-EAD2-A0955CD5CE53}"/>
              </a:ext>
            </a:extLst>
          </p:cNvPr>
          <p:cNvSpPr/>
          <p:nvPr/>
        </p:nvSpPr>
        <p:spPr>
          <a:xfrm>
            <a:off x="4374515" y="2458473"/>
            <a:ext cx="3377657" cy="3232624"/>
          </a:xfrm>
          <a:prstGeom prst="ellipse">
            <a:avLst/>
          </a:prstGeom>
          <a:solidFill>
            <a:srgbClr val="058D47"/>
          </a:solidFill>
          <a:ln>
            <a:solidFill>
              <a:srgbClr val="058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BBAB4"/>
              </a:solidFill>
            </a:endParaRPr>
          </a:p>
        </p:txBody>
      </p:sp>
      <p:sp>
        <p:nvSpPr>
          <p:cNvPr id="18" name="Oval 17">
            <a:extLst>
              <a:ext uri="{FF2B5EF4-FFF2-40B4-BE49-F238E27FC236}">
                <a16:creationId xmlns:a16="http://schemas.microsoft.com/office/drawing/2014/main" id="{2AE19D92-1214-7260-4BA7-2F7D5B505DD4}"/>
              </a:ext>
            </a:extLst>
          </p:cNvPr>
          <p:cNvSpPr/>
          <p:nvPr/>
        </p:nvSpPr>
        <p:spPr>
          <a:xfrm>
            <a:off x="402772" y="2458473"/>
            <a:ext cx="3377657" cy="3232624"/>
          </a:xfrm>
          <a:prstGeom prst="ellipse">
            <a:avLst/>
          </a:prstGeom>
          <a:solidFill>
            <a:srgbClr val="0599A3"/>
          </a:solidFill>
          <a:ln>
            <a:solidFill>
              <a:srgbClr val="059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BBAB4"/>
              </a:solidFill>
            </a:endParaRPr>
          </a:p>
        </p:txBody>
      </p:sp>
      <p:sp>
        <p:nvSpPr>
          <p:cNvPr id="5" name="Text Placeholder 4">
            <a:extLst>
              <a:ext uri="{FF2B5EF4-FFF2-40B4-BE49-F238E27FC236}">
                <a16:creationId xmlns:a16="http://schemas.microsoft.com/office/drawing/2014/main" id="{E5B20441-0DA3-AB7C-A57E-867CAC0A517F}"/>
              </a:ext>
            </a:extLst>
          </p:cNvPr>
          <p:cNvSpPr>
            <a:spLocks noGrp="1"/>
          </p:cNvSpPr>
          <p:nvPr>
            <p:ph type="body" sz="quarter" idx="19"/>
          </p:nvPr>
        </p:nvSpPr>
        <p:spPr>
          <a:xfrm>
            <a:off x="871953" y="2845452"/>
            <a:ext cx="2439296" cy="2354928"/>
          </a:xfrm>
        </p:spPr>
        <p:txBody>
          <a:bodyPr>
            <a:noAutofit/>
          </a:bodyPr>
          <a:lstStyle/>
          <a:p>
            <a:r>
              <a:rPr lang="en-US" sz="3000" b="1" u="sng">
                <a:solidFill>
                  <a:schemeClr val="bg1"/>
                </a:solidFill>
              </a:rPr>
              <a:t>Neuro</a:t>
            </a:r>
          </a:p>
          <a:p>
            <a:endParaRPr lang="en-US" sz="1400" b="1">
              <a:solidFill>
                <a:schemeClr val="bg1"/>
              </a:solidFill>
            </a:endParaRPr>
          </a:p>
          <a:p>
            <a:pPr>
              <a:lnSpc>
                <a:spcPct val="150000"/>
              </a:lnSpc>
            </a:pPr>
            <a:r>
              <a:rPr lang="en-US" sz="2200" b="1">
                <a:solidFill>
                  <a:schemeClr val="bg1"/>
                </a:solidFill>
              </a:rPr>
              <a:t>Brain</a:t>
            </a:r>
          </a:p>
          <a:p>
            <a:pPr>
              <a:lnSpc>
                <a:spcPct val="150000"/>
              </a:lnSpc>
            </a:pPr>
            <a:r>
              <a:rPr lang="en-US" sz="2200" b="1">
                <a:solidFill>
                  <a:schemeClr val="bg1"/>
                </a:solidFill>
              </a:rPr>
              <a:t>Nervous System</a:t>
            </a:r>
          </a:p>
        </p:txBody>
      </p:sp>
      <p:sp>
        <p:nvSpPr>
          <p:cNvPr id="8" name="Google Shape;184;p34">
            <a:extLst>
              <a:ext uri="{FF2B5EF4-FFF2-40B4-BE49-F238E27FC236}">
                <a16:creationId xmlns:a16="http://schemas.microsoft.com/office/drawing/2014/main" id="{1337C827-DF57-5996-DB62-7E606B619686}"/>
              </a:ext>
            </a:extLst>
          </p:cNvPr>
          <p:cNvSpPr txBox="1">
            <a:spLocks noGrp="1"/>
          </p:cNvSpPr>
          <p:nvPr>
            <p:ph type="title"/>
          </p:nvPr>
        </p:nvSpPr>
        <p:spPr>
          <a:xfrm>
            <a:off x="402773" y="135088"/>
            <a:ext cx="11321143" cy="1571251"/>
          </a:xfrm>
        </p:spPr>
        <p:txBody>
          <a:bodyPr>
            <a:normAutofit/>
          </a:bodyPr>
          <a:lstStyle/>
          <a:p>
            <a:pPr lvl="0" algn="ctr"/>
            <a:r>
              <a:rPr lang="en-US" sz="4000" b="1">
                <a:solidFill>
                  <a:schemeClr val="bg1"/>
                </a:solidFill>
                <a:latin typeface="Arial" panose="020B0604020202020204" pitchFamily="34" charset="0"/>
                <a:cs typeface="Arial" panose="020B0604020202020204" pitchFamily="34" charset="0"/>
              </a:rPr>
              <a:t>What is neurodiversity?</a:t>
            </a:r>
          </a:p>
        </p:txBody>
      </p:sp>
      <p:sp>
        <p:nvSpPr>
          <p:cNvPr id="33" name="Text Placeholder 4">
            <a:extLst>
              <a:ext uri="{FF2B5EF4-FFF2-40B4-BE49-F238E27FC236}">
                <a16:creationId xmlns:a16="http://schemas.microsoft.com/office/drawing/2014/main" id="{32EC8FBF-3859-8175-2F0F-A37A22F1A9BD}"/>
              </a:ext>
            </a:extLst>
          </p:cNvPr>
          <p:cNvSpPr txBox="1">
            <a:spLocks/>
          </p:cNvSpPr>
          <p:nvPr/>
        </p:nvSpPr>
        <p:spPr>
          <a:xfrm>
            <a:off x="4843696" y="2845452"/>
            <a:ext cx="2439296" cy="2354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lang="en-US" sz="2200" b="1" kern="0">
              <a:solidFill>
                <a:schemeClr val="bg1"/>
              </a:solidFill>
            </a:endParaRPr>
          </a:p>
          <a:p>
            <a:endParaRPr lang="en-US" sz="1400" b="1" kern="0">
              <a:solidFill>
                <a:schemeClr val="bg1"/>
              </a:solidFill>
            </a:endParaRPr>
          </a:p>
          <a:p>
            <a:pPr>
              <a:lnSpc>
                <a:spcPct val="150000"/>
              </a:lnSpc>
            </a:pPr>
            <a:r>
              <a:rPr lang="en-US" sz="2200" b="1" kern="0">
                <a:solidFill>
                  <a:schemeClr val="bg1"/>
                </a:solidFill>
              </a:rPr>
              <a:t>Body</a:t>
            </a:r>
          </a:p>
          <a:p>
            <a:pPr>
              <a:lnSpc>
                <a:spcPct val="150000"/>
              </a:lnSpc>
            </a:pPr>
            <a:r>
              <a:rPr lang="en-US" sz="2200" b="1" kern="0">
                <a:solidFill>
                  <a:schemeClr val="bg1"/>
                </a:solidFill>
              </a:rPr>
              <a:t>Five Senses</a:t>
            </a:r>
          </a:p>
        </p:txBody>
      </p:sp>
      <p:sp>
        <p:nvSpPr>
          <p:cNvPr id="34" name="Text Placeholder 4">
            <a:extLst>
              <a:ext uri="{FF2B5EF4-FFF2-40B4-BE49-F238E27FC236}">
                <a16:creationId xmlns:a16="http://schemas.microsoft.com/office/drawing/2014/main" id="{DFCED154-DCD0-6E6C-7100-6A0061CBF646}"/>
              </a:ext>
            </a:extLst>
          </p:cNvPr>
          <p:cNvSpPr txBox="1">
            <a:spLocks/>
          </p:cNvSpPr>
          <p:nvPr/>
        </p:nvSpPr>
        <p:spPr>
          <a:xfrm>
            <a:off x="8815438" y="2845452"/>
            <a:ext cx="2439296" cy="2354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15000"/>
              </a:lnSpc>
              <a:spcBef>
                <a:spcPts val="0"/>
              </a:spcBef>
              <a:spcAft>
                <a:spcPts val="0"/>
              </a:spcAft>
              <a:buClr>
                <a:schemeClr val="dk2"/>
              </a:buClr>
              <a:buSzPts val="1800"/>
              <a:buFont typeface="Arial"/>
              <a:buNone/>
              <a:defRPr sz="20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r>
              <a:rPr lang="en-US" sz="3000" b="1" u="sng" kern="0">
                <a:solidFill>
                  <a:schemeClr val="bg1"/>
                </a:solidFill>
              </a:rPr>
              <a:t>Diversity</a:t>
            </a:r>
          </a:p>
          <a:p>
            <a:endParaRPr lang="en-US" sz="1400" b="1" kern="0">
              <a:solidFill>
                <a:schemeClr val="bg1"/>
              </a:solidFill>
            </a:endParaRPr>
          </a:p>
          <a:p>
            <a:pPr>
              <a:lnSpc>
                <a:spcPct val="150000"/>
              </a:lnSpc>
            </a:pPr>
            <a:r>
              <a:rPr lang="en-US" sz="2200" b="1" kern="0">
                <a:solidFill>
                  <a:schemeClr val="bg1"/>
                </a:solidFill>
              </a:rPr>
              <a:t>Different</a:t>
            </a:r>
          </a:p>
        </p:txBody>
      </p:sp>
      <p:pic>
        <p:nvPicPr>
          <p:cNvPr id="35" name="Picture Placeholder 23" descr="A pink brain with a lightning bolt&#10;&#10;Description automatically generated">
            <a:extLst>
              <a:ext uri="{FF2B5EF4-FFF2-40B4-BE49-F238E27FC236}">
                <a16:creationId xmlns:a16="http://schemas.microsoft.com/office/drawing/2014/main" id="{8A43DA8C-E931-0892-64DE-5FCCE7DD7F05}"/>
              </a:ext>
            </a:extLst>
          </p:cNvPr>
          <p:cNvPicPr>
            <a:picLocks noChangeAspect="1"/>
          </p:cNvPicPr>
          <p:nvPr/>
        </p:nvPicPr>
        <p:blipFill>
          <a:blip r:embed="rId4"/>
          <a:srcRect/>
          <a:stretch>
            <a:fillRect/>
          </a:stretch>
        </p:blipFill>
        <p:spPr>
          <a:xfrm>
            <a:off x="3225525" y="3193256"/>
            <a:ext cx="1828800" cy="1828800"/>
          </a:xfrm>
          <a:prstGeom prst="rect">
            <a:avLst/>
          </a:prstGeom>
        </p:spPr>
      </p:pic>
      <p:pic>
        <p:nvPicPr>
          <p:cNvPr id="36" name="Picture 35" descr="A group of people in a circle&#10;&#10;Description automatically generated">
            <a:extLst>
              <a:ext uri="{FF2B5EF4-FFF2-40B4-BE49-F238E27FC236}">
                <a16:creationId xmlns:a16="http://schemas.microsoft.com/office/drawing/2014/main" id="{5299C998-E2DD-925D-00A4-69F8FD63A8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815" y="3193256"/>
            <a:ext cx="1828800" cy="1828800"/>
          </a:xfrm>
          <a:prstGeom prst="rect">
            <a:avLst/>
          </a:prstGeom>
        </p:spPr>
      </p:pic>
      <p:sp>
        <p:nvSpPr>
          <p:cNvPr id="38" name="TextBox 37">
            <a:extLst>
              <a:ext uri="{FF2B5EF4-FFF2-40B4-BE49-F238E27FC236}">
                <a16:creationId xmlns:a16="http://schemas.microsoft.com/office/drawing/2014/main" id="{B4D55F9A-4060-BB6F-766C-FF95389965DB}"/>
              </a:ext>
            </a:extLst>
          </p:cNvPr>
          <p:cNvSpPr txBox="1"/>
          <p:nvPr/>
        </p:nvSpPr>
        <p:spPr>
          <a:xfrm>
            <a:off x="0" y="6016084"/>
            <a:ext cx="12192000" cy="461665"/>
          </a:xfrm>
          <a:prstGeom prst="rect">
            <a:avLst/>
          </a:prstGeom>
          <a:noFill/>
        </p:spPr>
        <p:txBody>
          <a:bodyPr wrap="square">
            <a:spAutoFit/>
          </a:bodyPr>
          <a:lstStyle/>
          <a:p>
            <a:pPr algn="ctr"/>
            <a:r>
              <a:rPr lang="en-US" sz="2400" b="1">
                <a:solidFill>
                  <a:schemeClr val="dk1"/>
                </a:solidFill>
              </a:rPr>
              <a:t>There are m</a:t>
            </a:r>
            <a:r>
              <a:rPr lang="en-US" sz="2400" b="1"/>
              <a:t>any different types of brains, and we all think and process differently.</a:t>
            </a:r>
          </a:p>
        </p:txBody>
      </p:sp>
    </p:spTree>
    <p:custDataLst>
      <p:tags r:id="rId1"/>
    </p:custDataLst>
    <p:extLst>
      <p:ext uri="{BB962C8B-B14F-4D97-AF65-F5344CB8AC3E}">
        <p14:creationId xmlns:p14="http://schemas.microsoft.com/office/powerpoint/2010/main" val="4415849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HealthierGenerationTheme1">
  <a:themeElements>
    <a:clrScheme name="HG 1">
      <a:dk1>
        <a:srgbClr val="6E6C69"/>
      </a:dk1>
      <a:lt1>
        <a:srgbClr val="FFFFFF"/>
      </a:lt1>
      <a:dk2>
        <a:srgbClr val="6E6C69"/>
      </a:dk2>
      <a:lt2>
        <a:srgbClr val="FAFBFA"/>
      </a:lt2>
      <a:accent1>
        <a:srgbClr val="009DCB"/>
      </a:accent1>
      <a:accent2>
        <a:srgbClr val="68A50A"/>
      </a:accent2>
      <a:accent3>
        <a:srgbClr val="CA006C"/>
      </a:accent3>
      <a:accent4>
        <a:srgbClr val="D97F00"/>
      </a:accent4>
      <a:accent5>
        <a:srgbClr val="FCAF18"/>
      </a:accent5>
      <a:accent6>
        <a:srgbClr val="1BBAD6"/>
      </a:accent6>
      <a:hlink>
        <a:srgbClr val="E33D00"/>
      </a:hlink>
      <a:folHlink>
        <a:srgbClr val="E33D0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template for testing Version 6 [Read-Only]" id="{0B664E0A-B5C2-40D5-A082-A56D6219D89E}" vid="{FE6EB526-1345-449D-868F-27AAFDD41D49}"/>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43</Slides>
  <Notes>43</Notes>
  <HiddenSlides>0</HiddenSlides>
  <ScaleCrop>false</ScaleCrop>
  <HeadingPairs>
    <vt:vector size="4" baseType="variant">
      <vt:variant>
        <vt:lpstr>Theme</vt:lpstr>
      </vt:variant>
      <vt:variant>
        <vt:i4>4</vt:i4>
      </vt:variant>
      <vt:variant>
        <vt:lpstr>Slide Titles</vt:lpstr>
      </vt:variant>
      <vt:variant>
        <vt:i4>43</vt:i4>
      </vt:variant>
    </vt:vector>
  </HeadingPairs>
  <TitlesOfParts>
    <vt:vector size="47" baseType="lpstr">
      <vt:lpstr>Office Theme</vt:lpstr>
      <vt:lpstr>3_Simple Light</vt:lpstr>
      <vt:lpstr>3_HealthierGenerationTheme1</vt:lpstr>
      <vt:lpstr>Custom Design</vt:lpstr>
      <vt:lpstr>We All Think Differently!</vt:lpstr>
      <vt:lpstr>What will we learn about today?</vt:lpstr>
      <vt:lpstr>How are you?</vt:lpstr>
      <vt:lpstr>What is a group agreement?</vt:lpstr>
      <vt:lpstr>Our Group Agreements</vt:lpstr>
      <vt:lpstr>Let’s Have a Mindful Moment</vt:lpstr>
      <vt:lpstr>Let’s Take a Movement Break</vt:lpstr>
      <vt:lpstr>Neurodiversity</vt:lpstr>
      <vt:lpstr>What is neurodiversity?</vt:lpstr>
      <vt:lpstr>What does neurocognitive mean?</vt:lpstr>
      <vt:lpstr>Brain Power: Our Six Neurocognitive Abilities</vt:lpstr>
      <vt:lpstr>Activity</vt:lpstr>
      <vt:lpstr>Activity: My Brain Power Superhero</vt:lpstr>
      <vt:lpstr>PowerPoint Presentation</vt:lpstr>
      <vt:lpstr>Some Brains</vt:lpstr>
      <vt:lpstr>Other Brains</vt:lpstr>
      <vt:lpstr>We all think differently!</vt:lpstr>
      <vt:lpstr>How are you?</vt:lpstr>
      <vt:lpstr>What did we learn today?</vt:lpstr>
      <vt:lpstr>We All Think Differently!</vt:lpstr>
      <vt:lpstr>What will we learn about today?</vt:lpstr>
      <vt:lpstr>How are you?</vt:lpstr>
      <vt:lpstr>Our Group Agreements</vt:lpstr>
      <vt:lpstr>Tourette Syndrome</vt:lpstr>
      <vt:lpstr>What is Tourette Syndrome?</vt:lpstr>
      <vt:lpstr>Two Types of Tics</vt:lpstr>
      <vt:lpstr>Tourette Syndrome</vt:lpstr>
      <vt:lpstr>Tourette Syndrome and Neurodiversity</vt:lpstr>
      <vt:lpstr>What is neurodiversity?</vt:lpstr>
      <vt:lpstr>Tourette Syndrome</vt:lpstr>
      <vt:lpstr>PowerPoint Presentation</vt:lpstr>
      <vt:lpstr>Building Relationships</vt:lpstr>
      <vt:lpstr>Brain Power: Our Six Neurocognitive Abilities</vt:lpstr>
      <vt:lpstr>How do you make friends?</vt:lpstr>
      <vt:lpstr>Activity</vt:lpstr>
      <vt:lpstr>Activity: Small Group Scenarios</vt:lpstr>
      <vt:lpstr>Scenario 1: Vocal Tics</vt:lpstr>
      <vt:lpstr>Scenario 2: Favorite Seat for Focusing</vt:lpstr>
      <vt:lpstr>Scenario 3: Tics During Instructions</vt:lpstr>
      <vt:lpstr>Scenario 4: Help with Notetaking</vt:lpstr>
      <vt:lpstr>Scenario 5: Motor Tics</vt:lpstr>
      <vt:lpstr>How are you?</vt:lpstr>
      <vt:lpstr>What did we learn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Reggi</dc:creator>
  <cp:revision>4</cp:revision>
  <dcterms:created xsi:type="dcterms:W3CDTF">2024-12-18T21:27:35Z</dcterms:created>
  <dcterms:modified xsi:type="dcterms:W3CDTF">2025-06-30T20:40:12Z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7A44C3CB-E469-4CC3-AC4A-6BA0CAA83ECD</vt:lpwstr>
  </property>
  <property fmtid="{D5CDD505-2E9C-101B-9397-08002B2CF9AE}" pid="3" name="ArticulatePath">
    <vt:lpwstr>https://healthiergeneration-my.sharepoint.com/personal/jessica_reggi_healthiergeneration_org/Documents/TAA Elementary Curriculum HG Edits</vt:lpwstr>
  </property>
</Properties>
</file>